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37"/>
  </p:notesMasterIdLst>
  <p:sldIdLst>
    <p:sldId id="256" r:id="rId2"/>
    <p:sldId id="258" r:id="rId3"/>
    <p:sldId id="259" r:id="rId4"/>
    <p:sldId id="274" r:id="rId5"/>
    <p:sldId id="277" r:id="rId6"/>
    <p:sldId id="278" r:id="rId7"/>
    <p:sldId id="263" r:id="rId8"/>
    <p:sldId id="265" r:id="rId9"/>
    <p:sldId id="266" r:id="rId10"/>
    <p:sldId id="293" r:id="rId11"/>
    <p:sldId id="267" r:id="rId12"/>
    <p:sldId id="279" r:id="rId13"/>
    <p:sldId id="264" r:id="rId14"/>
    <p:sldId id="275" r:id="rId15"/>
    <p:sldId id="268" r:id="rId16"/>
    <p:sldId id="269" r:id="rId17"/>
    <p:sldId id="270" r:id="rId18"/>
    <p:sldId id="291" r:id="rId19"/>
    <p:sldId id="294" r:id="rId20"/>
    <p:sldId id="271" r:id="rId21"/>
    <p:sldId id="273" r:id="rId22"/>
    <p:sldId id="287" r:id="rId23"/>
    <p:sldId id="280" r:id="rId24"/>
    <p:sldId id="281" r:id="rId25"/>
    <p:sldId id="282" r:id="rId26"/>
    <p:sldId id="283" r:id="rId27"/>
    <p:sldId id="284" r:id="rId28"/>
    <p:sldId id="295" r:id="rId29"/>
    <p:sldId id="285" r:id="rId30"/>
    <p:sldId id="286" r:id="rId31"/>
    <p:sldId id="288" r:id="rId32"/>
    <p:sldId id="289" r:id="rId33"/>
    <p:sldId id="290" r:id="rId34"/>
    <p:sldId id="292" r:id="rId35"/>
    <p:sldId id="296" r:id="rId36"/>
  </p:sldIdLst>
  <p:sldSz cx="12192000" cy="6858000"/>
  <p:notesSz cx="6858000" cy="9144000"/>
  <p:custDataLst>
    <p:tags r:id="rId3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537ABD"/>
    <a:srgbClr val="EE432F"/>
    <a:srgbClr val="F8C013"/>
    <a:srgbClr val="2EAB4D"/>
    <a:srgbClr val="C63B3B"/>
    <a:srgbClr val="65863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4660"/>
  </p:normalViewPr>
  <p:slideViewPr>
    <p:cSldViewPr snapToGrid="0">
      <p:cViewPr varScale="1">
        <p:scale>
          <a:sx n="87" d="100"/>
          <a:sy n="87" d="100"/>
        </p:scale>
        <p:origin x="888" y="84"/>
      </p:cViewPr>
      <p:guideLst/>
    </p:cSldViewPr>
  </p:slideViewPr>
  <p:notesTextViewPr>
    <p:cViewPr>
      <p:scale>
        <a:sx n="1" d="1"/>
        <a:sy n="1" d="1"/>
      </p:scale>
      <p:origin x="0" y="0"/>
    </p:cViewPr>
  </p:notesTextViewPr>
  <p:sorterViewPr>
    <p:cViewPr>
      <p:scale>
        <a:sx n="55" d="100"/>
        <a:sy n="55"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18C06F-5D94-4C91-997A-2CC4059C044A}" type="datetimeFigureOut">
              <a:rPr lang="zh-CN" altLang="en-US" smtClean="0"/>
              <a:t>2020/6/23</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5BCCE68-A3A4-4D19-9B0C-D2A3943AE81C}" type="slidenum">
              <a:rPr lang="zh-CN" altLang="en-US" smtClean="0"/>
              <a:t>‹#›</a:t>
            </a:fld>
            <a:endParaRPr lang="zh-CN" altLang="en-US"/>
          </a:p>
        </p:txBody>
      </p:sp>
    </p:spTree>
    <p:extLst>
      <p:ext uri="{BB962C8B-B14F-4D97-AF65-F5344CB8AC3E}">
        <p14:creationId xmlns:p14="http://schemas.microsoft.com/office/powerpoint/2010/main" val="10193390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t>1</a:t>
            </a:fld>
            <a:endParaRPr lang="zh-CN" altLang="en-US"/>
          </a:p>
        </p:txBody>
      </p:sp>
    </p:spTree>
    <p:extLst>
      <p:ext uri="{BB962C8B-B14F-4D97-AF65-F5344CB8AC3E}">
        <p14:creationId xmlns:p14="http://schemas.microsoft.com/office/powerpoint/2010/main" val="216126652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2</a:t>
            </a:fld>
            <a:endParaRPr lang="zh-CN" altLang="en-US"/>
          </a:p>
        </p:txBody>
      </p:sp>
    </p:spTree>
    <p:extLst>
      <p:ext uri="{BB962C8B-B14F-4D97-AF65-F5344CB8AC3E}">
        <p14:creationId xmlns:p14="http://schemas.microsoft.com/office/powerpoint/2010/main" val="336489199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3</a:t>
            </a:fld>
            <a:endParaRPr lang="zh-CN" altLang="en-US"/>
          </a:p>
        </p:txBody>
      </p:sp>
    </p:spTree>
    <p:extLst>
      <p:ext uri="{BB962C8B-B14F-4D97-AF65-F5344CB8AC3E}">
        <p14:creationId xmlns:p14="http://schemas.microsoft.com/office/powerpoint/2010/main" val="31056718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4</a:t>
            </a:fld>
            <a:endParaRPr lang="zh-CN" altLang="en-US"/>
          </a:p>
        </p:txBody>
      </p:sp>
    </p:spTree>
    <p:extLst>
      <p:ext uri="{BB962C8B-B14F-4D97-AF65-F5344CB8AC3E}">
        <p14:creationId xmlns:p14="http://schemas.microsoft.com/office/powerpoint/2010/main" val="35916155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5</a:t>
            </a:fld>
            <a:endParaRPr lang="zh-CN" altLang="en-US"/>
          </a:p>
        </p:txBody>
      </p:sp>
    </p:spTree>
    <p:extLst>
      <p:ext uri="{BB962C8B-B14F-4D97-AF65-F5344CB8AC3E}">
        <p14:creationId xmlns:p14="http://schemas.microsoft.com/office/powerpoint/2010/main" val="13131777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6</a:t>
            </a:fld>
            <a:endParaRPr lang="zh-CN" altLang="en-US"/>
          </a:p>
        </p:txBody>
      </p:sp>
    </p:spTree>
    <p:extLst>
      <p:ext uri="{BB962C8B-B14F-4D97-AF65-F5344CB8AC3E}">
        <p14:creationId xmlns:p14="http://schemas.microsoft.com/office/powerpoint/2010/main" val="6750122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7</a:t>
            </a:fld>
            <a:endParaRPr lang="zh-CN" altLang="en-US"/>
          </a:p>
        </p:txBody>
      </p:sp>
    </p:spTree>
    <p:extLst>
      <p:ext uri="{BB962C8B-B14F-4D97-AF65-F5344CB8AC3E}">
        <p14:creationId xmlns:p14="http://schemas.microsoft.com/office/powerpoint/2010/main" val="258977021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A92EB20A-403F-44E9-9F40-29DD8395CE08}" type="slidenum">
              <a:rPr lang="zh-CN" altLang="en-US" smtClean="0"/>
              <a:t>8</a:t>
            </a:fld>
            <a:endParaRPr lang="zh-CN" altLang="en-US"/>
          </a:p>
        </p:txBody>
      </p:sp>
    </p:spTree>
    <p:extLst>
      <p:ext uri="{BB962C8B-B14F-4D97-AF65-F5344CB8AC3E}">
        <p14:creationId xmlns:p14="http://schemas.microsoft.com/office/powerpoint/2010/main" val="331269925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9</a:t>
            </a:fld>
            <a:endParaRPr lang="zh-CN" altLang="en-US"/>
          </a:p>
        </p:txBody>
      </p:sp>
    </p:spTree>
    <p:extLst>
      <p:ext uri="{BB962C8B-B14F-4D97-AF65-F5344CB8AC3E}">
        <p14:creationId xmlns:p14="http://schemas.microsoft.com/office/powerpoint/2010/main" val="118507441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10</a:t>
            </a:fld>
            <a:endParaRPr lang="zh-CN" altLang="en-US"/>
          </a:p>
        </p:txBody>
      </p:sp>
    </p:spTree>
    <p:extLst>
      <p:ext uri="{BB962C8B-B14F-4D97-AF65-F5344CB8AC3E}">
        <p14:creationId xmlns:p14="http://schemas.microsoft.com/office/powerpoint/2010/main" val="1365090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11</a:t>
            </a:fld>
            <a:endParaRPr lang="zh-CN" altLang="en-US"/>
          </a:p>
        </p:txBody>
      </p:sp>
    </p:spTree>
    <p:extLst>
      <p:ext uri="{BB962C8B-B14F-4D97-AF65-F5344CB8AC3E}">
        <p14:creationId xmlns:p14="http://schemas.microsoft.com/office/powerpoint/2010/main" val="3949229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7CBE41-6C63-4A16-873F-5A51AEDA08C3}" type="slidenum">
              <a:rPr lang="zh-CN" altLang="en-US" smtClean="0"/>
              <a:t>12</a:t>
            </a:fld>
            <a:endParaRPr lang="zh-CN" altLang="en-US"/>
          </a:p>
        </p:txBody>
      </p:sp>
    </p:spTree>
    <p:extLst>
      <p:ext uri="{BB962C8B-B14F-4D97-AF65-F5344CB8AC3E}">
        <p14:creationId xmlns:p14="http://schemas.microsoft.com/office/powerpoint/2010/main" val="37010989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13</a:t>
            </a:fld>
            <a:endParaRPr lang="zh-CN" altLang="en-US"/>
          </a:p>
        </p:txBody>
      </p:sp>
    </p:spTree>
    <p:extLst>
      <p:ext uri="{BB962C8B-B14F-4D97-AF65-F5344CB8AC3E}">
        <p14:creationId xmlns:p14="http://schemas.microsoft.com/office/powerpoint/2010/main" val="267616785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14</a:t>
            </a:fld>
            <a:endParaRPr lang="zh-CN" altLang="en-US"/>
          </a:p>
        </p:txBody>
      </p:sp>
    </p:spTree>
    <p:extLst>
      <p:ext uri="{BB962C8B-B14F-4D97-AF65-F5344CB8AC3E}">
        <p14:creationId xmlns:p14="http://schemas.microsoft.com/office/powerpoint/2010/main" val="27278756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92EB20A-403F-44E9-9F40-29DD8395CE08}" type="slidenum">
              <a:rPr lang="zh-CN" altLang="en-US" smtClean="0"/>
              <a:t>15</a:t>
            </a:fld>
            <a:endParaRPr lang="zh-CN" altLang="en-US"/>
          </a:p>
        </p:txBody>
      </p:sp>
    </p:spTree>
    <p:extLst>
      <p:ext uri="{BB962C8B-B14F-4D97-AF65-F5344CB8AC3E}">
        <p14:creationId xmlns:p14="http://schemas.microsoft.com/office/powerpoint/2010/main" val="40965971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16</a:t>
            </a:fld>
            <a:endParaRPr lang="zh-CN" altLang="en-US"/>
          </a:p>
        </p:txBody>
      </p:sp>
    </p:spTree>
    <p:extLst>
      <p:ext uri="{BB962C8B-B14F-4D97-AF65-F5344CB8AC3E}">
        <p14:creationId xmlns:p14="http://schemas.microsoft.com/office/powerpoint/2010/main" val="21207480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17</a:t>
            </a:fld>
            <a:endParaRPr lang="zh-CN" altLang="en-US"/>
          </a:p>
        </p:txBody>
      </p:sp>
    </p:spTree>
    <p:extLst>
      <p:ext uri="{BB962C8B-B14F-4D97-AF65-F5344CB8AC3E}">
        <p14:creationId xmlns:p14="http://schemas.microsoft.com/office/powerpoint/2010/main" val="29278952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18</a:t>
            </a:fld>
            <a:endParaRPr lang="zh-CN" altLang="en-US"/>
          </a:p>
        </p:txBody>
      </p:sp>
    </p:spTree>
    <p:extLst>
      <p:ext uri="{BB962C8B-B14F-4D97-AF65-F5344CB8AC3E}">
        <p14:creationId xmlns:p14="http://schemas.microsoft.com/office/powerpoint/2010/main" val="4343837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19</a:t>
            </a:fld>
            <a:endParaRPr lang="zh-CN" altLang="en-US"/>
          </a:p>
        </p:txBody>
      </p:sp>
    </p:spTree>
    <p:extLst>
      <p:ext uri="{BB962C8B-B14F-4D97-AF65-F5344CB8AC3E}">
        <p14:creationId xmlns:p14="http://schemas.microsoft.com/office/powerpoint/2010/main" val="12090867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20</a:t>
            </a:fld>
            <a:endParaRPr lang="zh-CN" altLang="en-US"/>
          </a:p>
        </p:txBody>
      </p:sp>
    </p:spTree>
    <p:extLst>
      <p:ext uri="{BB962C8B-B14F-4D97-AF65-F5344CB8AC3E}">
        <p14:creationId xmlns:p14="http://schemas.microsoft.com/office/powerpoint/2010/main" val="77409619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7F1D5E53-1996-4A18-8378-BCF5C8046DA1}" type="slidenum">
              <a:rPr lang="zh-CN" altLang="en-US" smtClean="0"/>
              <a:t>21</a:t>
            </a:fld>
            <a:endParaRPr lang="zh-CN" altLang="en-US"/>
          </a:p>
        </p:txBody>
      </p:sp>
    </p:spTree>
    <p:extLst>
      <p:ext uri="{BB962C8B-B14F-4D97-AF65-F5344CB8AC3E}">
        <p14:creationId xmlns:p14="http://schemas.microsoft.com/office/powerpoint/2010/main" val="14106996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E665C9A-F863-4B53-BF18-B9F895775B52}" type="slidenum">
              <a:rPr lang="zh-CN" altLang="en-US" smtClean="0"/>
              <a:t>22</a:t>
            </a:fld>
            <a:endParaRPr lang="zh-CN" altLang="en-US"/>
          </a:p>
        </p:txBody>
      </p:sp>
    </p:spTree>
    <p:extLst>
      <p:ext uri="{BB962C8B-B14F-4D97-AF65-F5344CB8AC3E}">
        <p14:creationId xmlns:p14="http://schemas.microsoft.com/office/powerpoint/2010/main" val="274006645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23</a:t>
            </a:fld>
            <a:endParaRPr lang="zh-CN" altLang="en-US"/>
          </a:p>
        </p:txBody>
      </p:sp>
    </p:spTree>
    <p:extLst>
      <p:ext uri="{BB962C8B-B14F-4D97-AF65-F5344CB8AC3E}">
        <p14:creationId xmlns:p14="http://schemas.microsoft.com/office/powerpoint/2010/main" val="1833304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24</a:t>
            </a:fld>
            <a:endParaRPr lang="zh-CN" altLang="en-US"/>
          </a:p>
        </p:txBody>
      </p:sp>
    </p:spTree>
    <p:extLst>
      <p:ext uri="{BB962C8B-B14F-4D97-AF65-F5344CB8AC3E}">
        <p14:creationId xmlns:p14="http://schemas.microsoft.com/office/powerpoint/2010/main" val="292536682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E17CBE41-6C63-4A16-873F-5A51AEDA08C3}" type="slidenum">
              <a:rPr lang="zh-CN" altLang="en-US" smtClean="0"/>
              <a:t>25</a:t>
            </a:fld>
            <a:endParaRPr lang="zh-CN" altLang="en-US"/>
          </a:p>
        </p:txBody>
      </p:sp>
    </p:spTree>
    <p:extLst>
      <p:ext uri="{BB962C8B-B14F-4D97-AF65-F5344CB8AC3E}">
        <p14:creationId xmlns:p14="http://schemas.microsoft.com/office/powerpoint/2010/main" val="268461887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26</a:t>
            </a:fld>
            <a:endParaRPr lang="zh-CN" altLang="en-US"/>
          </a:p>
        </p:txBody>
      </p:sp>
    </p:spTree>
    <p:extLst>
      <p:ext uri="{BB962C8B-B14F-4D97-AF65-F5344CB8AC3E}">
        <p14:creationId xmlns:p14="http://schemas.microsoft.com/office/powerpoint/2010/main" val="329065678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27</a:t>
            </a:fld>
            <a:endParaRPr lang="zh-CN" altLang="en-US"/>
          </a:p>
        </p:txBody>
      </p:sp>
    </p:spTree>
    <p:extLst>
      <p:ext uri="{BB962C8B-B14F-4D97-AF65-F5344CB8AC3E}">
        <p14:creationId xmlns:p14="http://schemas.microsoft.com/office/powerpoint/2010/main" val="27369638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t>28</a:t>
            </a:fld>
            <a:endParaRPr lang="zh-CN" altLang="en-US"/>
          </a:p>
        </p:txBody>
      </p:sp>
    </p:spTree>
    <p:extLst>
      <p:ext uri="{BB962C8B-B14F-4D97-AF65-F5344CB8AC3E}">
        <p14:creationId xmlns:p14="http://schemas.microsoft.com/office/powerpoint/2010/main" val="255669678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29</a:t>
            </a:fld>
            <a:endParaRPr lang="zh-CN" altLang="en-US"/>
          </a:p>
        </p:txBody>
      </p:sp>
    </p:spTree>
    <p:extLst>
      <p:ext uri="{BB962C8B-B14F-4D97-AF65-F5344CB8AC3E}">
        <p14:creationId xmlns:p14="http://schemas.microsoft.com/office/powerpoint/2010/main" val="415844975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17CBE41-6C63-4A16-873F-5A51AEDA08C3}" type="slidenum">
              <a:rPr lang="zh-CN" altLang="en-US" smtClean="0"/>
              <a:t>30</a:t>
            </a:fld>
            <a:endParaRPr lang="zh-CN" altLang="en-US"/>
          </a:p>
        </p:txBody>
      </p:sp>
    </p:spTree>
    <p:extLst>
      <p:ext uri="{BB962C8B-B14F-4D97-AF65-F5344CB8AC3E}">
        <p14:creationId xmlns:p14="http://schemas.microsoft.com/office/powerpoint/2010/main" val="251323708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31</a:t>
            </a:fld>
            <a:endParaRPr lang="zh-CN" altLang="en-US"/>
          </a:p>
        </p:txBody>
      </p:sp>
    </p:spTree>
    <p:extLst>
      <p:ext uri="{BB962C8B-B14F-4D97-AF65-F5344CB8AC3E}">
        <p14:creationId xmlns:p14="http://schemas.microsoft.com/office/powerpoint/2010/main" val="310493648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t>32</a:t>
            </a:fld>
            <a:endParaRPr lang="zh-CN" altLang="en-US"/>
          </a:p>
        </p:txBody>
      </p:sp>
    </p:spTree>
    <p:extLst>
      <p:ext uri="{BB962C8B-B14F-4D97-AF65-F5344CB8AC3E}">
        <p14:creationId xmlns:p14="http://schemas.microsoft.com/office/powerpoint/2010/main" val="155852508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33</a:t>
            </a:fld>
            <a:endParaRPr lang="zh-CN" altLang="en-US"/>
          </a:p>
        </p:txBody>
      </p:sp>
    </p:spTree>
    <p:extLst>
      <p:ext uri="{BB962C8B-B14F-4D97-AF65-F5344CB8AC3E}">
        <p14:creationId xmlns:p14="http://schemas.microsoft.com/office/powerpoint/2010/main" val="106169597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5BCCE68-A3A4-4D19-9B0C-D2A3943AE81C}" type="slidenum">
              <a:rPr lang="zh-CN" altLang="en-US" smtClean="0"/>
              <a:t>34</a:t>
            </a:fld>
            <a:endParaRPr lang="zh-CN" altLang="en-US"/>
          </a:p>
        </p:txBody>
      </p:sp>
    </p:spTree>
    <p:extLst>
      <p:ext uri="{BB962C8B-B14F-4D97-AF65-F5344CB8AC3E}">
        <p14:creationId xmlns:p14="http://schemas.microsoft.com/office/powerpoint/2010/main" val="352155383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65BCCE68-A3A4-4D19-9B0C-D2A3943AE81C}" type="slidenum">
              <a:rPr lang="zh-CN" altLang="en-US" smtClean="0"/>
              <a:t>35</a:t>
            </a:fld>
            <a:endParaRPr lang="zh-CN" altLang="en-US"/>
          </a:p>
        </p:txBody>
      </p:sp>
    </p:spTree>
    <p:extLst>
      <p:ext uri="{BB962C8B-B14F-4D97-AF65-F5344CB8AC3E}">
        <p14:creationId xmlns:p14="http://schemas.microsoft.com/office/powerpoint/2010/main" val="15914152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
        <p:nvSpPr>
          <p:cNvPr id="2" name="标题 1"/>
          <p:cNvSpPr>
            <a:spLocks noGrp="1"/>
          </p:cNvSpPr>
          <p:nvPr>
            <p:ph type="title"/>
          </p:nvPr>
        </p:nvSpPr>
        <p:spPr>
          <a:xfrm>
            <a:off x="345398" y="210931"/>
            <a:ext cx="10515600" cy="685539"/>
          </a:xfrm>
        </p:spPr>
        <p:txBody>
          <a:bodyPr>
            <a:normAutofit/>
          </a:bodyPr>
          <a:lstStyle>
            <a:lvl1pPr marL="0" indent="0">
              <a:buFontTx/>
              <a:buNone/>
              <a:defRPr sz="3200" b="1">
                <a:solidFill>
                  <a:schemeClr val="accent2"/>
                </a:solidFill>
                <a:latin typeface="+mj-ea"/>
                <a:ea typeface="+mj-ea"/>
              </a:defRPr>
            </a:lvl1pPr>
          </a:lstStyle>
          <a:p>
            <a:r>
              <a:rPr lang="zh-CN" altLang="en-US"/>
              <a:t>单击此处编辑母版标题样式</a:t>
            </a:r>
          </a:p>
        </p:txBody>
      </p:sp>
      <p:sp>
        <p:nvSpPr>
          <p:cNvPr id="3" name="日期占位符 2"/>
          <p:cNvSpPr>
            <a:spLocks noGrp="1"/>
          </p:cNvSpPr>
          <p:nvPr>
            <p:ph type="dt" sz="half" idx="10"/>
          </p:nvPr>
        </p:nvSpPr>
        <p:spPr/>
        <p:txBody>
          <a:bodyPr/>
          <a:lstStyle/>
          <a:p>
            <a:fld id="{D997B5FA-0921-464F-AAE1-844C04324D75}"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标题和内容">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6_标题和内容">
    <p:spTree>
      <p:nvGrpSpPr>
        <p:cNvPr id="1" name=""/>
        <p:cNvGrpSpPr/>
        <p:nvPr/>
      </p:nvGrpSpPr>
      <p:grpSpPr>
        <a:xfrm>
          <a:off x="0" y="0"/>
          <a:ext cx="0" cy="0"/>
          <a:chOff x="0" y="0"/>
          <a:chExt cx="0" cy="0"/>
        </a:xfrm>
      </p:grpSpPr>
      <p:sp>
        <p:nvSpPr>
          <p:cNvPr id="5" name="矩形 4"/>
          <p:cNvSpPr/>
          <p:nvPr userDrawn="1"/>
        </p:nvSpPr>
        <p:spPr>
          <a:xfrm>
            <a:off x="281178" y="196271"/>
            <a:ext cx="11739372" cy="6483746"/>
          </a:xfrm>
          <a:prstGeom prst="rect">
            <a:avLst/>
          </a:prstGeom>
          <a:solidFill>
            <a:schemeClr val="bg1"/>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userDrawn="1"/>
        </p:nvSpPr>
        <p:spPr>
          <a:xfrm>
            <a:off x="281178" y="196271"/>
            <a:ext cx="11739372" cy="6483746"/>
          </a:xfrm>
          <a:prstGeom prst="rect">
            <a:avLst/>
          </a:prstGeom>
          <a:solidFill>
            <a:schemeClr val="bg1"/>
          </a:solidFill>
          <a:ln>
            <a:noFill/>
          </a:ln>
          <a:effectLst>
            <a:outerShdw blurRad="88900" dist="63500" dir="10800000" algn="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530820CF-B880-4189-942D-D702A7CBA730}" type="datetimeFigureOut">
              <a:rPr lang="zh-CN" altLang="en-US" smtClean="0"/>
              <a:t>2020/6/23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0C913308-F349-4B6D-A68A-DD1791B4A57B}"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两栏内容">
    <p:spTree>
      <p:nvGrpSpPr>
        <p:cNvPr id="1" name=""/>
        <p:cNvGrpSpPr/>
        <p:nvPr/>
      </p:nvGrpSpPr>
      <p:grpSpPr>
        <a:xfrm>
          <a:off x="0" y="0"/>
          <a:ext cx="0" cy="0"/>
          <a:chOff x="0" y="0"/>
          <a:chExt cx="0" cy="0"/>
        </a:xfrm>
      </p:grpSpPr>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userDrawn="1">
  <p:cSld name="标题幻灯片">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t>2020/6/23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t>‹#›</a:t>
            </a:fld>
            <a:endParaRPr lang="zh-CN" altLang="en-US"/>
          </a:p>
        </p:txBody>
      </p:sp>
      <p:pic>
        <p:nvPicPr>
          <p:cNvPr id="7" name="图片 6" descr="预览图_千图网_编号34868553"/>
          <p:cNvPicPr>
            <a:picLocks noChangeAspect="1"/>
          </p:cNvPicPr>
          <p:nvPr userDrawn="1"/>
        </p:nvPicPr>
        <p:blipFill>
          <a:blip r:embed="rId10"/>
          <a:srcRect l="17711" t="73718" r="65069" b="7955"/>
          <a:stretch>
            <a:fillRect/>
          </a:stretch>
        </p:blipFill>
        <p:spPr>
          <a:xfrm rot="5400000">
            <a:off x="177165" y="-177800"/>
            <a:ext cx="840105" cy="1195070"/>
          </a:xfrm>
          <a:prstGeom prst="rect">
            <a:avLst/>
          </a:prstGeom>
        </p:spPr>
      </p:pic>
      <p:pic>
        <p:nvPicPr>
          <p:cNvPr id="8" name="图片 7" descr="预览图_千图网_编号34868553"/>
          <p:cNvPicPr>
            <a:picLocks noChangeAspect="1"/>
          </p:cNvPicPr>
          <p:nvPr userDrawn="1"/>
        </p:nvPicPr>
        <p:blipFill>
          <a:blip r:embed="rId10"/>
          <a:srcRect l="50849" t="77818" r="28989" b="11704"/>
          <a:stretch>
            <a:fillRect/>
          </a:stretch>
        </p:blipFill>
        <p:spPr>
          <a:xfrm rot="5400000">
            <a:off x="-149860" y="6024880"/>
            <a:ext cx="983615" cy="683260"/>
          </a:xfrm>
          <a:prstGeom prst="rect">
            <a:avLst/>
          </a:prstGeom>
        </p:spPr>
      </p:pic>
      <p:pic>
        <p:nvPicPr>
          <p:cNvPr id="9" name="图片 8" descr="预览图_千图网_编号34868553"/>
          <p:cNvPicPr>
            <a:picLocks noChangeAspect="1"/>
          </p:cNvPicPr>
          <p:nvPr userDrawn="1"/>
        </p:nvPicPr>
        <p:blipFill>
          <a:blip r:embed="rId10"/>
          <a:srcRect l="44615" t="10187" r="38165" b="71486"/>
          <a:stretch>
            <a:fillRect/>
          </a:stretch>
        </p:blipFill>
        <p:spPr>
          <a:xfrm rot="5400000">
            <a:off x="11174095" y="3903345"/>
            <a:ext cx="840105" cy="1195070"/>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1.xml"/><Relationship Id="rId1" Type="http://schemas.openxmlformats.org/officeDocument/2006/relationships/tags" Target="../tags/tag2.xml"/><Relationship Id="rId4"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1.xml"/><Relationship Id="rId1" Type="http://schemas.openxmlformats.org/officeDocument/2006/relationships/tags" Target="../tags/tag3.xml"/><Relationship Id="rId4" Type="http://schemas.openxmlformats.org/officeDocument/2006/relationships/image" Target="../media/image1.jpe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0.xml"/><Relationship Id="rId1" Type="http://schemas.openxmlformats.org/officeDocument/2006/relationships/slideLayout" Target="../slideLayouts/slideLayout3.xml"/><Relationship Id="rId6" Type="http://schemas.openxmlformats.org/officeDocument/2006/relationships/image" Target="../media/image10.jpeg"/><Relationship Id="rId5" Type="http://schemas.openxmlformats.org/officeDocument/2006/relationships/image" Target="../media/image9.jpeg"/><Relationship Id="rId4" Type="http://schemas.openxmlformats.org/officeDocument/2006/relationships/image" Target="../media/image8.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2.xml"/><Relationship Id="rId1" Type="http://schemas.openxmlformats.org/officeDocument/2006/relationships/slideLayout" Target="../slideLayouts/slideLayout3.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25.xml"/><Relationship Id="rId1" Type="http://schemas.openxmlformats.org/officeDocument/2006/relationships/slideLayout" Target="../slideLayouts/slideLayout3.xml"/><Relationship Id="rId4" Type="http://schemas.openxmlformats.org/officeDocument/2006/relationships/image" Target="../media/image16.png"/></Relationships>
</file>

<file path=ppt/slides/_rels/slide2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4.jpeg"/></Relationships>
</file>

<file path=ppt/slides/_rels/slide2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30.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3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24.png"/><Relationship Id="rId7" Type="http://schemas.openxmlformats.org/officeDocument/2006/relationships/image" Target="../media/image28.png"/><Relationship Id="rId2" Type="http://schemas.openxmlformats.org/officeDocument/2006/relationships/notesSlide" Target="../notesSlides/notesSlide31.xml"/><Relationship Id="rId1" Type="http://schemas.openxmlformats.org/officeDocument/2006/relationships/slideLayout" Target="../slideLayouts/slideLayout3.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nvPicPr>
        <p:blipFill>
          <a:blip r:embed="rId5"/>
          <a:srcRect l="17711" t="10290" r="21145" b="7955"/>
          <a:stretch>
            <a:fillRect/>
          </a:stretch>
        </p:blipFill>
        <p:spPr>
          <a:xfrm rot="5400000">
            <a:off x="2619375" y="-2714625"/>
            <a:ext cx="6867525" cy="12277090"/>
          </a:xfrm>
          <a:prstGeom prst="rect">
            <a:avLst/>
          </a:prstGeom>
        </p:spPr>
      </p:pic>
      <p:pic>
        <p:nvPicPr>
          <p:cNvPr id="7" name="PA_α·Pav - 秋~华恋~">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22629" y="174104"/>
            <a:ext cx="609600" cy="609600"/>
          </a:xfrm>
          <a:prstGeom prst="rect">
            <a:avLst/>
          </a:prstGeom>
        </p:spPr>
      </p:pic>
      <p:sp>
        <p:nvSpPr>
          <p:cNvPr id="8" name="TextBox 2"/>
          <p:cNvSpPr txBox="1"/>
          <p:nvPr/>
        </p:nvSpPr>
        <p:spPr>
          <a:xfrm>
            <a:off x="3444034" y="1535203"/>
            <a:ext cx="5303520" cy="2214880"/>
          </a:xfrm>
          <a:prstGeom prst="rect">
            <a:avLst/>
          </a:prstGeom>
          <a:noFill/>
        </p:spPr>
        <p:txBody>
          <a:bodyPr wrap="none" rtlCol="0">
            <a:spAutoFit/>
          </a:bodyPr>
          <a:lstStyle/>
          <a:p>
            <a:pPr algn="ctr"/>
            <a:r>
              <a:rPr lang="en-US" altLang="zh-CN" sz="13800" dirty="0">
                <a:solidFill>
                  <a:srgbClr val="537ABD"/>
                </a:solidFill>
                <a:latin typeface="Bebas" pitchFamily="2" charset="0"/>
              </a:rPr>
              <a:t>2</a:t>
            </a:r>
            <a:r>
              <a:rPr lang="en-US" altLang="zh-CN" sz="13800" dirty="0">
                <a:solidFill>
                  <a:srgbClr val="EE432F"/>
                </a:solidFill>
                <a:latin typeface="Bebas" pitchFamily="2" charset="0"/>
              </a:rPr>
              <a:t>0</a:t>
            </a:r>
            <a:r>
              <a:rPr lang="en-US" altLang="zh-CN" sz="13800" dirty="0">
                <a:solidFill>
                  <a:srgbClr val="F8C013"/>
                </a:solidFill>
                <a:latin typeface="Bebas" pitchFamily="2" charset="0"/>
              </a:rPr>
              <a:t>2</a:t>
            </a:r>
            <a:r>
              <a:rPr lang="en-US" altLang="zh-CN" sz="13800" dirty="0">
                <a:solidFill>
                  <a:srgbClr val="2EAB4D"/>
                </a:solidFill>
                <a:latin typeface="Bebas" pitchFamily="2" charset="0"/>
              </a:rPr>
              <a:t>0</a:t>
            </a:r>
            <a:endParaRPr lang="zh-CN" altLang="en-US" sz="13800" dirty="0">
              <a:solidFill>
                <a:srgbClr val="2EAB4D"/>
              </a:solidFill>
              <a:latin typeface="Bebas" pitchFamily="2" charset="0"/>
            </a:endParaRPr>
          </a:p>
        </p:txBody>
      </p:sp>
      <p:sp>
        <p:nvSpPr>
          <p:cNvPr id="9" name="TextBox 4"/>
          <p:cNvSpPr txBox="1"/>
          <p:nvPr/>
        </p:nvSpPr>
        <p:spPr>
          <a:xfrm>
            <a:off x="4297472" y="3750132"/>
            <a:ext cx="3840480" cy="829945"/>
          </a:xfrm>
          <a:prstGeom prst="rect">
            <a:avLst/>
          </a:prstGeom>
          <a:noFill/>
        </p:spPr>
        <p:txBody>
          <a:bodyPr wrap="none" rtlCol="0">
            <a:spAutoFit/>
          </a:bodyPr>
          <a:lstStyle/>
          <a:p>
            <a:pPr algn="ctr"/>
            <a:r>
              <a:rPr lang="zh-CN" altLang="en-US" sz="4800" dirty="0">
                <a:ln w="12700">
                  <a:noFill/>
                  <a:prstDash val="solid"/>
                </a:ln>
                <a:solidFill>
                  <a:srgbClr val="537ABD"/>
                </a:solidFill>
                <a:latin typeface="+mj-ea"/>
                <a:ea typeface="+mj-ea"/>
              </a:rPr>
              <a:t>会计工作总结</a:t>
            </a:r>
          </a:p>
        </p:txBody>
      </p:sp>
      <p:cxnSp>
        <p:nvCxnSpPr>
          <p:cNvPr id="10" name="直接连接符 9"/>
          <p:cNvCxnSpPr/>
          <p:nvPr/>
        </p:nvCxnSpPr>
        <p:spPr>
          <a:xfrm>
            <a:off x="3963162" y="3717032"/>
            <a:ext cx="4509103" cy="0"/>
          </a:xfrm>
          <a:prstGeom prst="line">
            <a:avLst/>
          </a:prstGeom>
          <a:ln>
            <a:solidFill>
              <a:srgbClr val="537ABD"/>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033627" y="4531186"/>
            <a:ext cx="4368172" cy="553998"/>
          </a:xfrm>
          <a:prstGeom prst="rect">
            <a:avLst/>
          </a:prstGeom>
        </p:spPr>
        <p:txBody>
          <a:bodyPr wrap="square">
            <a:spAutoFit/>
          </a:bodyPr>
          <a:lstStyle/>
          <a:p>
            <a:pPr algn="ctr"/>
            <a:r>
              <a:rPr lang="en-US" altLang="zh-CN" sz="1000" dirty="0">
                <a:solidFill>
                  <a:srgbClr val="537ABD"/>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med" p14:dur="700" advClick="0" advTm="0">
        <p:fade/>
      </p:transition>
    </mc:Choice>
    <mc:Fallback xmlns="">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38" presetClass="entr" presetSubtype="0" accel="50000" fill="hold" grpId="0" nodeType="afterEffect">
                                  <p:stCondLst>
                                    <p:cond delay="0"/>
                                  </p:stCondLst>
                                  <p:iterate type="lt">
                                    <p:tmPct val="13333"/>
                                  </p:iterate>
                                  <p:childTnLst>
                                    <p:set>
                                      <p:cBhvr>
                                        <p:cTn id="9" dur="1" fill="hold">
                                          <p:stCondLst>
                                            <p:cond delay="0"/>
                                          </p:stCondLst>
                                        </p:cTn>
                                        <p:tgtEl>
                                          <p:spTgt spid="8"/>
                                        </p:tgtEl>
                                        <p:attrNameLst>
                                          <p:attrName>style.visibility</p:attrName>
                                        </p:attrNameLst>
                                      </p:cBhvr>
                                      <p:to>
                                        <p:strVal val="visible"/>
                                      </p:to>
                                    </p:set>
                                    <p:set>
                                      <p:cBhvr>
                                        <p:cTn id="10" dur="455" fill="hold">
                                          <p:stCondLst>
                                            <p:cond delay="0"/>
                                          </p:stCondLst>
                                        </p:cTn>
                                        <p:tgtEl>
                                          <p:spTgt spid="8"/>
                                        </p:tgtEl>
                                        <p:attrNameLst>
                                          <p:attrName>style.rotation</p:attrName>
                                        </p:attrNameLst>
                                      </p:cBhvr>
                                      <p:to>
                                        <p:strVal val="-45.0"/>
                                      </p:to>
                                    </p:set>
                                    <p:anim calcmode="lin" valueType="num">
                                      <p:cBhvr>
                                        <p:cTn id="11"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12"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3"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4"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5" fill="hold">
                            <p:stCondLst>
                              <p:cond delay="1399"/>
                            </p:stCondLst>
                            <p:childTnLst>
                              <p:par>
                                <p:cTn id="16" presetID="16" presetClass="entr" presetSubtype="21" fill="hold"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1000"/>
                                        <p:tgtEl>
                                          <p:spTgt spid="10"/>
                                        </p:tgtEl>
                                      </p:cBhvr>
                                    </p:animEffect>
                                  </p:childTnLst>
                                </p:cTn>
                              </p:par>
                            </p:childTnLst>
                          </p:cTn>
                        </p:par>
                        <p:par>
                          <p:cTn id="19" fill="hold">
                            <p:stCondLst>
                              <p:cond delay="2399"/>
                            </p:stCondLst>
                            <p:childTnLst>
                              <p:par>
                                <p:cTn id="20" presetID="53" presetClass="entr" presetSubtype="528" fill="hold" grpId="0" nodeType="afterEffect">
                                  <p:stCondLst>
                                    <p:cond delay="0"/>
                                  </p:stCondLst>
                                  <p:iterate type="lt">
                                    <p:tmPct val="10000"/>
                                  </p:iterate>
                                  <p:childTnLst>
                                    <p:set>
                                      <p:cBhvr>
                                        <p:cTn id="21" dur="1" fill="hold">
                                          <p:stCondLst>
                                            <p:cond delay="0"/>
                                          </p:stCondLst>
                                        </p:cTn>
                                        <p:tgtEl>
                                          <p:spTgt spid="9"/>
                                        </p:tgtEl>
                                        <p:attrNameLst>
                                          <p:attrName>style.visibility</p:attrName>
                                        </p:attrNameLst>
                                      </p:cBhvr>
                                      <p:to>
                                        <p:strVal val="visible"/>
                                      </p:to>
                                    </p:set>
                                    <p:anim calcmode="lin" valueType="num">
                                      <p:cBhvr>
                                        <p:cTn id="22" dur="1000" fill="hold"/>
                                        <p:tgtEl>
                                          <p:spTgt spid="9"/>
                                        </p:tgtEl>
                                        <p:attrNameLst>
                                          <p:attrName>ppt_w</p:attrName>
                                        </p:attrNameLst>
                                      </p:cBhvr>
                                      <p:tavLst>
                                        <p:tav tm="0">
                                          <p:val>
                                            <p:fltVal val="0"/>
                                          </p:val>
                                        </p:tav>
                                        <p:tav tm="100000">
                                          <p:val>
                                            <p:strVal val="#ppt_w"/>
                                          </p:val>
                                        </p:tav>
                                      </p:tavLst>
                                    </p:anim>
                                    <p:anim calcmode="lin" valueType="num">
                                      <p:cBhvr>
                                        <p:cTn id="23" dur="1000" fill="hold"/>
                                        <p:tgtEl>
                                          <p:spTgt spid="9"/>
                                        </p:tgtEl>
                                        <p:attrNameLst>
                                          <p:attrName>ppt_h</p:attrName>
                                        </p:attrNameLst>
                                      </p:cBhvr>
                                      <p:tavLst>
                                        <p:tav tm="0">
                                          <p:val>
                                            <p:fltVal val="0"/>
                                          </p:val>
                                        </p:tav>
                                        <p:tav tm="100000">
                                          <p:val>
                                            <p:strVal val="#ppt_h"/>
                                          </p:val>
                                        </p:tav>
                                      </p:tavLst>
                                    </p:anim>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fltVal val="0.5"/>
                                          </p:val>
                                        </p:tav>
                                        <p:tav tm="100000">
                                          <p:val>
                                            <p:strVal val="#ppt_x"/>
                                          </p:val>
                                        </p:tav>
                                      </p:tavLst>
                                    </p:anim>
                                    <p:anim calcmode="lin" valueType="num">
                                      <p:cBhvr>
                                        <p:cTn id="26" dur="1000" fill="hold"/>
                                        <p:tgtEl>
                                          <p:spTgt spid="9"/>
                                        </p:tgtEl>
                                        <p:attrNameLst>
                                          <p:attrName>ppt_y</p:attrName>
                                        </p:attrNameLst>
                                      </p:cBhvr>
                                      <p:tavLst>
                                        <p:tav tm="0">
                                          <p:val>
                                            <p:fltVal val="0.5"/>
                                          </p:val>
                                        </p:tav>
                                        <p:tav tm="100000">
                                          <p:val>
                                            <p:strVal val="#ppt_y"/>
                                          </p:val>
                                        </p:tav>
                                      </p:tavLst>
                                    </p:anim>
                                  </p:childTnLst>
                                </p:cTn>
                              </p:par>
                            </p:childTnLst>
                          </p:cTn>
                        </p:par>
                        <p:par>
                          <p:cTn id="27" fill="hold">
                            <p:stCondLst>
                              <p:cond delay="3899"/>
                            </p:stCondLst>
                            <p:childTnLst>
                              <p:par>
                                <p:cTn id="28" presetID="16" presetClass="entr" presetSubtype="21" fill="hold" grpId="0" nodeType="after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barn(inVertical)">
                                      <p:cBhvr>
                                        <p:cTn id="30" dur="1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
                <p:cTn id="31" repeatCount="indefinite" fill="hold" display="0">
                  <p:stCondLst>
                    <p:cond delay="indefinite"/>
                  </p:stCondLst>
                  <p:endCondLst>
                    <p:cond evt="onStopAudio" delay="0">
                      <p:tgtEl>
                        <p:sldTgt/>
                      </p:tgtEl>
                    </p:cond>
                  </p:endCondLst>
                </p:cTn>
                <p:tgtEl>
                  <p:spTgt spid="7"/>
                </p:tgtEl>
              </p:cMediaNode>
            </p:audio>
          </p:childTnLst>
        </p:cTn>
      </p:par>
    </p:tnLst>
    <p:bldLst>
      <p:bldP spid="8" grpId="0"/>
      <p:bldP spid="9"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nvPicPr>
        <p:blipFill>
          <a:blip r:embed="rId3"/>
          <a:srcRect l="17711" t="10290" r="21145" b="7955"/>
          <a:stretch>
            <a:fillRect/>
          </a:stretch>
        </p:blipFill>
        <p:spPr>
          <a:xfrm rot="5400000">
            <a:off x="2619375" y="-2714625"/>
            <a:ext cx="6867525" cy="12277090"/>
          </a:xfrm>
          <a:prstGeom prst="rect">
            <a:avLst/>
          </a:prstGeom>
        </p:spPr>
      </p:pic>
      <p:grpSp>
        <p:nvGrpSpPr>
          <p:cNvPr id="27" name="组合 26"/>
          <p:cNvGrpSpPr/>
          <p:nvPr/>
        </p:nvGrpSpPr>
        <p:grpSpPr>
          <a:xfrm>
            <a:off x="3282964" y="1966138"/>
            <a:ext cx="5825167" cy="687233"/>
            <a:chOff x="3282169" y="1966137"/>
            <a:chExt cx="5825167" cy="687233"/>
          </a:xfrm>
        </p:grpSpPr>
        <p:sp>
          <p:nvSpPr>
            <p:cNvPr id="28" name="圆角矩形 27"/>
            <p:cNvSpPr/>
            <p:nvPr/>
          </p:nvSpPr>
          <p:spPr>
            <a:xfrm>
              <a:off x="3282169" y="1966137"/>
              <a:ext cx="5825167" cy="687233"/>
            </a:xfrm>
            <a:prstGeom prst="roundRect">
              <a:avLst>
                <a:gd name="adj" fmla="val 50000"/>
              </a:avLst>
            </a:prstGeom>
            <a:solidFill>
              <a:schemeClr val="bg1"/>
            </a:solidFill>
            <a:ln w="12700">
              <a:solidFill>
                <a:schemeClr val="bg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29" name="TextBox 3"/>
            <p:cNvSpPr txBox="1"/>
            <p:nvPr/>
          </p:nvSpPr>
          <p:spPr>
            <a:xfrm>
              <a:off x="5504041" y="2125087"/>
              <a:ext cx="1800493" cy="369332"/>
            </a:xfrm>
            <a:prstGeom prst="rect">
              <a:avLst/>
            </a:prstGeom>
            <a:noFill/>
          </p:spPr>
          <p:txBody>
            <a:bodyPr wrap="none" rtlCol="0">
              <a:spAutoFit/>
            </a:bodyPr>
            <a:lstStyle/>
            <a:p>
              <a:r>
                <a:rPr lang="zh-CN" altLang="en-US" dirty="0">
                  <a:solidFill>
                    <a:schemeClr val="bg2"/>
                  </a:solidFill>
                  <a:latin typeface="微软雅黑" panose="020B0503020204020204" pitchFamily="34" charset="-122"/>
                  <a:ea typeface="微软雅黑" panose="020B0503020204020204" pitchFamily="34" charset="-122"/>
                </a:rPr>
                <a:t>上半年工作概述</a:t>
              </a:r>
            </a:p>
          </p:txBody>
        </p:sp>
        <p:sp>
          <p:nvSpPr>
            <p:cNvPr id="30" name="TextBox 4"/>
            <p:cNvSpPr txBox="1"/>
            <p:nvPr/>
          </p:nvSpPr>
          <p:spPr>
            <a:xfrm>
              <a:off x="4750603" y="2025060"/>
              <a:ext cx="582211" cy="569387"/>
            </a:xfrm>
            <a:prstGeom prst="rect">
              <a:avLst/>
            </a:prstGeom>
            <a:noFill/>
            <a:ln>
              <a:noFill/>
            </a:ln>
          </p:spPr>
          <p:txBody>
            <a:bodyPr wrap="none" rtlCol="0">
              <a:spAutoFit/>
            </a:bodyPr>
            <a:lstStyle/>
            <a:p>
              <a:r>
                <a:rPr lang="en-US" altLang="zh-CN" sz="3100" b="1" dirty="0">
                  <a:solidFill>
                    <a:schemeClr val="bg2"/>
                  </a:solidFill>
                  <a:latin typeface="DFGothic-EB" pitchFamily="1" charset="-128"/>
                  <a:ea typeface="DFGothic-EB" pitchFamily="1" charset="-128"/>
                </a:rPr>
                <a:t>01</a:t>
              </a:r>
              <a:endParaRPr lang="zh-CN" altLang="en-US" sz="3100" b="1" dirty="0">
                <a:solidFill>
                  <a:schemeClr val="bg2"/>
                </a:solidFill>
                <a:latin typeface="DFGothic-EB" pitchFamily="1" charset="-128"/>
                <a:ea typeface="DFGothic-EB" pitchFamily="1" charset="-128"/>
              </a:endParaRPr>
            </a:p>
          </p:txBody>
        </p:sp>
      </p:grpSp>
      <p:grpSp>
        <p:nvGrpSpPr>
          <p:cNvPr id="31" name="组合 30"/>
          <p:cNvGrpSpPr/>
          <p:nvPr/>
        </p:nvGrpSpPr>
        <p:grpSpPr>
          <a:xfrm>
            <a:off x="3282964" y="3012851"/>
            <a:ext cx="5825167" cy="687233"/>
            <a:chOff x="3282169" y="3012850"/>
            <a:chExt cx="5825167" cy="687233"/>
          </a:xfrm>
        </p:grpSpPr>
        <p:sp>
          <p:nvSpPr>
            <p:cNvPr id="32" name="圆角矩形 31"/>
            <p:cNvSpPr/>
            <p:nvPr/>
          </p:nvSpPr>
          <p:spPr>
            <a:xfrm>
              <a:off x="3282169" y="3012850"/>
              <a:ext cx="5825167" cy="687233"/>
            </a:xfrm>
            <a:prstGeom prst="roundRect">
              <a:avLst>
                <a:gd name="adj" fmla="val 50000"/>
              </a:avLst>
            </a:prstGeom>
            <a:solidFill>
              <a:schemeClr val="bg1"/>
            </a:solidFill>
            <a:ln w="12700">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3" name="TextBox 6"/>
            <p:cNvSpPr txBox="1"/>
            <p:nvPr/>
          </p:nvSpPr>
          <p:spPr>
            <a:xfrm>
              <a:off x="5504041" y="3171801"/>
              <a:ext cx="1569660" cy="369332"/>
            </a:xfrm>
            <a:prstGeom prst="rect">
              <a:avLst/>
            </a:prstGeom>
            <a:noFill/>
          </p:spPr>
          <p:txBody>
            <a:bodyPr wrap="none" rtlCol="0">
              <a:spAutoFit/>
            </a:bodyPr>
            <a:lstStyle/>
            <a:p>
              <a:r>
                <a:rPr lang="zh-CN" altLang="en-US" dirty="0">
                  <a:solidFill>
                    <a:schemeClr val="accent1"/>
                  </a:solidFill>
                  <a:latin typeface="微软雅黑" panose="020B0503020204020204" pitchFamily="34" charset="-122"/>
                  <a:ea typeface="微软雅黑" panose="020B0503020204020204" pitchFamily="34" charset="-122"/>
                </a:rPr>
                <a:t>工作完成情况</a:t>
              </a:r>
            </a:p>
          </p:txBody>
        </p:sp>
        <p:sp>
          <p:nvSpPr>
            <p:cNvPr id="34" name="TextBox 7"/>
            <p:cNvSpPr txBox="1"/>
            <p:nvPr/>
          </p:nvSpPr>
          <p:spPr>
            <a:xfrm>
              <a:off x="4750603" y="3071773"/>
              <a:ext cx="582211" cy="569387"/>
            </a:xfrm>
            <a:prstGeom prst="rect">
              <a:avLst/>
            </a:prstGeom>
            <a:noFill/>
            <a:ln>
              <a:noFill/>
            </a:ln>
          </p:spPr>
          <p:txBody>
            <a:bodyPr wrap="none" rtlCol="0">
              <a:spAutoFit/>
            </a:bodyPr>
            <a:lstStyle/>
            <a:p>
              <a:r>
                <a:rPr lang="en-US" altLang="zh-CN" sz="3100" b="1" dirty="0">
                  <a:solidFill>
                    <a:schemeClr val="accent1"/>
                  </a:solidFill>
                  <a:latin typeface="DFGothic-EB" pitchFamily="1" charset="-128"/>
                  <a:ea typeface="DFGothic-EB" pitchFamily="1" charset="-128"/>
                </a:rPr>
                <a:t>02</a:t>
              </a:r>
              <a:endParaRPr lang="zh-CN" altLang="en-US" sz="3100" b="1" dirty="0">
                <a:solidFill>
                  <a:schemeClr val="accent1"/>
                </a:solidFill>
                <a:latin typeface="DFGothic-EB" pitchFamily="1" charset="-128"/>
                <a:ea typeface="DFGothic-EB" pitchFamily="1" charset="-128"/>
              </a:endParaRPr>
            </a:p>
          </p:txBody>
        </p:sp>
      </p:grpSp>
      <p:grpSp>
        <p:nvGrpSpPr>
          <p:cNvPr id="35" name="组合 34"/>
          <p:cNvGrpSpPr/>
          <p:nvPr/>
        </p:nvGrpSpPr>
        <p:grpSpPr>
          <a:xfrm>
            <a:off x="3282964" y="4059563"/>
            <a:ext cx="5825167" cy="687233"/>
            <a:chOff x="3282169" y="4059562"/>
            <a:chExt cx="5825167" cy="687233"/>
          </a:xfrm>
        </p:grpSpPr>
        <p:sp>
          <p:nvSpPr>
            <p:cNvPr id="36" name="圆角矩形 35"/>
            <p:cNvSpPr/>
            <p:nvPr/>
          </p:nvSpPr>
          <p:spPr>
            <a:xfrm>
              <a:off x="3282169" y="4059562"/>
              <a:ext cx="5825167" cy="687233"/>
            </a:xfrm>
            <a:prstGeom prst="roundRect">
              <a:avLst>
                <a:gd name="adj" fmla="val 50000"/>
              </a:avLst>
            </a:prstGeom>
            <a:solidFill>
              <a:schemeClr val="bg1"/>
            </a:solidFill>
            <a:ln w="12700">
              <a:solidFill>
                <a:schemeClr val="accent2"/>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37" name="TextBox 9"/>
            <p:cNvSpPr txBox="1"/>
            <p:nvPr/>
          </p:nvSpPr>
          <p:spPr>
            <a:xfrm>
              <a:off x="5504041" y="4218513"/>
              <a:ext cx="1800493" cy="369332"/>
            </a:xfrm>
            <a:prstGeom prst="rect">
              <a:avLst/>
            </a:prstGeom>
            <a:noFill/>
          </p:spPr>
          <p:txBody>
            <a:bodyPr wrap="none" rtlCol="0">
              <a:spAutoFit/>
            </a:bodyPr>
            <a:lstStyle/>
            <a:p>
              <a:r>
                <a:rPr lang="zh-CN" altLang="en-US" dirty="0">
                  <a:solidFill>
                    <a:schemeClr val="accent2"/>
                  </a:solidFill>
                  <a:latin typeface="微软雅黑" panose="020B0503020204020204" pitchFamily="34" charset="-122"/>
                  <a:ea typeface="微软雅黑" panose="020B0503020204020204" pitchFamily="34" charset="-122"/>
                </a:rPr>
                <a:t>成果展示及不足</a:t>
              </a:r>
            </a:p>
          </p:txBody>
        </p:sp>
        <p:sp>
          <p:nvSpPr>
            <p:cNvPr id="38" name="TextBox 10"/>
            <p:cNvSpPr txBox="1"/>
            <p:nvPr/>
          </p:nvSpPr>
          <p:spPr>
            <a:xfrm>
              <a:off x="4750603" y="4118485"/>
              <a:ext cx="582211" cy="569387"/>
            </a:xfrm>
            <a:prstGeom prst="rect">
              <a:avLst/>
            </a:prstGeom>
            <a:noFill/>
            <a:ln>
              <a:noFill/>
            </a:ln>
          </p:spPr>
          <p:txBody>
            <a:bodyPr wrap="none" rtlCol="0">
              <a:spAutoFit/>
            </a:bodyPr>
            <a:lstStyle/>
            <a:p>
              <a:r>
                <a:rPr lang="en-US" altLang="zh-CN" sz="3100" b="1" dirty="0">
                  <a:solidFill>
                    <a:schemeClr val="accent2"/>
                  </a:solidFill>
                  <a:latin typeface="DFGothic-EB" pitchFamily="1" charset="-128"/>
                  <a:ea typeface="DFGothic-EB" pitchFamily="1" charset="-128"/>
                </a:rPr>
                <a:t>03</a:t>
              </a:r>
              <a:endParaRPr lang="zh-CN" altLang="en-US" sz="3100" b="1" dirty="0">
                <a:solidFill>
                  <a:schemeClr val="accent2"/>
                </a:solidFill>
                <a:latin typeface="DFGothic-EB" pitchFamily="1" charset="-128"/>
                <a:ea typeface="DFGothic-EB" pitchFamily="1" charset="-128"/>
              </a:endParaRPr>
            </a:p>
          </p:txBody>
        </p:sp>
      </p:grpSp>
      <p:grpSp>
        <p:nvGrpSpPr>
          <p:cNvPr id="39" name="组合 38"/>
          <p:cNvGrpSpPr/>
          <p:nvPr/>
        </p:nvGrpSpPr>
        <p:grpSpPr>
          <a:xfrm>
            <a:off x="3282964" y="5106275"/>
            <a:ext cx="5825167" cy="687233"/>
            <a:chOff x="3282169" y="5106274"/>
            <a:chExt cx="5825167" cy="687233"/>
          </a:xfrm>
        </p:grpSpPr>
        <p:sp>
          <p:nvSpPr>
            <p:cNvPr id="40" name="圆角矩形 39"/>
            <p:cNvSpPr/>
            <p:nvPr/>
          </p:nvSpPr>
          <p:spPr>
            <a:xfrm>
              <a:off x="3282169" y="5106274"/>
              <a:ext cx="5825167" cy="687233"/>
            </a:xfrm>
            <a:prstGeom prst="roundRect">
              <a:avLst>
                <a:gd name="adj" fmla="val 50000"/>
              </a:avLst>
            </a:prstGeom>
            <a:solidFill>
              <a:schemeClr val="bg1"/>
            </a:solidFill>
            <a:ln w="12700">
              <a:solidFill>
                <a:schemeClr val="accent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zh-CN" altLang="en-US">
                <a:solidFill>
                  <a:schemeClr val="tx1">
                    <a:lumMod val="95000"/>
                    <a:lumOff val="5000"/>
                  </a:schemeClr>
                </a:solidFill>
                <a:latin typeface="微软雅黑" panose="020B0503020204020204" pitchFamily="34" charset="-122"/>
                <a:ea typeface="微软雅黑" panose="020B0503020204020204" pitchFamily="34" charset="-122"/>
              </a:endParaRPr>
            </a:p>
          </p:txBody>
        </p:sp>
        <p:sp>
          <p:nvSpPr>
            <p:cNvPr id="41" name="TextBox 12"/>
            <p:cNvSpPr txBox="1"/>
            <p:nvPr/>
          </p:nvSpPr>
          <p:spPr>
            <a:xfrm>
              <a:off x="5504041" y="5265224"/>
              <a:ext cx="1800493" cy="369332"/>
            </a:xfrm>
            <a:prstGeom prst="rect">
              <a:avLst/>
            </a:prstGeom>
            <a:noFill/>
          </p:spPr>
          <p:txBody>
            <a:bodyPr wrap="none" rtlCol="0">
              <a:spAutoFit/>
            </a:bodyPr>
            <a:lstStyle/>
            <a:p>
              <a:r>
                <a:rPr lang="zh-CN" altLang="en-US" dirty="0">
                  <a:solidFill>
                    <a:schemeClr val="accent3"/>
                  </a:solidFill>
                  <a:latin typeface="微软雅黑" panose="020B0503020204020204" pitchFamily="34" charset="-122"/>
                  <a:ea typeface="微软雅黑" panose="020B0503020204020204" pitchFamily="34" charset="-122"/>
                </a:rPr>
                <a:t>下半年工作计划</a:t>
              </a:r>
            </a:p>
          </p:txBody>
        </p:sp>
        <p:sp>
          <p:nvSpPr>
            <p:cNvPr id="42" name="TextBox 13"/>
            <p:cNvSpPr txBox="1"/>
            <p:nvPr/>
          </p:nvSpPr>
          <p:spPr>
            <a:xfrm>
              <a:off x="4704115" y="5165197"/>
              <a:ext cx="675186" cy="569387"/>
            </a:xfrm>
            <a:prstGeom prst="rect">
              <a:avLst/>
            </a:prstGeom>
            <a:noFill/>
            <a:ln>
              <a:noFill/>
            </a:ln>
          </p:spPr>
          <p:txBody>
            <a:bodyPr wrap="none" rtlCol="0">
              <a:spAutoFit/>
            </a:bodyPr>
            <a:lstStyle/>
            <a:p>
              <a:r>
                <a:rPr lang="en-US" altLang="zh-CN" sz="3100" b="1" dirty="0">
                  <a:solidFill>
                    <a:schemeClr val="accent3"/>
                  </a:solidFill>
                  <a:latin typeface="微软雅黑" panose="020B0503020204020204" pitchFamily="34" charset="-122"/>
                  <a:ea typeface="微软雅黑" panose="020B0503020204020204" pitchFamily="34" charset="-122"/>
                </a:rPr>
                <a:t>04</a:t>
              </a:r>
              <a:endParaRPr lang="zh-CN" altLang="en-US" sz="3100" b="1" dirty="0">
                <a:solidFill>
                  <a:schemeClr val="accent3"/>
                </a:solidFill>
                <a:latin typeface="微软雅黑" panose="020B0503020204020204" pitchFamily="34" charset="-122"/>
                <a:ea typeface="微软雅黑" panose="020B0503020204020204" pitchFamily="34" charset="-122"/>
              </a:endParaRPr>
            </a:p>
          </p:txBody>
        </p:sp>
      </p:grpSp>
      <p:sp>
        <p:nvSpPr>
          <p:cNvPr id="43" name="文本框 31"/>
          <p:cNvSpPr>
            <a:spLocks noChangeArrowheads="1"/>
          </p:cNvSpPr>
          <p:nvPr/>
        </p:nvSpPr>
        <p:spPr bwMode="auto">
          <a:xfrm>
            <a:off x="4441650" y="331369"/>
            <a:ext cx="3308705" cy="7383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121822" tIns="60908" rIns="121822" bIns="60908" numCol="1" anchor="t" anchorCtr="0" compatLnSpc="1">
            <a:spAutoFit/>
          </a:bodyPr>
          <a:lstStyle/>
          <a:p>
            <a:pPr algn="ctr" defTabSz="1218565" fontAlgn="base">
              <a:spcBef>
                <a:spcPct val="0"/>
              </a:spcBef>
              <a:spcAft>
                <a:spcPct val="0"/>
              </a:spcAft>
              <a:defRPr/>
            </a:pPr>
            <a:r>
              <a:rPr lang="zh-CN" altLang="en-US" sz="4000" kern="0" dirty="0">
                <a:solidFill>
                  <a:srgbClr val="FFFFFF">
                    <a:lumMod val="50000"/>
                  </a:srgbClr>
                </a:solidFill>
                <a:latin typeface="Impact" panose="020B0806030902050204" pitchFamily="34" charset="0"/>
                <a:ea typeface="微软雅黑" panose="020B0503020204020204" pitchFamily="34" charset="-122"/>
                <a:cs typeface="宋体" panose="02010600030101010101" pitchFamily="2" charset="-122"/>
              </a:rPr>
              <a:t>目 录</a:t>
            </a:r>
          </a:p>
        </p:txBody>
      </p:sp>
      <p:grpSp>
        <p:nvGrpSpPr>
          <p:cNvPr id="44" name="组合 43"/>
          <p:cNvGrpSpPr/>
          <p:nvPr/>
        </p:nvGrpSpPr>
        <p:grpSpPr>
          <a:xfrm>
            <a:off x="4918990" y="940196"/>
            <a:ext cx="2354023" cy="328565"/>
            <a:chOff x="562081" y="466763"/>
            <a:chExt cx="1766054" cy="246500"/>
          </a:xfrm>
        </p:grpSpPr>
        <p:sp>
          <p:nvSpPr>
            <p:cNvPr id="45" name="文本框 31"/>
            <p:cNvSpPr>
              <a:spLocks noChangeArrowheads="1"/>
            </p:cNvSpPr>
            <p:nvPr/>
          </p:nvSpPr>
          <p:spPr bwMode="auto">
            <a:xfrm>
              <a:off x="562081" y="466763"/>
              <a:ext cx="1766054" cy="2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396" tIns="45696" rIns="91396" bIns="45696" numCol="1" anchor="t" anchorCtr="0" compatLnSpc="1">
              <a:spAutoFit/>
            </a:bodyPr>
            <a:lstStyle/>
            <a:p>
              <a:pPr algn="ctr" defTabSz="1218565">
                <a:defRPr/>
              </a:pPr>
              <a:r>
                <a:rPr lang="en-US" altLang="zh-CN" sz="1200" kern="0" dirty="0">
                  <a:solidFill>
                    <a:srgbClr val="FFFFFF">
                      <a:lumMod val="50000"/>
                    </a:srgbClr>
                  </a:solidFill>
                  <a:latin typeface="微软雅黑" panose="020B0503020204020204" pitchFamily="34" charset="-122"/>
                  <a:ea typeface="微软雅黑" panose="020B0503020204020204" pitchFamily="34" charset="-122"/>
                  <a:cs typeface="宋体" panose="02010600030101010101" pitchFamily="2" charset="-122"/>
                </a:rPr>
                <a:t>YOUR COMPANY NAME</a:t>
              </a:r>
              <a:endParaRPr lang="zh-CN" altLang="en-US" sz="1200" kern="0" dirty="0">
                <a:solidFill>
                  <a:srgbClr val="FFFFFF">
                    <a:lumMod val="50000"/>
                  </a:srgbClr>
                </a:solidFill>
                <a:latin typeface="微软雅黑" panose="020B0503020204020204" pitchFamily="34" charset="-122"/>
                <a:ea typeface="微软雅黑" panose="020B0503020204020204" pitchFamily="34" charset="-122"/>
                <a:cs typeface="宋体" panose="02010600030101010101" pitchFamily="2" charset="-122"/>
              </a:endParaRPr>
            </a:p>
          </p:txBody>
        </p:sp>
        <p:grpSp>
          <p:nvGrpSpPr>
            <p:cNvPr id="46" name="组合 45"/>
            <p:cNvGrpSpPr/>
            <p:nvPr/>
          </p:nvGrpSpPr>
          <p:grpSpPr>
            <a:xfrm>
              <a:off x="931046" y="667544"/>
              <a:ext cx="1028125" cy="45719"/>
              <a:chOff x="688893" y="2574256"/>
              <a:chExt cx="7739508" cy="81111"/>
            </a:xfrm>
          </p:grpSpPr>
          <p:sp>
            <p:nvSpPr>
              <p:cNvPr id="47" name="Rectangle 4"/>
              <p:cNvSpPr/>
              <p:nvPr/>
            </p:nvSpPr>
            <p:spPr>
              <a:xfrm>
                <a:off x="688893" y="2574256"/>
                <a:ext cx="1539000" cy="81111"/>
              </a:xfrm>
              <a:prstGeom prst="rect">
                <a:avLst/>
              </a:prstGeom>
              <a:solidFill>
                <a:schemeClr val="tx2"/>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8" name="Rectangle 5"/>
              <p:cNvSpPr/>
              <p:nvPr/>
            </p:nvSpPr>
            <p:spPr>
              <a:xfrm>
                <a:off x="2239021" y="2574256"/>
                <a:ext cx="1539000" cy="81111"/>
              </a:xfrm>
              <a:prstGeom prst="rect">
                <a:avLst/>
              </a:prstGeom>
              <a:solidFill>
                <a:schemeClr val="accent1"/>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49" name="Rectangle 6"/>
              <p:cNvSpPr/>
              <p:nvPr/>
            </p:nvSpPr>
            <p:spPr>
              <a:xfrm>
                <a:off x="3789153" y="2574256"/>
                <a:ext cx="1539000" cy="81111"/>
              </a:xfrm>
              <a:prstGeom prst="rect">
                <a:avLst/>
              </a:prstGeom>
              <a:solidFill>
                <a:schemeClr val="accent2"/>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50" name="Rectangle 7"/>
              <p:cNvSpPr/>
              <p:nvPr/>
            </p:nvSpPr>
            <p:spPr>
              <a:xfrm>
                <a:off x="5339276" y="2574256"/>
                <a:ext cx="1539000" cy="81111"/>
              </a:xfrm>
              <a:prstGeom prst="rect">
                <a:avLst/>
              </a:prstGeom>
              <a:solidFill>
                <a:schemeClr val="accent3"/>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sp>
            <p:nvSpPr>
              <p:cNvPr id="51" name="Rectangle 8"/>
              <p:cNvSpPr/>
              <p:nvPr/>
            </p:nvSpPr>
            <p:spPr>
              <a:xfrm>
                <a:off x="6889401" y="2574256"/>
                <a:ext cx="1539000" cy="81111"/>
              </a:xfrm>
              <a:prstGeom prst="rect">
                <a:avLst/>
              </a:prstGeom>
              <a:solidFill>
                <a:schemeClr val="accent4"/>
              </a:solidFill>
              <a:ln w="6350" cap="flat" cmpd="sng" algn="ctr">
                <a:noFill/>
                <a:prstDash val="solid"/>
                <a:miter lim="800000"/>
              </a:ln>
              <a:effectLst/>
            </p:spPr>
            <p:txBody>
              <a:bodyPr lIns="68570" tIns="34287" rIns="68570" bIns="34287" rtlCol="0" anchor="ctr"/>
              <a:lstStyle/>
              <a:p>
                <a:pPr algn="ctr" defTabSz="1218565">
                  <a:defRPr/>
                </a:pPr>
                <a:endParaRPr lang="en-US" sz="1200" kern="0">
                  <a:solidFill>
                    <a:sysClr val="window" lastClr="FFFFFF"/>
                  </a:solidFill>
                  <a:latin typeface="Roboto" panose="02000000000000000000" pitchFamily="2" charset="0"/>
                  <a:ea typeface="Roboto" panose="02000000000000000000" pitchFamily="2" charset="0"/>
                  <a:cs typeface="Helvetica Neue"/>
                </a:endParaRPr>
              </a:p>
            </p:txBody>
          </p:sp>
        </p:gr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fade">
                                      <p:cBhvr>
                                        <p:cTn id="7" dur="1000"/>
                                        <p:tgtEl>
                                          <p:spTgt spid="43"/>
                                        </p:tgtEl>
                                      </p:cBhvr>
                                    </p:animEffect>
                                    <p:anim calcmode="lin" valueType="num">
                                      <p:cBhvr>
                                        <p:cTn id="8" dur="1000" fill="hold"/>
                                        <p:tgtEl>
                                          <p:spTgt spid="43"/>
                                        </p:tgtEl>
                                        <p:attrNameLst>
                                          <p:attrName>ppt_x</p:attrName>
                                        </p:attrNameLst>
                                      </p:cBhvr>
                                      <p:tavLst>
                                        <p:tav tm="0">
                                          <p:val>
                                            <p:strVal val="#ppt_x"/>
                                          </p:val>
                                        </p:tav>
                                        <p:tav tm="100000">
                                          <p:val>
                                            <p:strVal val="#ppt_x"/>
                                          </p:val>
                                        </p:tav>
                                      </p:tavLst>
                                    </p:anim>
                                    <p:anim calcmode="lin" valueType="num">
                                      <p:cBhvr>
                                        <p:cTn id="9" dur="1000" fill="hold"/>
                                        <p:tgtEl>
                                          <p:spTgt spid="4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6" presetClass="entr" presetSubtype="21" fill="hold" nodeType="afterEffect">
                                  <p:stCondLst>
                                    <p:cond delay="0"/>
                                  </p:stCondLst>
                                  <p:childTnLst>
                                    <p:set>
                                      <p:cBhvr>
                                        <p:cTn id="12" dur="1" fill="hold">
                                          <p:stCondLst>
                                            <p:cond delay="0"/>
                                          </p:stCondLst>
                                        </p:cTn>
                                        <p:tgtEl>
                                          <p:spTgt spid="44"/>
                                        </p:tgtEl>
                                        <p:attrNameLst>
                                          <p:attrName>style.visibility</p:attrName>
                                        </p:attrNameLst>
                                      </p:cBhvr>
                                      <p:to>
                                        <p:strVal val="visible"/>
                                      </p:to>
                                    </p:set>
                                    <p:animEffect transition="in" filter="barn(inVertical)">
                                      <p:cBhvr>
                                        <p:cTn id="13" dur="500"/>
                                        <p:tgtEl>
                                          <p:spTgt spid="44"/>
                                        </p:tgtEl>
                                      </p:cBhvr>
                                    </p:animEffect>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Effect transition="in" filter="fade">
                                      <p:cBhvr>
                                        <p:cTn id="17" dur="1000"/>
                                        <p:tgtEl>
                                          <p:spTgt spid="27"/>
                                        </p:tgtEl>
                                      </p:cBhvr>
                                    </p:animEffect>
                                    <p:anim calcmode="lin" valueType="num">
                                      <p:cBhvr>
                                        <p:cTn id="18" dur="1000" fill="hold"/>
                                        <p:tgtEl>
                                          <p:spTgt spid="27"/>
                                        </p:tgtEl>
                                        <p:attrNameLst>
                                          <p:attrName>ppt_x</p:attrName>
                                        </p:attrNameLst>
                                      </p:cBhvr>
                                      <p:tavLst>
                                        <p:tav tm="0">
                                          <p:val>
                                            <p:strVal val="#ppt_x"/>
                                          </p:val>
                                        </p:tav>
                                        <p:tav tm="100000">
                                          <p:val>
                                            <p:strVal val="#ppt_x"/>
                                          </p:val>
                                        </p:tav>
                                      </p:tavLst>
                                    </p:anim>
                                    <p:anim calcmode="lin" valueType="num">
                                      <p:cBhvr>
                                        <p:cTn id="19" dur="1000" fill="hold"/>
                                        <p:tgtEl>
                                          <p:spTgt spid="2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1000"/>
                                        <p:tgtEl>
                                          <p:spTgt spid="31"/>
                                        </p:tgtEl>
                                      </p:cBhvr>
                                    </p:animEffect>
                                    <p:anim calcmode="lin" valueType="num">
                                      <p:cBhvr>
                                        <p:cTn id="23" dur="1000" fill="hold"/>
                                        <p:tgtEl>
                                          <p:spTgt spid="31"/>
                                        </p:tgtEl>
                                        <p:attrNameLst>
                                          <p:attrName>ppt_x</p:attrName>
                                        </p:attrNameLst>
                                      </p:cBhvr>
                                      <p:tavLst>
                                        <p:tav tm="0">
                                          <p:val>
                                            <p:strVal val="#ppt_x"/>
                                          </p:val>
                                        </p:tav>
                                        <p:tav tm="100000">
                                          <p:val>
                                            <p:strVal val="#ppt_x"/>
                                          </p:val>
                                        </p:tav>
                                      </p:tavLst>
                                    </p:anim>
                                    <p:anim calcmode="lin" valueType="num">
                                      <p:cBhvr>
                                        <p:cTn id="24" dur="1000" fill="hold"/>
                                        <p:tgtEl>
                                          <p:spTgt spid="31"/>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35"/>
                                        </p:tgtEl>
                                        <p:attrNameLst>
                                          <p:attrName>style.visibility</p:attrName>
                                        </p:attrNameLst>
                                      </p:cBhvr>
                                      <p:to>
                                        <p:strVal val="visible"/>
                                      </p:to>
                                    </p:set>
                                    <p:animEffect transition="in" filter="fade">
                                      <p:cBhvr>
                                        <p:cTn id="27" dur="1000"/>
                                        <p:tgtEl>
                                          <p:spTgt spid="35"/>
                                        </p:tgtEl>
                                      </p:cBhvr>
                                    </p:animEffect>
                                    <p:anim calcmode="lin" valueType="num">
                                      <p:cBhvr>
                                        <p:cTn id="28" dur="1000" fill="hold"/>
                                        <p:tgtEl>
                                          <p:spTgt spid="35"/>
                                        </p:tgtEl>
                                        <p:attrNameLst>
                                          <p:attrName>ppt_x</p:attrName>
                                        </p:attrNameLst>
                                      </p:cBhvr>
                                      <p:tavLst>
                                        <p:tav tm="0">
                                          <p:val>
                                            <p:strVal val="#ppt_x"/>
                                          </p:val>
                                        </p:tav>
                                        <p:tav tm="100000">
                                          <p:val>
                                            <p:strVal val="#ppt_x"/>
                                          </p:val>
                                        </p:tav>
                                      </p:tavLst>
                                    </p:anim>
                                    <p:anim calcmode="lin" valueType="num">
                                      <p:cBhvr>
                                        <p:cTn id="29" dur="1000" fill="hold"/>
                                        <p:tgtEl>
                                          <p:spTgt spid="35"/>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600"/>
                                  </p:stCondLst>
                                  <p:childTnLst>
                                    <p:set>
                                      <p:cBhvr>
                                        <p:cTn id="31" dur="1" fill="hold">
                                          <p:stCondLst>
                                            <p:cond delay="0"/>
                                          </p:stCondLst>
                                        </p:cTn>
                                        <p:tgtEl>
                                          <p:spTgt spid="39"/>
                                        </p:tgtEl>
                                        <p:attrNameLst>
                                          <p:attrName>style.visibility</p:attrName>
                                        </p:attrNameLst>
                                      </p:cBhvr>
                                      <p:to>
                                        <p:strVal val="visible"/>
                                      </p:to>
                                    </p:set>
                                    <p:animEffect transition="in" filter="fade">
                                      <p:cBhvr>
                                        <p:cTn id="32" dur="1000"/>
                                        <p:tgtEl>
                                          <p:spTgt spid="39"/>
                                        </p:tgtEl>
                                      </p:cBhvr>
                                    </p:animEffect>
                                    <p:anim calcmode="lin" valueType="num">
                                      <p:cBhvr>
                                        <p:cTn id="33" dur="1000" fill="hold"/>
                                        <p:tgtEl>
                                          <p:spTgt spid="39"/>
                                        </p:tgtEl>
                                        <p:attrNameLst>
                                          <p:attrName>ppt_x</p:attrName>
                                        </p:attrNameLst>
                                      </p:cBhvr>
                                      <p:tavLst>
                                        <p:tav tm="0">
                                          <p:val>
                                            <p:strVal val="#ppt_x"/>
                                          </p:val>
                                        </p:tav>
                                        <p:tav tm="100000">
                                          <p:val>
                                            <p:strVal val="#ppt_x"/>
                                          </p:val>
                                        </p:tav>
                                      </p:tavLst>
                                    </p:anim>
                                    <p:anim calcmode="lin" valueType="num">
                                      <p:cBhvr>
                                        <p:cTn id="34" dur="1000" fill="hold"/>
                                        <p:tgtEl>
                                          <p:spTgt spid="39"/>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26" presetClass="emph" presetSubtype="0" fill="hold" nodeType="afterEffect">
                                  <p:stCondLst>
                                    <p:cond delay="0"/>
                                  </p:stCondLst>
                                  <p:childTnLst>
                                    <p:animEffect transition="out" filter="fade">
                                      <p:cBhvr>
                                        <p:cTn id="37" dur="500" tmFilter="0, 0; .2, .5; .8, .5; 1, 0"/>
                                        <p:tgtEl>
                                          <p:spTgt spid="27"/>
                                        </p:tgtEl>
                                      </p:cBhvr>
                                    </p:animEffect>
                                    <p:animScale>
                                      <p:cBhvr>
                                        <p:cTn id="38" dur="250" autoRev="1" fill="hold"/>
                                        <p:tgtEl>
                                          <p:spTgt spid="27"/>
                                        </p:tgtEl>
                                      </p:cBhvr>
                                      <p:by x="105000" y="105000"/>
                                    </p:animScale>
                                  </p:childTnLst>
                                </p:cTn>
                              </p:par>
                              <p:par>
                                <p:cTn id="39" presetID="26" presetClass="emph" presetSubtype="0" fill="hold" nodeType="withEffect">
                                  <p:stCondLst>
                                    <p:cond delay="200"/>
                                  </p:stCondLst>
                                  <p:childTnLst>
                                    <p:animEffect transition="out" filter="fade">
                                      <p:cBhvr>
                                        <p:cTn id="40" dur="500" tmFilter="0, 0; .2, .5; .8, .5; 1, 0"/>
                                        <p:tgtEl>
                                          <p:spTgt spid="31"/>
                                        </p:tgtEl>
                                      </p:cBhvr>
                                    </p:animEffect>
                                    <p:animScale>
                                      <p:cBhvr>
                                        <p:cTn id="41" dur="250" autoRev="1" fill="hold"/>
                                        <p:tgtEl>
                                          <p:spTgt spid="31"/>
                                        </p:tgtEl>
                                      </p:cBhvr>
                                      <p:by x="105000" y="105000"/>
                                    </p:animScale>
                                  </p:childTnLst>
                                </p:cTn>
                              </p:par>
                              <p:par>
                                <p:cTn id="42" presetID="26" presetClass="emph" presetSubtype="0" fill="hold" nodeType="withEffect">
                                  <p:stCondLst>
                                    <p:cond delay="400"/>
                                  </p:stCondLst>
                                  <p:childTnLst>
                                    <p:animEffect transition="out" filter="fade">
                                      <p:cBhvr>
                                        <p:cTn id="43" dur="500" tmFilter="0, 0; .2, .5; .8, .5; 1, 0"/>
                                        <p:tgtEl>
                                          <p:spTgt spid="35"/>
                                        </p:tgtEl>
                                      </p:cBhvr>
                                    </p:animEffect>
                                    <p:animScale>
                                      <p:cBhvr>
                                        <p:cTn id="44" dur="250" autoRev="1" fill="hold"/>
                                        <p:tgtEl>
                                          <p:spTgt spid="35"/>
                                        </p:tgtEl>
                                      </p:cBhvr>
                                      <p:by x="105000" y="105000"/>
                                    </p:animScale>
                                  </p:childTnLst>
                                </p:cTn>
                              </p:par>
                              <p:par>
                                <p:cTn id="45" presetID="26" presetClass="emph" presetSubtype="0" fill="hold" nodeType="withEffect">
                                  <p:stCondLst>
                                    <p:cond delay="600"/>
                                  </p:stCondLst>
                                  <p:childTnLst>
                                    <p:animEffect transition="out" filter="fade">
                                      <p:cBhvr>
                                        <p:cTn id="46" dur="500" tmFilter="0, 0; .2, .5; .8, .5; 1, 0"/>
                                        <p:tgtEl>
                                          <p:spTgt spid="39"/>
                                        </p:tgtEl>
                                      </p:cBhvr>
                                    </p:animEffect>
                                    <p:animScale>
                                      <p:cBhvr>
                                        <p:cTn id="47" dur="250" autoRev="1" fill="hold"/>
                                        <p:tgtEl>
                                          <p:spTgt spid="39"/>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custDataLst>
              <p:tags r:id="rId1"/>
            </p:custDataLst>
          </p:nvPr>
        </p:nvPicPr>
        <p:blipFill>
          <a:blip r:embed="rId4"/>
          <a:srcRect l="17711" t="10290" r="21145" b="7955"/>
          <a:stretch>
            <a:fillRect/>
          </a:stretch>
        </p:blipFill>
        <p:spPr>
          <a:xfrm rot="5400000">
            <a:off x="2619375" y="-2714625"/>
            <a:ext cx="6867525" cy="12277090"/>
          </a:xfrm>
          <a:prstGeom prst="rect">
            <a:avLst/>
          </a:prstGeom>
        </p:spPr>
      </p:pic>
      <p:sp>
        <p:nvSpPr>
          <p:cNvPr id="8" name="Rectangle 39"/>
          <p:cNvSpPr>
            <a:spLocks noChangeArrowheads="1"/>
          </p:cNvSpPr>
          <p:nvPr/>
        </p:nvSpPr>
        <p:spPr bwMode="auto">
          <a:xfrm>
            <a:off x="4426507" y="3106011"/>
            <a:ext cx="33775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accent1"/>
                </a:solidFill>
                <a:latin typeface="张海山锐线体简" panose="02000000000000000000" pitchFamily="2" charset="-122"/>
                <a:ea typeface="张海山锐线体简" panose="02000000000000000000" pitchFamily="2" charset="-122"/>
              </a:rPr>
              <a:t>上半年工作概述</a:t>
            </a:r>
            <a:endParaRPr lang="en-US" altLang="zh-CN" sz="3200" b="1" dirty="0">
              <a:solidFill>
                <a:schemeClr val="accent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prstClr val="black">
                    <a:lumMod val="50000"/>
                    <a:lumOff val="50000"/>
                  </a:prstClr>
                </a:solidFill>
                <a:latin typeface="+mj-ea"/>
              </a:rPr>
              <a:t>点击添加文字说明或复制文本黏贴自此内容要言简意赅点击添加文字说明或复制文本黏贴自此内容要言简意赅</a:t>
            </a:r>
          </a:p>
          <a:p>
            <a:pPr algn="ctr">
              <a:lnSpc>
                <a:spcPct val="150000"/>
              </a:lnSpc>
            </a:pPr>
            <a:endParaRPr lang="zh-CN" altLang="en-US" sz="1200" dirty="0">
              <a:solidFill>
                <a:prstClr val="black">
                  <a:lumMod val="50000"/>
                  <a:lumOff val="50000"/>
                </a:prstClr>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rgbClr val="537ABD"/>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2398" y="272092"/>
              <a:ext cx="367401" cy="321108"/>
            </a:xfrm>
            <a:prstGeom prst="rect">
              <a:avLst/>
            </a:prstGeom>
          </p:spPr>
          <p:txBody>
            <a:bodyPr wrap="none">
              <a:spAutoFit/>
            </a:bodyPr>
            <a:lstStyle/>
            <a:p>
              <a:pPr algn="ctr"/>
              <a:r>
                <a:rPr lang="en-US" altLang="zh-CN" sz="4400" b="1" dirty="0">
                  <a:solidFill>
                    <a:prstClr val="white"/>
                  </a:solidFill>
                  <a:latin typeface="微软雅黑" panose="020B0503020204020204" pitchFamily="34" charset="-122"/>
                  <a:ea typeface="微软雅黑" panose="020B0503020204020204" pitchFamily="34" charset="-122"/>
                </a:rPr>
                <a:t>01</a:t>
              </a:r>
              <a:endParaRPr lang="zh-CN" altLang="en-US" sz="44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3" name="Group 137"/>
          <p:cNvGrpSpPr/>
          <p:nvPr/>
        </p:nvGrpSpPr>
        <p:grpSpPr>
          <a:xfrm>
            <a:off x="7478696" y="3017640"/>
            <a:ext cx="4712514" cy="1610993"/>
            <a:chOff x="5609156" y="2166976"/>
            <a:chExt cx="3534845" cy="1208245"/>
          </a:xfrm>
          <a:solidFill>
            <a:schemeClr val="accent1"/>
          </a:solidFill>
        </p:grpSpPr>
        <p:sp>
          <p:nvSpPr>
            <p:cNvPr id="44" name="Freeform 34"/>
            <p:cNvSpPr/>
            <p:nvPr/>
          </p:nvSpPr>
          <p:spPr bwMode="auto">
            <a:xfrm>
              <a:off x="5609156" y="2592638"/>
              <a:ext cx="338414" cy="782583"/>
            </a:xfrm>
            <a:custGeom>
              <a:avLst/>
              <a:gdLst/>
              <a:ahLst/>
              <a:cxnLst>
                <a:cxn ang="0">
                  <a:pos x="128" y="0"/>
                </a:cxn>
                <a:cxn ang="0">
                  <a:pos x="128" y="296"/>
                </a:cxn>
                <a:cxn ang="0">
                  <a:pos x="0" y="296"/>
                </a:cxn>
                <a:cxn ang="0">
                  <a:pos x="0" y="0"/>
                </a:cxn>
                <a:cxn ang="0">
                  <a:pos x="128" y="0"/>
                </a:cxn>
                <a:cxn ang="0">
                  <a:pos x="128" y="0"/>
                </a:cxn>
              </a:cxnLst>
              <a:rect l="0" t="0" r="r" b="b"/>
              <a:pathLst>
                <a:path w="128" h="296">
                  <a:moveTo>
                    <a:pt x="128" y="0"/>
                  </a:moveTo>
                  <a:lnTo>
                    <a:pt x="128" y="296"/>
                  </a:lnTo>
                  <a:lnTo>
                    <a:pt x="0" y="296"/>
                  </a:lnTo>
                  <a:lnTo>
                    <a:pt x="0" y="0"/>
                  </a:lnTo>
                  <a:lnTo>
                    <a:pt x="128" y="0"/>
                  </a:lnTo>
                  <a:lnTo>
                    <a:pt x="128"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50" name="Freeform 39"/>
            <p:cNvSpPr/>
            <p:nvPr/>
          </p:nvSpPr>
          <p:spPr bwMode="auto">
            <a:xfrm>
              <a:off x="5609156" y="2166976"/>
              <a:ext cx="423018" cy="425663"/>
            </a:xfrm>
            <a:custGeom>
              <a:avLst/>
              <a:gdLst/>
              <a:ahLst/>
              <a:cxnLst>
                <a:cxn ang="0">
                  <a:pos x="299" y="0"/>
                </a:cxn>
                <a:cxn ang="0">
                  <a:pos x="299" y="239"/>
                </a:cxn>
                <a:cxn ang="0">
                  <a:pos x="257" y="257"/>
                </a:cxn>
                <a:cxn ang="0">
                  <a:pos x="239" y="300"/>
                </a:cxn>
                <a:cxn ang="0">
                  <a:pos x="239" y="300"/>
                </a:cxn>
                <a:cxn ang="0">
                  <a:pos x="0" y="300"/>
                </a:cxn>
                <a:cxn ang="0">
                  <a:pos x="0" y="300"/>
                </a:cxn>
                <a:cxn ang="0">
                  <a:pos x="87" y="89"/>
                </a:cxn>
                <a:cxn ang="0">
                  <a:pos x="299" y="0"/>
                </a:cxn>
              </a:cxnLst>
              <a:rect l="0" t="0" r="r" b="b"/>
              <a:pathLst>
                <a:path w="299" h="300">
                  <a:moveTo>
                    <a:pt x="299" y="0"/>
                  </a:moveTo>
                  <a:cubicBezTo>
                    <a:pt x="299" y="239"/>
                    <a:pt x="299" y="239"/>
                    <a:pt x="299" y="239"/>
                  </a:cubicBezTo>
                  <a:cubicBezTo>
                    <a:pt x="283" y="239"/>
                    <a:pt x="268" y="245"/>
                    <a:pt x="257" y="257"/>
                  </a:cubicBezTo>
                  <a:cubicBezTo>
                    <a:pt x="245" y="269"/>
                    <a:pt x="239" y="283"/>
                    <a:pt x="239" y="300"/>
                  </a:cubicBezTo>
                  <a:cubicBezTo>
                    <a:pt x="239" y="300"/>
                    <a:pt x="239" y="300"/>
                    <a:pt x="239" y="300"/>
                  </a:cubicBezTo>
                  <a:cubicBezTo>
                    <a:pt x="0" y="300"/>
                    <a:pt x="0" y="300"/>
                    <a:pt x="0" y="300"/>
                  </a:cubicBezTo>
                  <a:cubicBezTo>
                    <a:pt x="0" y="300"/>
                    <a:pt x="0" y="300"/>
                    <a:pt x="0" y="300"/>
                  </a:cubicBezTo>
                  <a:cubicBezTo>
                    <a:pt x="0" y="217"/>
                    <a:pt x="29" y="147"/>
                    <a:pt x="87" y="89"/>
                  </a:cubicBezTo>
                  <a:cubicBezTo>
                    <a:pt x="146" y="30"/>
                    <a:pt x="216" y="0"/>
                    <a:pt x="29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1" name="Freeform 40"/>
            <p:cNvSpPr/>
            <p:nvPr/>
          </p:nvSpPr>
          <p:spPr bwMode="auto">
            <a:xfrm>
              <a:off x="6032174" y="2166976"/>
              <a:ext cx="3111827" cy="338414"/>
            </a:xfrm>
            <a:custGeom>
              <a:avLst/>
              <a:gdLst/>
              <a:ahLst/>
              <a:cxnLst>
                <a:cxn ang="0">
                  <a:pos x="1177" y="128"/>
                </a:cxn>
                <a:cxn ang="0">
                  <a:pos x="0" y="128"/>
                </a:cxn>
                <a:cxn ang="0">
                  <a:pos x="0" y="0"/>
                </a:cxn>
                <a:cxn ang="0">
                  <a:pos x="1177" y="0"/>
                </a:cxn>
                <a:cxn ang="0">
                  <a:pos x="1177" y="128"/>
                </a:cxn>
                <a:cxn ang="0">
                  <a:pos x="1177" y="128"/>
                </a:cxn>
              </a:cxnLst>
              <a:rect l="0" t="0" r="r" b="b"/>
              <a:pathLst>
                <a:path w="1177" h="128">
                  <a:moveTo>
                    <a:pt x="1177" y="128"/>
                  </a:moveTo>
                  <a:lnTo>
                    <a:pt x="0" y="128"/>
                  </a:lnTo>
                  <a:lnTo>
                    <a:pt x="0" y="0"/>
                  </a:lnTo>
                  <a:lnTo>
                    <a:pt x="1177" y="0"/>
                  </a:lnTo>
                  <a:lnTo>
                    <a:pt x="1177" y="128"/>
                  </a:lnTo>
                  <a:lnTo>
                    <a:pt x="1177" y="128"/>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52" name="Group 71"/>
          <p:cNvGrpSpPr/>
          <p:nvPr/>
        </p:nvGrpSpPr>
        <p:grpSpPr>
          <a:xfrm>
            <a:off x="7024010" y="2566419"/>
            <a:ext cx="5167199" cy="2062212"/>
            <a:chOff x="5268097" y="2376729"/>
            <a:chExt cx="3875904" cy="1546659"/>
          </a:xfrm>
          <a:solidFill>
            <a:schemeClr val="accent3"/>
          </a:solidFill>
        </p:grpSpPr>
        <p:sp>
          <p:nvSpPr>
            <p:cNvPr id="53" name="Freeform 35"/>
            <p:cNvSpPr/>
            <p:nvPr/>
          </p:nvSpPr>
          <p:spPr bwMode="auto">
            <a:xfrm>
              <a:off x="5268097" y="3140805"/>
              <a:ext cx="341059" cy="782583"/>
            </a:xfrm>
            <a:custGeom>
              <a:avLst/>
              <a:gdLst/>
              <a:ahLst/>
              <a:cxnLst>
                <a:cxn ang="0">
                  <a:pos x="129" y="0"/>
                </a:cxn>
                <a:cxn ang="0">
                  <a:pos x="129" y="296"/>
                </a:cxn>
                <a:cxn ang="0">
                  <a:pos x="0" y="296"/>
                </a:cxn>
                <a:cxn ang="0">
                  <a:pos x="0" y="0"/>
                </a:cxn>
                <a:cxn ang="0">
                  <a:pos x="129" y="0"/>
                </a:cxn>
                <a:cxn ang="0">
                  <a:pos x="129" y="0"/>
                </a:cxn>
              </a:cxnLst>
              <a:rect l="0" t="0" r="r" b="b"/>
              <a:pathLst>
                <a:path w="129" h="296">
                  <a:moveTo>
                    <a:pt x="129" y="0"/>
                  </a:moveTo>
                  <a:lnTo>
                    <a:pt x="129" y="296"/>
                  </a:lnTo>
                  <a:lnTo>
                    <a:pt x="0" y="296"/>
                  </a:lnTo>
                  <a:lnTo>
                    <a:pt x="0" y="0"/>
                  </a:lnTo>
                  <a:lnTo>
                    <a:pt x="129" y="0"/>
                  </a:lnTo>
                  <a:lnTo>
                    <a:pt x="129" y="0"/>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4" name="Freeform 38"/>
            <p:cNvSpPr/>
            <p:nvPr/>
          </p:nvSpPr>
          <p:spPr bwMode="auto">
            <a:xfrm>
              <a:off x="5268097" y="2376729"/>
              <a:ext cx="764077" cy="764077"/>
            </a:xfrm>
            <a:custGeom>
              <a:avLst/>
              <a:gdLst/>
              <a:ahLst/>
              <a:cxnLst>
                <a:cxn ang="0">
                  <a:pos x="539" y="239"/>
                </a:cxn>
                <a:cxn ang="0">
                  <a:pos x="539" y="239"/>
                </a:cxn>
                <a:cxn ang="0">
                  <a:pos x="327" y="328"/>
                </a:cxn>
                <a:cxn ang="0">
                  <a:pos x="240" y="539"/>
                </a:cxn>
                <a:cxn ang="0">
                  <a:pos x="240" y="539"/>
                </a:cxn>
                <a:cxn ang="0">
                  <a:pos x="0" y="539"/>
                </a:cxn>
                <a:cxn ang="0">
                  <a:pos x="158" y="158"/>
                </a:cxn>
                <a:cxn ang="0">
                  <a:pos x="539" y="0"/>
                </a:cxn>
                <a:cxn ang="0">
                  <a:pos x="539" y="239"/>
                </a:cxn>
              </a:cxnLst>
              <a:rect l="0" t="0" r="r" b="b"/>
              <a:pathLst>
                <a:path w="539" h="539">
                  <a:moveTo>
                    <a:pt x="539" y="239"/>
                  </a:moveTo>
                  <a:cubicBezTo>
                    <a:pt x="539" y="239"/>
                    <a:pt x="539" y="239"/>
                    <a:pt x="539" y="239"/>
                  </a:cubicBezTo>
                  <a:cubicBezTo>
                    <a:pt x="456" y="239"/>
                    <a:pt x="386" y="269"/>
                    <a:pt x="327" y="328"/>
                  </a:cubicBezTo>
                  <a:cubicBezTo>
                    <a:pt x="269" y="386"/>
                    <a:pt x="240" y="456"/>
                    <a:pt x="240" y="539"/>
                  </a:cubicBezTo>
                  <a:cubicBezTo>
                    <a:pt x="240" y="539"/>
                    <a:pt x="240" y="539"/>
                    <a:pt x="240" y="539"/>
                  </a:cubicBezTo>
                  <a:cubicBezTo>
                    <a:pt x="0" y="539"/>
                    <a:pt x="0" y="539"/>
                    <a:pt x="0" y="539"/>
                  </a:cubicBezTo>
                  <a:cubicBezTo>
                    <a:pt x="0" y="390"/>
                    <a:pt x="52" y="263"/>
                    <a:pt x="158" y="158"/>
                  </a:cubicBezTo>
                  <a:cubicBezTo>
                    <a:pt x="263" y="53"/>
                    <a:pt x="390" y="0"/>
                    <a:pt x="539" y="0"/>
                  </a:cubicBezTo>
                  <a:lnTo>
                    <a:pt x="539"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55" name="Freeform 41"/>
            <p:cNvSpPr/>
            <p:nvPr/>
          </p:nvSpPr>
          <p:spPr bwMode="auto">
            <a:xfrm>
              <a:off x="6032174" y="2376729"/>
              <a:ext cx="3111827" cy="338414"/>
            </a:xfrm>
            <a:custGeom>
              <a:avLst/>
              <a:gdLst/>
              <a:ahLst/>
              <a:cxnLst>
                <a:cxn ang="0">
                  <a:pos x="2202" y="239"/>
                </a:cxn>
                <a:cxn ang="0">
                  <a:pos x="0" y="239"/>
                </a:cxn>
                <a:cxn ang="0">
                  <a:pos x="0" y="0"/>
                </a:cxn>
                <a:cxn ang="0">
                  <a:pos x="26" y="0"/>
                </a:cxn>
                <a:cxn ang="0">
                  <a:pos x="2202" y="0"/>
                </a:cxn>
                <a:cxn ang="0">
                  <a:pos x="2202" y="239"/>
                </a:cxn>
              </a:cxnLst>
              <a:rect l="0" t="0" r="r" b="b"/>
              <a:pathLst>
                <a:path w="2202" h="239">
                  <a:moveTo>
                    <a:pt x="2202" y="239"/>
                  </a:moveTo>
                  <a:cubicBezTo>
                    <a:pt x="0" y="239"/>
                    <a:pt x="0" y="239"/>
                    <a:pt x="0" y="239"/>
                  </a:cubicBezTo>
                  <a:cubicBezTo>
                    <a:pt x="0" y="0"/>
                    <a:pt x="0" y="0"/>
                    <a:pt x="0" y="0"/>
                  </a:cubicBezTo>
                  <a:cubicBezTo>
                    <a:pt x="9" y="0"/>
                    <a:pt x="17" y="0"/>
                    <a:pt x="26" y="0"/>
                  </a:cubicBezTo>
                  <a:cubicBezTo>
                    <a:pt x="2202" y="0"/>
                    <a:pt x="2202" y="0"/>
                    <a:pt x="2202" y="0"/>
                  </a:cubicBezTo>
                  <a:lnTo>
                    <a:pt x="2202" y="239"/>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grpSp>
      <p:grpSp>
        <p:nvGrpSpPr>
          <p:cNvPr id="56" name="Group 70"/>
          <p:cNvGrpSpPr/>
          <p:nvPr/>
        </p:nvGrpSpPr>
        <p:grpSpPr>
          <a:xfrm>
            <a:off x="6512932" y="2051747"/>
            <a:ext cx="5678278" cy="2576884"/>
            <a:chOff x="4884738" y="1990725"/>
            <a:chExt cx="4259263" cy="1932663"/>
          </a:xfrm>
          <a:solidFill>
            <a:schemeClr val="accent1"/>
          </a:solidFill>
        </p:grpSpPr>
        <p:sp>
          <p:nvSpPr>
            <p:cNvPr id="57" name="Freeform 36"/>
            <p:cNvSpPr/>
            <p:nvPr/>
          </p:nvSpPr>
          <p:spPr bwMode="auto">
            <a:xfrm>
              <a:off x="4884738" y="3140805"/>
              <a:ext cx="383361" cy="782583"/>
            </a:xfrm>
            <a:custGeom>
              <a:avLst/>
              <a:gdLst/>
              <a:ahLst/>
              <a:cxnLst>
                <a:cxn ang="0">
                  <a:pos x="145" y="296"/>
                </a:cxn>
                <a:cxn ang="0">
                  <a:pos x="0" y="296"/>
                </a:cxn>
                <a:cxn ang="0">
                  <a:pos x="0" y="0"/>
                </a:cxn>
                <a:cxn ang="0">
                  <a:pos x="145" y="0"/>
                </a:cxn>
                <a:cxn ang="0">
                  <a:pos x="145" y="296"/>
                </a:cxn>
                <a:cxn ang="0">
                  <a:pos x="145" y="296"/>
                </a:cxn>
              </a:cxnLst>
              <a:rect l="0" t="0" r="r" b="b"/>
              <a:pathLst>
                <a:path w="145" h="296">
                  <a:moveTo>
                    <a:pt x="145" y="296"/>
                  </a:moveTo>
                  <a:lnTo>
                    <a:pt x="0" y="296"/>
                  </a:lnTo>
                  <a:lnTo>
                    <a:pt x="0" y="0"/>
                  </a:lnTo>
                  <a:lnTo>
                    <a:pt x="145" y="0"/>
                  </a:lnTo>
                  <a:lnTo>
                    <a:pt x="145" y="296"/>
                  </a:lnTo>
                  <a:lnTo>
                    <a:pt x="145" y="296"/>
                  </a:lnTo>
                  <a:close/>
                </a:path>
              </a:pathLst>
            </a:custGeom>
            <a:grpFill/>
            <a:ln w="9525">
              <a:noFill/>
              <a:round/>
            </a:ln>
          </p:spPr>
          <p:txBody>
            <a:bodyPr vert="horz" wrap="square" lIns="121920" tIns="60960" rIns="121920" bIns="60960" numCol="1" anchor="t" anchorCtr="0" compatLnSpc="1"/>
            <a:lstStyle/>
            <a:p>
              <a:endParaRPr lang="en-US" sz="3555"/>
            </a:p>
          </p:txBody>
        </p:sp>
        <p:sp>
          <p:nvSpPr>
            <p:cNvPr id="58" name="Freeform 37"/>
            <p:cNvSpPr/>
            <p:nvPr/>
          </p:nvSpPr>
          <p:spPr bwMode="auto">
            <a:xfrm>
              <a:off x="4884738" y="1990725"/>
              <a:ext cx="1147436" cy="1150081"/>
            </a:xfrm>
            <a:custGeom>
              <a:avLst/>
              <a:gdLst/>
              <a:ahLst/>
              <a:cxnLst>
                <a:cxn ang="0">
                  <a:pos x="430" y="430"/>
                </a:cxn>
                <a:cxn ang="0">
                  <a:pos x="272" y="811"/>
                </a:cxn>
                <a:cxn ang="0">
                  <a:pos x="0" y="811"/>
                </a:cxn>
                <a:cxn ang="0">
                  <a:pos x="238" y="238"/>
                </a:cxn>
                <a:cxn ang="0">
                  <a:pos x="811" y="0"/>
                </a:cxn>
                <a:cxn ang="0">
                  <a:pos x="811" y="272"/>
                </a:cxn>
                <a:cxn ang="0">
                  <a:pos x="430" y="430"/>
                </a:cxn>
              </a:cxnLst>
              <a:rect l="0" t="0" r="r" b="b"/>
              <a:pathLst>
                <a:path w="811" h="811">
                  <a:moveTo>
                    <a:pt x="430" y="430"/>
                  </a:moveTo>
                  <a:cubicBezTo>
                    <a:pt x="324" y="535"/>
                    <a:pt x="272" y="662"/>
                    <a:pt x="272" y="811"/>
                  </a:cubicBezTo>
                  <a:cubicBezTo>
                    <a:pt x="0" y="811"/>
                    <a:pt x="0" y="811"/>
                    <a:pt x="0" y="811"/>
                  </a:cubicBezTo>
                  <a:cubicBezTo>
                    <a:pt x="0" y="587"/>
                    <a:pt x="80" y="396"/>
                    <a:pt x="238" y="238"/>
                  </a:cubicBezTo>
                  <a:cubicBezTo>
                    <a:pt x="396" y="79"/>
                    <a:pt x="587" y="0"/>
                    <a:pt x="811" y="0"/>
                  </a:cubicBezTo>
                  <a:cubicBezTo>
                    <a:pt x="811" y="272"/>
                    <a:pt x="811" y="272"/>
                    <a:pt x="811" y="272"/>
                  </a:cubicBezTo>
                  <a:cubicBezTo>
                    <a:pt x="662" y="272"/>
                    <a:pt x="535" y="325"/>
                    <a:pt x="430" y="4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59" name="Freeform 42"/>
            <p:cNvSpPr/>
            <p:nvPr/>
          </p:nvSpPr>
          <p:spPr bwMode="auto">
            <a:xfrm>
              <a:off x="6032174" y="1990725"/>
              <a:ext cx="3111827" cy="386004"/>
            </a:xfrm>
            <a:custGeom>
              <a:avLst/>
              <a:gdLst/>
              <a:ahLst/>
              <a:cxnLst>
                <a:cxn ang="0">
                  <a:pos x="2202" y="272"/>
                </a:cxn>
                <a:cxn ang="0">
                  <a:pos x="26" y="272"/>
                </a:cxn>
                <a:cxn ang="0">
                  <a:pos x="0" y="271"/>
                </a:cxn>
                <a:cxn ang="0">
                  <a:pos x="0" y="0"/>
                </a:cxn>
                <a:cxn ang="0">
                  <a:pos x="2202" y="0"/>
                </a:cxn>
                <a:cxn ang="0">
                  <a:pos x="2202" y="272"/>
                </a:cxn>
              </a:cxnLst>
              <a:rect l="0" t="0" r="r" b="b"/>
              <a:pathLst>
                <a:path w="2202" h="272">
                  <a:moveTo>
                    <a:pt x="2202" y="272"/>
                  </a:moveTo>
                  <a:cubicBezTo>
                    <a:pt x="26" y="272"/>
                    <a:pt x="26" y="272"/>
                    <a:pt x="26" y="272"/>
                  </a:cubicBezTo>
                  <a:cubicBezTo>
                    <a:pt x="17" y="271"/>
                    <a:pt x="9" y="271"/>
                    <a:pt x="0" y="271"/>
                  </a:cubicBezTo>
                  <a:cubicBezTo>
                    <a:pt x="0" y="0"/>
                    <a:pt x="0" y="0"/>
                    <a:pt x="0" y="0"/>
                  </a:cubicBezTo>
                  <a:cubicBezTo>
                    <a:pt x="2202" y="0"/>
                    <a:pt x="2202" y="0"/>
                    <a:pt x="2202" y="0"/>
                  </a:cubicBezTo>
                  <a:lnTo>
                    <a:pt x="2202" y="272"/>
                  </a:lnTo>
                  <a:close/>
                </a:path>
              </a:pathLst>
            </a:custGeom>
            <a:grpFill/>
            <a:ln w="9525">
              <a:noFill/>
              <a:round/>
            </a:ln>
          </p:spPr>
          <p:txBody>
            <a:bodyPr vert="horz" wrap="square" lIns="121920" tIns="60960" rIns="121920" bIns="60960" numCol="1" anchor="t" anchorCtr="0" compatLnSpc="1"/>
            <a:lstStyle/>
            <a:p>
              <a:endParaRPr lang="en-US" sz="3555"/>
            </a:p>
          </p:txBody>
        </p:sp>
      </p:grpSp>
      <p:cxnSp>
        <p:nvCxnSpPr>
          <p:cNvPr id="60" name="Straight Connector 79"/>
          <p:cNvCxnSpPr/>
          <p:nvPr/>
        </p:nvCxnSpPr>
        <p:spPr>
          <a:xfrm flipV="1">
            <a:off x="4790413" y="3043210"/>
            <a:ext cx="2677578" cy="1225"/>
          </a:xfrm>
          <a:prstGeom prst="line">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76" name="Straight Connector 108"/>
          <p:cNvCxnSpPr/>
          <p:nvPr/>
        </p:nvCxnSpPr>
        <p:spPr>
          <a:xfrm>
            <a:off x="1043633" y="5263183"/>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cxnSp>
        <p:nvCxnSpPr>
          <p:cNvPr id="114" name="Elbow Connector 120"/>
          <p:cNvCxnSpPr/>
          <p:nvPr/>
        </p:nvCxnSpPr>
        <p:spPr>
          <a:xfrm>
            <a:off x="4367439" y="1807828"/>
            <a:ext cx="2732914" cy="821588"/>
          </a:xfrm>
          <a:prstGeom prst="bentConnector3">
            <a:avLst>
              <a:gd name="adj1" fmla="val 14785"/>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cxnSp>
        <p:nvCxnSpPr>
          <p:cNvPr id="115" name="Elbow Connector 126"/>
          <p:cNvCxnSpPr>
            <a:endCxn id="118" idx="2"/>
          </p:cNvCxnSpPr>
          <p:nvPr/>
        </p:nvCxnSpPr>
        <p:spPr>
          <a:xfrm flipV="1">
            <a:off x="4367440" y="3440440"/>
            <a:ext cx="3253553" cy="876916"/>
          </a:xfrm>
          <a:prstGeom prst="bentConnector3">
            <a:avLst>
              <a:gd name="adj1" fmla="val 12532"/>
            </a:avLst>
          </a:prstGeom>
          <a:ln w="19050">
            <a:solidFill>
              <a:schemeClr val="tx1">
                <a:lumMod val="75000"/>
                <a:lumOff val="25000"/>
              </a:schemeClr>
            </a:solidFill>
            <a:prstDash val="solid"/>
            <a:headEnd type="oval"/>
            <a:tailEnd type="none"/>
          </a:ln>
        </p:spPr>
        <p:style>
          <a:lnRef idx="1">
            <a:schemeClr val="accent1"/>
          </a:lnRef>
          <a:fillRef idx="0">
            <a:schemeClr val="accent1"/>
          </a:fillRef>
          <a:effectRef idx="0">
            <a:schemeClr val="accent1"/>
          </a:effectRef>
          <a:fontRef idx="minor">
            <a:schemeClr val="tx1"/>
          </a:fontRef>
        </p:style>
      </p:cxnSp>
      <p:sp>
        <p:nvSpPr>
          <p:cNvPr id="116" name="Oval 76"/>
          <p:cNvSpPr>
            <a:spLocks noChangeAspect="1"/>
          </p:cNvSpPr>
          <p:nvPr/>
        </p:nvSpPr>
        <p:spPr>
          <a:xfrm>
            <a:off x="7100353" y="2519749"/>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7" name="Oval 80"/>
          <p:cNvSpPr>
            <a:spLocks noChangeAspect="1"/>
          </p:cNvSpPr>
          <p:nvPr/>
        </p:nvSpPr>
        <p:spPr>
          <a:xfrm>
            <a:off x="7341780" y="2916981"/>
            <a:ext cx="252422" cy="252452"/>
          </a:xfrm>
          <a:prstGeom prst="ellipse">
            <a:avLst/>
          </a:prstGeom>
          <a:solidFill>
            <a:schemeClr val="bg2"/>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8" name="Oval 83"/>
          <p:cNvSpPr>
            <a:spLocks noChangeAspect="1"/>
          </p:cNvSpPr>
          <p:nvPr/>
        </p:nvSpPr>
        <p:spPr>
          <a:xfrm>
            <a:off x="7620993" y="3314214"/>
            <a:ext cx="252422" cy="252452"/>
          </a:xfrm>
          <a:prstGeom prst="ellipse">
            <a:avLst/>
          </a:prstGeom>
          <a:solidFill>
            <a:schemeClr val="tx1">
              <a:lumMod val="75000"/>
              <a:lumOff val="2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b="1" dirty="0">
              <a:solidFill>
                <a:schemeClr val="tx2">
                  <a:lumMod val="75000"/>
                </a:schemeClr>
              </a:solidFill>
            </a:endParaRPr>
          </a:p>
        </p:txBody>
      </p:sp>
      <p:sp>
        <p:nvSpPr>
          <p:cNvPr id="119" name="Oval 133"/>
          <p:cNvSpPr/>
          <p:nvPr/>
        </p:nvSpPr>
        <p:spPr>
          <a:xfrm>
            <a:off x="6471923"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01</a:t>
            </a:r>
          </a:p>
        </p:txBody>
      </p:sp>
      <p:sp>
        <p:nvSpPr>
          <p:cNvPr id="120" name="Oval 134"/>
          <p:cNvSpPr/>
          <p:nvPr/>
        </p:nvSpPr>
        <p:spPr>
          <a:xfrm>
            <a:off x="6923830" y="4317359"/>
            <a:ext cx="622470" cy="622547"/>
          </a:xfrm>
          <a:prstGeom prst="ellipse">
            <a:avLst/>
          </a:prstGeom>
          <a:solidFill>
            <a:schemeClr val="bg1"/>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2"/>
                </a:solidFill>
                <a:latin typeface="微软雅黑" panose="020B0503020204020204" pitchFamily="34" charset="-122"/>
                <a:ea typeface="微软雅黑" panose="020B0503020204020204" pitchFamily="34" charset="-122"/>
              </a:rPr>
              <a:t>02</a:t>
            </a:r>
          </a:p>
        </p:txBody>
      </p:sp>
      <p:sp>
        <p:nvSpPr>
          <p:cNvPr id="121" name="Oval 135"/>
          <p:cNvSpPr/>
          <p:nvPr/>
        </p:nvSpPr>
        <p:spPr>
          <a:xfrm>
            <a:off x="7413828" y="4317359"/>
            <a:ext cx="622470" cy="622547"/>
          </a:xfrm>
          <a:prstGeom prst="ellipse">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chemeClr val="accent1"/>
                </a:solidFill>
                <a:latin typeface="微软雅黑" panose="020B0503020204020204" pitchFamily="34" charset="-122"/>
                <a:ea typeface="微软雅黑" panose="020B0503020204020204" pitchFamily="34" charset="-122"/>
              </a:rPr>
              <a:t>03</a:t>
            </a:r>
          </a:p>
        </p:txBody>
      </p:sp>
      <p:sp>
        <p:nvSpPr>
          <p:cNvPr id="122" name="TextBox 59"/>
          <p:cNvSpPr txBox="1">
            <a:spLocks noChangeArrowheads="1"/>
          </p:cNvSpPr>
          <p:nvPr/>
        </p:nvSpPr>
        <p:spPr bwMode="auto">
          <a:xfrm flipH="1">
            <a:off x="8891966" y="2122895"/>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3" name="TextBox 59"/>
          <p:cNvSpPr txBox="1">
            <a:spLocks noChangeArrowheads="1"/>
          </p:cNvSpPr>
          <p:nvPr/>
        </p:nvSpPr>
        <p:spPr bwMode="auto">
          <a:xfrm flipH="1">
            <a:off x="8891966" y="2603841"/>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4" name="TextBox 59"/>
          <p:cNvSpPr txBox="1">
            <a:spLocks noChangeArrowheads="1"/>
          </p:cNvSpPr>
          <p:nvPr/>
        </p:nvSpPr>
        <p:spPr bwMode="auto">
          <a:xfrm flipH="1">
            <a:off x="8891966" y="3051754"/>
            <a:ext cx="2624730" cy="369324"/>
          </a:xfrm>
          <a:prstGeom prst="rect">
            <a:avLst/>
          </a:prstGeom>
          <a:noFill/>
          <a:ln>
            <a:noFill/>
          </a:ln>
        </p:spPr>
        <p:txBody>
          <a:bodyPr wrap="square" lIns="91431" tIns="45716" rIns="91431" bIns="45716" anchor="ct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342900" indent="-342900">
              <a:buFont typeface="Arial" panose="020B0604020202020204" pitchFamily="34" charset="0"/>
              <a:buChar char="•"/>
              <a:defRPr/>
            </a:pPr>
            <a:r>
              <a:rPr lang="zh-CN" altLang="en-US" b="1" dirty="0">
                <a:solidFill>
                  <a:schemeClr val="bg1">
                    <a:lumMod val="95000"/>
                  </a:schemeClr>
                </a:solidFill>
                <a:latin typeface="微软雅黑" panose="020B0503020204020204" pitchFamily="34" charset="-122"/>
                <a:ea typeface="微软雅黑" panose="020B0503020204020204" pitchFamily="34" charset="-122"/>
              </a:rPr>
              <a:t>点击此处输入文字</a:t>
            </a:r>
            <a:endParaRPr lang="en-US" altLang="ko-KR" kern="0"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125" name="TextBox 59"/>
          <p:cNvSpPr txBox="1">
            <a:spLocks noChangeArrowheads="1"/>
          </p:cNvSpPr>
          <p:nvPr/>
        </p:nvSpPr>
        <p:spPr bwMode="auto">
          <a:xfrm flipH="1">
            <a:off x="1076132" y="1503217"/>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26" name="矩形 125"/>
          <p:cNvSpPr>
            <a:spLocks noChangeArrowheads="1"/>
          </p:cNvSpPr>
          <p:nvPr/>
        </p:nvSpPr>
        <p:spPr bwMode="auto">
          <a:xfrm>
            <a:off x="1076133" y="1896894"/>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7" name="TextBox 59"/>
          <p:cNvSpPr txBox="1">
            <a:spLocks noChangeArrowheads="1"/>
          </p:cNvSpPr>
          <p:nvPr/>
        </p:nvSpPr>
        <p:spPr bwMode="auto">
          <a:xfrm flipH="1">
            <a:off x="1076132" y="2650774"/>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2"/>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2"/>
              </a:solidFill>
              <a:latin typeface="微软雅黑" panose="020B0503020204020204" pitchFamily="34" charset="-122"/>
              <a:ea typeface="微软雅黑" panose="020B0503020204020204" pitchFamily="34" charset="-122"/>
            </a:endParaRPr>
          </a:p>
        </p:txBody>
      </p:sp>
      <p:sp>
        <p:nvSpPr>
          <p:cNvPr id="128" name="矩形 127"/>
          <p:cNvSpPr>
            <a:spLocks noChangeArrowheads="1"/>
          </p:cNvSpPr>
          <p:nvPr/>
        </p:nvSpPr>
        <p:spPr bwMode="auto">
          <a:xfrm>
            <a:off x="1076133" y="3044451"/>
            <a:ext cx="312207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29" name="TextBox 59"/>
          <p:cNvSpPr txBox="1">
            <a:spLocks noChangeArrowheads="1"/>
          </p:cNvSpPr>
          <p:nvPr/>
        </p:nvSpPr>
        <p:spPr bwMode="auto">
          <a:xfrm flipH="1">
            <a:off x="1076132" y="3798331"/>
            <a:ext cx="2551128"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accent1"/>
                </a:solidFill>
                <a:latin typeface="微软雅黑" panose="020B0503020204020204" pitchFamily="34" charset="-122"/>
                <a:ea typeface="微软雅黑" panose="020B0503020204020204" pitchFamily="34" charset="-122"/>
              </a:rPr>
              <a:t>点击输入标题</a:t>
            </a:r>
            <a:endParaRPr lang="en-US" altLang="ko-KR" sz="2000" kern="0" dirty="0">
              <a:solidFill>
                <a:schemeClr val="accent1"/>
              </a:solidFill>
              <a:latin typeface="微软雅黑" panose="020B0503020204020204" pitchFamily="34" charset="-122"/>
              <a:ea typeface="微软雅黑" panose="020B0503020204020204" pitchFamily="34" charset="-122"/>
            </a:endParaRPr>
          </a:p>
        </p:txBody>
      </p:sp>
      <p:sp>
        <p:nvSpPr>
          <p:cNvPr id="130" name="矩形 129"/>
          <p:cNvSpPr>
            <a:spLocks noChangeArrowheads="1"/>
          </p:cNvSpPr>
          <p:nvPr/>
        </p:nvSpPr>
        <p:spPr bwMode="auto">
          <a:xfrm>
            <a:off x="1060092" y="4192008"/>
            <a:ext cx="3282056" cy="5834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400" dirty="0">
              <a:solidFill>
                <a:schemeClr val="tx1">
                  <a:lumMod val="65000"/>
                  <a:lumOff val="35000"/>
                </a:schemeClr>
              </a:solidFill>
            </a:endParaRPr>
          </a:p>
        </p:txBody>
      </p:sp>
      <p:sp>
        <p:nvSpPr>
          <p:cNvPr id="131" name="TextBox 107"/>
          <p:cNvSpPr txBox="1"/>
          <p:nvPr/>
        </p:nvSpPr>
        <p:spPr>
          <a:xfrm>
            <a:off x="985386" y="5405046"/>
            <a:ext cx="10221231"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12" fill="hold" nodeType="after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strips(downLeft)">
                                      <p:cBhvr>
                                        <p:cTn id="7" dur="500"/>
                                        <p:tgtEl>
                                          <p:spTgt spid="56"/>
                                        </p:tgtEl>
                                      </p:cBhvr>
                                    </p:animEffect>
                                  </p:childTnLst>
                                </p:cTn>
                              </p:par>
                            </p:childTnLst>
                          </p:cTn>
                        </p:par>
                        <p:par>
                          <p:cTn id="8" fill="hold">
                            <p:stCondLst>
                              <p:cond delay="500"/>
                            </p:stCondLst>
                            <p:childTnLst>
                              <p:par>
                                <p:cTn id="9" presetID="23" presetClass="entr" presetSubtype="16" fill="hold" grpId="0" nodeType="afterEffect">
                                  <p:stCondLst>
                                    <p:cond delay="0"/>
                                  </p:stCondLst>
                                  <p:childTnLst>
                                    <p:set>
                                      <p:cBhvr>
                                        <p:cTn id="10" dur="1" fill="hold">
                                          <p:stCondLst>
                                            <p:cond delay="0"/>
                                          </p:stCondLst>
                                        </p:cTn>
                                        <p:tgtEl>
                                          <p:spTgt spid="119"/>
                                        </p:tgtEl>
                                        <p:attrNameLst>
                                          <p:attrName>style.visibility</p:attrName>
                                        </p:attrNameLst>
                                      </p:cBhvr>
                                      <p:to>
                                        <p:strVal val="visible"/>
                                      </p:to>
                                    </p:set>
                                    <p:anim calcmode="lin" valueType="num">
                                      <p:cBhvr>
                                        <p:cTn id="11" dur="250" fill="hold"/>
                                        <p:tgtEl>
                                          <p:spTgt spid="119"/>
                                        </p:tgtEl>
                                        <p:attrNameLst>
                                          <p:attrName>ppt_w</p:attrName>
                                        </p:attrNameLst>
                                      </p:cBhvr>
                                      <p:tavLst>
                                        <p:tav tm="0">
                                          <p:val>
                                            <p:fltVal val="0"/>
                                          </p:val>
                                        </p:tav>
                                        <p:tav tm="100000">
                                          <p:val>
                                            <p:strVal val="#ppt_w"/>
                                          </p:val>
                                        </p:tav>
                                      </p:tavLst>
                                    </p:anim>
                                    <p:anim calcmode="lin" valueType="num">
                                      <p:cBhvr>
                                        <p:cTn id="12" dur="250" fill="hold"/>
                                        <p:tgtEl>
                                          <p:spTgt spid="119"/>
                                        </p:tgtEl>
                                        <p:attrNameLst>
                                          <p:attrName>ppt_h</p:attrName>
                                        </p:attrNameLst>
                                      </p:cBhvr>
                                      <p:tavLst>
                                        <p:tav tm="0">
                                          <p:val>
                                            <p:fltVal val="0"/>
                                          </p:val>
                                        </p:tav>
                                        <p:tav tm="100000">
                                          <p:val>
                                            <p:strVal val="#ppt_h"/>
                                          </p:val>
                                        </p:tav>
                                      </p:tavLst>
                                    </p:anim>
                                  </p:childTnLst>
                                </p:cTn>
                              </p:par>
                            </p:childTnLst>
                          </p:cTn>
                        </p:par>
                        <p:par>
                          <p:cTn id="13" fill="hold">
                            <p:stCondLst>
                              <p:cond delay="1000"/>
                            </p:stCondLst>
                            <p:childTnLst>
                              <p:par>
                                <p:cTn id="14" presetID="2" presetClass="entr" presetSubtype="2" accel="50000" decel="50000" fill="hold" grpId="0" nodeType="afterEffect">
                                  <p:stCondLst>
                                    <p:cond delay="0"/>
                                  </p:stCondLst>
                                  <p:childTnLst>
                                    <p:set>
                                      <p:cBhvr>
                                        <p:cTn id="15" dur="1" fill="hold">
                                          <p:stCondLst>
                                            <p:cond delay="0"/>
                                          </p:stCondLst>
                                        </p:cTn>
                                        <p:tgtEl>
                                          <p:spTgt spid="122"/>
                                        </p:tgtEl>
                                        <p:attrNameLst>
                                          <p:attrName>style.visibility</p:attrName>
                                        </p:attrNameLst>
                                      </p:cBhvr>
                                      <p:to>
                                        <p:strVal val="visible"/>
                                      </p:to>
                                    </p:set>
                                    <p:anim calcmode="lin" valueType="num">
                                      <p:cBhvr additive="base">
                                        <p:cTn id="16" dur="500" fill="hold"/>
                                        <p:tgtEl>
                                          <p:spTgt spid="122"/>
                                        </p:tgtEl>
                                        <p:attrNameLst>
                                          <p:attrName>ppt_x</p:attrName>
                                        </p:attrNameLst>
                                      </p:cBhvr>
                                      <p:tavLst>
                                        <p:tav tm="0">
                                          <p:val>
                                            <p:strVal val="1+#ppt_w/2"/>
                                          </p:val>
                                        </p:tav>
                                        <p:tav tm="100000">
                                          <p:val>
                                            <p:strVal val="#ppt_x"/>
                                          </p:val>
                                        </p:tav>
                                      </p:tavLst>
                                    </p:anim>
                                    <p:anim calcmode="lin" valueType="num">
                                      <p:cBhvr additive="base">
                                        <p:cTn id="17" dur="500" fill="hold"/>
                                        <p:tgtEl>
                                          <p:spTgt spid="12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3" presetClass="entr" presetSubtype="16" fill="hold" grpId="0" nodeType="afterEffect">
                                  <p:stCondLst>
                                    <p:cond delay="0"/>
                                  </p:stCondLst>
                                  <p:childTnLst>
                                    <p:set>
                                      <p:cBhvr>
                                        <p:cTn id="20" dur="1" fill="hold">
                                          <p:stCondLst>
                                            <p:cond delay="0"/>
                                          </p:stCondLst>
                                        </p:cTn>
                                        <p:tgtEl>
                                          <p:spTgt spid="116"/>
                                        </p:tgtEl>
                                        <p:attrNameLst>
                                          <p:attrName>style.visibility</p:attrName>
                                        </p:attrNameLst>
                                      </p:cBhvr>
                                      <p:to>
                                        <p:strVal val="visible"/>
                                      </p:to>
                                    </p:set>
                                    <p:anim calcmode="lin" valueType="num">
                                      <p:cBhvr>
                                        <p:cTn id="21" dur="500" fill="hold"/>
                                        <p:tgtEl>
                                          <p:spTgt spid="116"/>
                                        </p:tgtEl>
                                        <p:attrNameLst>
                                          <p:attrName>ppt_w</p:attrName>
                                        </p:attrNameLst>
                                      </p:cBhvr>
                                      <p:tavLst>
                                        <p:tav tm="0">
                                          <p:val>
                                            <p:fltVal val="0"/>
                                          </p:val>
                                        </p:tav>
                                        <p:tav tm="100000">
                                          <p:val>
                                            <p:strVal val="#ppt_w"/>
                                          </p:val>
                                        </p:tav>
                                      </p:tavLst>
                                    </p:anim>
                                    <p:anim calcmode="lin" valueType="num">
                                      <p:cBhvr>
                                        <p:cTn id="22" dur="500" fill="hold"/>
                                        <p:tgtEl>
                                          <p:spTgt spid="116"/>
                                        </p:tgtEl>
                                        <p:attrNameLst>
                                          <p:attrName>ppt_h</p:attrName>
                                        </p:attrNameLst>
                                      </p:cBhvr>
                                      <p:tavLst>
                                        <p:tav tm="0">
                                          <p:val>
                                            <p:fltVal val="0"/>
                                          </p:val>
                                        </p:tav>
                                        <p:tav tm="100000">
                                          <p:val>
                                            <p:strVal val="#ppt_h"/>
                                          </p:val>
                                        </p:tav>
                                      </p:tavLst>
                                    </p:anim>
                                  </p:childTnLst>
                                </p:cTn>
                              </p:par>
                            </p:childTnLst>
                          </p:cTn>
                        </p:par>
                        <p:par>
                          <p:cTn id="23" fill="hold">
                            <p:stCondLst>
                              <p:cond delay="2000"/>
                            </p:stCondLst>
                            <p:childTnLst>
                              <p:par>
                                <p:cTn id="24" presetID="18" presetClass="entr" presetSubtype="9" fill="hold" nodeType="afterEffect">
                                  <p:stCondLst>
                                    <p:cond delay="0"/>
                                  </p:stCondLst>
                                  <p:childTnLst>
                                    <p:set>
                                      <p:cBhvr>
                                        <p:cTn id="25" dur="1" fill="hold">
                                          <p:stCondLst>
                                            <p:cond delay="0"/>
                                          </p:stCondLst>
                                        </p:cTn>
                                        <p:tgtEl>
                                          <p:spTgt spid="114"/>
                                        </p:tgtEl>
                                        <p:attrNameLst>
                                          <p:attrName>style.visibility</p:attrName>
                                        </p:attrNameLst>
                                      </p:cBhvr>
                                      <p:to>
                                        <p:strVal val="visible"/>
                                      </p:to>
                                    </p:set>
                                    <p:animEffect transition="in" filter="strips(upLeft)">
                                      <p:cBhvr>
                                        <p:cTn id="26" dur="500"/>
                                        <p:tgtEl>
                                          <p:spTgt spid="114"/>
                                        </p:tgtEl>
                                      </p:cBhvr>
                                    </p:animEffect>
                                  </p:childTnLst>
                                </p:cTn>
                              </p:par>
                            </p:childTnLst>
                          </p:cTn>
                        </p:par>
                        <p:par>
                          <p:cTn id="27" fill="hold">
                            <p:stCondLst>
                              <p:cond delay="2500"/>
                            </p:stCondLst>
                            <p:childTnLst>
                              <p:par>
                                <p:cTn id="28" presetID="2" presetClass="entr" presetSubtype="8" accel="50000" decel="50000" fill="hold" grpId="0" nodeType="afterEffect">
                                  <p:stCondLst>
                                    <p:cond delay="0"/>
                                  </p:stCondLst>
                                  <p:childTnLst>
                                    <p:set>
                                      <p:cBhvr>
                                        <p:cTn id="29" dur="1" fill="hold">
                                          <p:stCondLst>
                                            <p:cond delay="0"/>
                                          </p:stCondLst>
                                        </p:cTn>
                                        <p:tgtEl>
                                          <p:spTgt spid="125"/>
                                        </p:tgtEl>
                                        <p:attrNameLst>
                                          <p:attrName>style.visibility</p:attrName>
                                        </p:attrNameLst>
                                      </p:cBhvr>
                                      <p:to>
                                        <p:strVal val="visible"/>
                                      </p:to>
                                    </p:set>
                                    <p:anim calcmode="lin" valueType="num">
                                      <p:cBhvr additive="base">
                                        <p:cTn id="30" dur="500" fill="hold"/>
                                        <p:tgtEl>
                                          <p:spTgt spid="125"/>
                                        </p:tgtEl>
                                        <p:attrNameLst>
                                          <p:attrName>ppt_x</p:attrName>
                                        </p:attrNameLst>
                                      </p:cBhvr>
                                      <p:tavLst>
                                        <p:tav tm="0">
                                          <p:val>
                                            <p:strVal val="0-#ppt_w/2"/>
                                          </p:val>
                                        </p:tav>
                                        <p:tav tm="100000">
                                          <p:val>
                                            <p:strVal val="#ppt_x"/>
                                          </p:val>
                                        </p:tav>
                                      </p:tavLst>
                                    </p:anim>
                                    <p:anim calcmode="lin" valueType="num">
                                      <p:cBhvr additive="base">
                                        <p:cTn id="31" dur="500" fill="hold"/>
                                        <p:tgtEl>
                                          <p:spTgt spid="125"/>
                                        </p:tgtEl>
                                        <p:attrNameLst>
                                          <p:attrName>ppt_y</p:attrName>
                                        </p:attrNameLst>
                                      </p:cBhvr>
                                      <p:tavLst>
                                        <p:tav tm="0">
                                          <p:val>
                                            <p:strVal val="#ppt_y"/>
                                          </p:val>
                                        </p:tav>
                                        <p:tav tm="100000">
                                          <p:val>
                                            <p:strVal val="#ppt_y"/>
                                          </p:val>
                                        </p:tav>
                                      </p:tavLst>
                                    </p:anim>
                                  </p:childTnLst>
                                </p:cTn>
                              </p:par>
                              <p:par>
                                <p:cTn id="32" presetID="2" presetClass="entr" presetSubtype="8" accel="50000" decel="50000" fill="hold" grpId="0" nodeType="withEffect">
                                  <p:stCondLst>
                                    <p:cond delay="0"/>
                                  </p:stCondLst>
                                  <p:childTnLst>
                                    <p:set>
                                      <p:cBhvr>
                                        <p:cTn id="33" dur="1" fill="hold">
                                          <p:stCondLst>
                                            <p:cond delay="0"/>
                                          </p:stCondLst>
                                        </p:cTn>
                                        <p:tgtEl>
                                          <p:spTgt spid="126"/>
                                        </p:tgtEl>
                                        <p:attrNameLst>
                                          <p:attrName>style.visibility</p:attrName>
                                        </p:attrNameLst>
                                      </p:cBhvr>
                                      <p:to>
                                        <p:strVal val="visible"/>
                                      </p:to>
                                    </p:set>
                                    <p:anim calcmode="lin" valueType="num">
                                      <p:cBhvr additive="base">
                                        <p:cTn id="34" dur="500" fill="hold"/>
                                        <p:tgtEl>
                                          <p:spTgt spid="126"/>
                                        </p:tgtEl>
                                        <p:attrNameLst>
                                          <p:attrName>ppt_x</p:attrName>
                                        </p:attrNameLst>
                                      </p:cBhvr>
                                      <p:tavLst>
                                        <p:tav tm="0">
                                          <p:val>
                                            <p:strVal val="0-#ppt_w/2"/>
                                          </p:val>
                                        </p:tav>
                                        <p:tav tm="100000">
                                          <p:val>
                                            <p:strVal val="#ppt_x"/>
                                          </p:val>
                                        </p:tav>
                                      </p:tavLst>
                                    </p:anim>
                                    <p:anim calcmode="lin" valueType="num">
                                      <p:cBhvr additive="base">
                                        <p:cTn id="35" dur="500" fill="hold"/>
                                        <p:tgtEl>
                                          <p:spTgt spid="126"/>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18" presetClass="entr" presetSubtype="12" fill="hold" nodeType="afterEffect">
                                  <p:stCondLst>
                                    <p:cond delay="0"/>
                                  </p:stCondLst>
                                  <p:childTnLst>
                                    <p:set>
                                      <p:cBhvr>
                                        <p:cTn id="38" dur="1" fill="hold">
                                          <p:stCondLst>
                                            <p:cond delay="0"/>
                                          </p:stCondLst>
                                        </p:cTn>
                                        <p:tgtEl>
                                          <p:spTgt spid="52"/>
                                        </p:tgtEl>
                                        <p:attrNameLst>
                                          <p:attrName>style.visibility</p:attrName>
                                        </p:attrNameLst>
                                      </p:cBhvr>
                                      <p:to>
                                        <p:strVal val="visible"/>
                                      </p:to>
                                    </p:set>
                                    <p:animEffect transition="in" filter="strips(downLeft)">
                                      <p:cBhvr>
                                        <p:cTn id="39" dur="500"/>
                                        <p:tgtEl>
                                          <p:spTgt spid="52"/>
                                        </p:tgtEl>
                                      </p:cBhvr>
                                    </p:animEffect>
                                  </p:childTnLst>
                                </p:cTn>
                              </p:par>
                            </p:childTnLst>
                          </p:cTn>
                        </p:par>
                        <p:par>
                          <p:cTn id="40" fill="hold">
                            <p:stCondLst>
                              <p:cond delay="3500"/>
                            </p:stCondLst>
                            <p:childTnLst>
                              <p:par>
                                <p:cTn id="41" presetID="23" presetClass="entr" presetSubtype="16" fill="hold" grpId="0" nodeType="afterEffect">
                                  <p:stCondLst>
                                    <p:cond delay="0"/>
                                  </p:stCondLst>
                                  <p:childTnLst>
                                    <p:set>
                                      <p:cBhvr>
                                        <p:cTn id="42" dur="1" fill="hold">
                                          <p:stCondLst>
                                            <p:cond delay="0"/>
                                          </p:stCondLst>
                                        </p:cTn>
                                        <p:tgtEl>
                                          <p:spTgt spid="120"/>
                                        </p:tgtEl>
                                        <p:attrNameLst>
                                          <p:attrName>style.visibility</p:attrName>
                                        </p:attrNameLst>
                                      </p:cBhvr>
                                      <p:to>
                                        <p:strVal val="visible"/>
                                      </p:to>
                                    </p:set>
                                    <p:anim calcmode="lin" valueType="num">
                                      <p:cBhvr>
                                        <p:cTn id="43" dur="250" fill="hold"/>
                                        <p:tgtEl>
                                          <p:spTgt spid="120"/>
                                        </p:tgtEl>
                                        <p:attrNameLst>
                                          <p:attrName>ppt_w</p:attrName>
                                        </p:attrNameLst>
                                      </p:cBhvr>
                                      <p:tavLst>
                                        <p:tav tm="0">
                                          <p:val>
                                            <p:fltVal val="0"/>
                                          </p:val>
                                        </p:tav>
                                        <p:tav tm="100000">
                                          <p:val>
                                            <p:strVal val="#ppt_w"/>
                                          </p:val>
                                        </p:tav>
                                      </p:tavLst>
                                    </p:anim>
                                    <p:anim calcmode="lin" valueType="num">
                                      <p:cBhvr>
                                        <p:cTn id="44" dur="250" fill="hold"/>
                                        <p:tgtEl>
                                          <p:spTgt spid="120"/>
                                        </p:tgtEl>
                                        <p:attrNameLst>
                                          <p:attrName>ppt_h</p:attrName>
                                        </p:attrNameLst>
                                      </p:cBhvr>
                                      <p:tavLst>
                                        <p:tav tm="0">
                                          <p:val>
                                            <p:fltVal val="0"/>
                                          </p:val>
                                        </p:tav>
                                        <p:tav tm="100000">
                                          <p:val>
                                            <p:strVal val="#ppt_h"/>
                                          </p:val>
                                        </p:tav>
                                      </p:tavLst>
                                    </p:anim>
                                  </p:childTnLst>
                                </p:cTn>
                              </p:par>
                            </p:childTnLst>
                          </p:cTn>
                        </p:par>
                        <p:par>
                          <p:cTn id="45" fill="hold">
                            <p:stCondLst>
                              <p:cond delay="4000"/>
                            </p:stCondLst>
                            <p:childTnLst>
                              <p:par>
                                <p:cTn id="46" presetID="2" presetClass="entr" presetSubtype="2" accel="50000" decel="50000" fill="hold" grpId="0" nodeType="afterEffect">
                                  <p:stCondLst>
                                    <p:cond delay="0"/>
                                  </p:stCondLst>
                                  <p:childTnLst>
                                    <p:set>
                                      <p:cBhvr>
                                        <p:cTn id="47" dur="1" fill="hold">
                                          <p:stCondLst>
                                            <p:cond delay="0"/>
                                          </p:stCondLst>
                                        </p:cTn>
                                        <p:tgtEl>
                                          <p:spTgt spid="123"/>
                                        </p:tgtEl>
                                        <p:attrNameLst>
                                          <p:attrName>style.visibility</p:attrName>
                                        </p:attrNameLst>
                                      </p:cBhvr>
                                      <p:to>
                                        <p:strVal val="visible"/>
                                      </p:to>
                                    </p:set>
                                    <p:anim calcmode="lin" valueType="num">
                                      <p:cBhvr additive="base">
                                        <p:cTn id="48" dur="500" fill="hold"/>
                                        <p:tgtEl>
                                          <p:spTgt spid="123"/>
                                        </p:tgtEl>
                                        <p:attrNameLst>
                                          <p:attrName>ppt_x</p:attrName>
                                        </p:attrNameLst>
                                      </p:cBhvr>
                                      <p:tavLst>
                                        <p:tav tm="0">
                                          <p:val>
                                            <p:strVal val="1+#ppt_w/2"/>
                                          </p:val>
                                        </p:tav>
                                        <p:tav tm="100000">
                                          <p:val>
                                            <p:strVal val="#ppt_x"/>
                                          </p:val>
                                        </p:tav>
                                      </p:tavLst>
                                    </p:anim>
                                    <p:anim calcmode="lin" valueType="num">
                                      <p:cBhvr additive="base">
                                        <p:cTn id="49" dur="500" fill="hold"/>
                                        <p:tgtEl>
                                          <p:spTgt spid="123"/>
                                        </p:tgtEl>
                                        <p:attrNameLst>
                                          <p:attrName>ppt_y</p:attrName>
                                        </p:attrNameLst>
                                      </p:cBhvr>
                                      <p:tavLst>
                                        <p:tav tm="0">
                                          <p:val>
                                            <p:strVal val="#ppt_y"/>
                                          </p:val>
                                        </p:tav>
                                        <p:tav tm="100000">
                                          <p:val>
                                            <p:strVal val="#ppt_y"/>
                                          </p:val>
                                        </p:tav>
                                      </p:tavLst>
                                    </p:anim>
                                  </p:childTnLst>
                                </p:cTn>
                              </p:par>
                            </p:childTnLst>
                          </p:cTn>
                        </p:par>
                        <p:par>
                          <p:cTn id="50" fill="hold">
                            <p:stCondLst>
                              <p:cond delay="4500"/>
                            </p:stCondLst>
                            <p:childTnLst>
                              <p:par>
                                <p:cTn id="51" presetID="23" presetClass="entr" presetSubtype="16" fill="hold" grpId="0" nodeType="afterEffect">
                                  <p:stCondLst>
                                    <p:cond delay="0"/>
                                  </p:stCondLst>
                                  <p:childTnLst>
                                    <p:set>
                                      <p:cBhvr>
                                        <p:cTn id="52" dur="1" fill="hold">
                                          <p:stCondLst>
                                            <p:cond delay="0"/>
                                          </p:stCondLst>
                                        </p:cTn>
                                        <p:tgtEl>
                                          <p:spTgt spid="117"/>
                                        </p:tgtEl>
                                        <p:attrNameLst>
                                          <p:attrName>style.visibility</p:attrName>
                                        </p:attrNameLst>
                                      </p:cBhvr>
                                      <p:to>
                                        <p:strVal val="visible"/>
                                      </p:to>
                                    </p:set>
                                    <p:anim calcmode="lin" valueType="num">
                                      <p:cBhvr>
                                        <p:cTn id="53" dur="500" fill="hold"/>
                                        <p:tgtEl>
                                          <p:spTgt spid="117"/>
                                        </p:tgtEl>
                                        <p:attrNameLst>
                                          <p:attrName>ppt_w</p:attrName>
                                        </p:attrNameLst>
                                      </p:cBhvr>
                                      <p:tavLst>
                                        <p:tav tm="0">
                                          <p:val>
                                            <p:fltVal val="0"/>
                                          </p:val>
                                        </p:tav>
                                        <p:tav tm="100000">
                                          <p:val>
                                            <p:strVal val="#ppt_w"/>
                                          </p:val>
                                        </p:tav>
                                      </p:tavLst>
                                    </p:anim>
                                    <p:anim calcmode="lin" valueType="num">
                                      <p:cBhvr>
                                        <p:cTn id="54" dur="500" fill="hold"/>
                                        <p:tgtEl>
                                          <p:spTgt spid="117"/>
                                        </p:tgtEl>
                                        <p:attrNameLst>
                                          <p:attrName>ppt_h</p:attrName>
                                        </p:attrNameLst>
                                      </p:cBhvr>
                                      <p:tavLst>
                                        <p:tav tm="0">
                                          <p:val>
                                            <p:fltVal val="0"/>
                                          </p:val>
                                        </p:tav>
                                        <p:tav tm="100000">
                                          <p:val>
                                            <p:strVal val="#ppt_h"/>
                                          </p:val>
                                        </p:tav>
                                      </p:tavLst>
                                    </p:anim>
                                  </p:childTnLst>
                                </p:cTn>
                              </p:par>
                            </p:childTnLst>
                          </p:cTn>
                        </p:par>
                        <p:par>
                          <p:cTn id="55" fill="hold">
                            <p:stCondLst>
                              <p:cond delay="5000"/>
                            </p:stCondLst>
                            <p:childTnLst>
                              <p:par>
                                <p:cTn id="56" presetID="18" presetClass="entr" presetSubtype="12" fill="hold" nodeType="afterEffect">
                                  <p:stCondLst>
                                    <p:cond delay="0"/>
                                  </p:stCondLst>
                                  <p:childTnLst>
                                    <p:set>
                                      <p:cBhvr>
                                        <p:cTn id="57" dur="1" fill="hold">
                                          <p:stCondLst>
                                            <p:cond delay="0"/>
                                          </p:stCondLst>
                                        </p:cTn>
                                        <p:tgtEl>
                                          <p:spTgt spid="60"/>
                                        </p:tgtEl>
                                        <p:attrNameLst>
                                          <p:attrName>style.visibility</p:attrName>
                                        </p:attrNameLst>
                                      </p:cBhvr>
                                      <p:to>
                                        <p:strVal val="visible"/>
                                      </p:to>
                                    </p:set>
                                    <p:animEffect transition="in" filter="strips(downLeft)">
                                      <p:cBhvr>
                                        <p:cTn id="58" dur="300"/>
                                        <p:tgtEl>
                                          <p:spTgt spid="60"/>
                                        </p:tgtEl>
                                      </p:cBhvr>
                                    </p:animEffect>
                                  </p:childTnLst>
                                </p:cTn>
                              </p:par>
                            </p:childTnLst>
                          </p:cTn>
                        </p:par>
                        <p:par>
                          <p:cTn id="59" fill="hold">
                            <p:stCondLst>
                              <p:cond delay="5500"/>
                            </p:stCondLst>
                            <p:childTnLst>
                              <p:par>
                                <p:cTn id="60" presetID="2" presetClass="entr" presetSubtype="8" accel="50000" decel="50000" fill="hold" grpId="0" nodeType="afterEffect">
                                  <p:stCondLst>
                                    <p:cond delay="0"/>
                                  </p:stCondLst>
                                  <p:childTnLst>
                                    <p:set>
                                      <p:cBhvr>
                                        <p:cTn id="61" dur="1" fill="hold">
                                          <p:stCondLst>
                                            <p:cond delay="0"/>
                                          </p:stCondLst>
                                        </p:cTn>
                                        <p:tgtEl>
                                          <p:spTgt spid="127"/>
                                        </p:tgtEl>
                                        <p:attrNameLst>
                                          <p:attrName>style.visibility</p:attrName>
                                        </p:attrNameLst>
                                      </p:cBhvr>
                                      <p:to>
                                        <p:strVal val="visible"/>
                                      </p:to>
                                    </p:set>
                                    <p:anim calcmode="lin" valueType="num">
                                      <p:cBhvr additive="base">
                                        <p:cTn id="62" dur="500" fill="hold"/>
                                        <p:tgtEl>
                                          <p:spTgt spid="127"/>
                                        </p:tgtEl>
                                        <p:attrNameLst>
                                          <p:attrName>ppt_x</p:attrName>
                                        </p:attrNameLst>
                                      </p:cBhvr>
                                      <p:tavLst>
                                        <p:tav tm="0">
                                          <p:val>
                                            <p:strVal val="0-#ppt_w/2"/>
                                          </p:val>
                                        </p:tav>
                                        <p:tav tm="100000">
                                          <p:val>
                                            <p:strVal val="#ppt_x"/>
                                          </p:val>
                                        </p:tav>
                                      </p:tavLst>
                                    </p:anim>
                                    <p:anim calcmode="lin" valueType="num">
                                      <p:cBhvr additive="base">
                                        <p:cTn id="63" dur="500" fill="hold"/>
                                        <p:tgtEl>
                                          <p:spTgt spid="127"/>
                                        </p:tgtEl>
                                        <p:attrNameLst>
                                          <p:attrName>ppt_y</p:attrName>
                                        </p:attrNameLst>
                                      </p:cBhvr>
                                      <p:tavLst>
                                        <p:tav tm="0">
                                          <p:val>
                                            <p:strVal val="#ppt_y"/>
                                          </p:val>
                                        </p:tav>
                                        <p:tav tm="100000">
                                          <p:val>
                                            <p:strVal val="#ppt_y"/>
                                          </p:val>
                                        </p:tav>
                                      </p:tavLst>
                                    </p:anim>
                                  </p:childTnLst>
                                </p:cTn>
                              </p:par>
                              <p:par>
                                <p:cTn id="64" presetID="2" presetClass="entr" presetSubtype="8" accel="50000" decel="50000" fill="hold" grpId="0" nodeType="withEffect">
                                  <p:stCondLst>
                                    <p:cond delay="0"/>
                                  </p:stCondLst>
                                  <p:childTnLst>
                                    <p:set>
                                      <p:cBhvr>
                                        <p:cTn id="65" dur="1" fill="hold">
                                          <p:stCondLst>
                                            <p:cond delay="0"/>
                                          </p:stCondLst>
                                        </p:cTn>
                                        <p:tgtEl>
                                          <p:spTgt spid="128"/>
                                        </p:tgtEl>
                                        <p:attrNameLst>
                                          <p:attrName>style.visibility</p:attrName>
                                        </p:attrNameLst>
                                      </p:cBhvr>
                                      <p:to>
                                        <p:strVal val="visible"/>
                                      </p:to>
                                    </p:set>
                                    <p:anim calcmode="lin" valueType="num">
                                      <p:cBhvr additive="base">
                                        <p:cTn id="66" dur="500" fill="hold"/>
                                        <p:tgtEl>
                                          <p:spTgt spid="128"/>
                                        </p:tgtEl>
                                        <p:attrNameLst>
                                          <p:attrName>ppt_x</p:attrName>
                                        </p:attrNameLst>
                                      </p:cBhvr>
                                      <p:tavLst>
                                        <p:tav tm="0">
                                          <p:val>
                                            <p:strVal val="0-#ppt_w/2"/>
                                          </p:val>
                                        </p:tav>
                                        <p:tav tm="100000">
                                          <p:val>
                                            <p:strVal val="#ppt_x"/>
                                          </p:val>
                                        </p:tav>
                                      </p:tavLst>
                                    </p:anim>
                                    <p:anim calcmode="lin" valueType="num">
                                      <p:cBhvr additive="base">
                                        <p:cTn id="67" dur="500" fill="hold"/>
                                        <p:tgtEl>
                                          <p:spTgt spid="128"/>
                                        </p:tgtEl>
                                        <p:attrNameLst>
                                          <p:attrName>ppt_y</p:attrName>
                                        </p:attrNameLst>
                                      </p:cBhvr>
                                      <p:tavLst>
                                        <p:tav tm="0">
                                          <p:val>
                                            <p:strVal val="#ppt_y"/>
                                          </p:val>
                                        </p:tav>
                                        <p:tav tm="100000">
                                          <p:val>
                                            <p:strVal val="#ppt_y"/>
                                          </p:val>
                                        </p:tav>
                                      </p:tavLst>
                                    </p:anim>
                                  </p:childTnLst>
                                </p:cTn>
                              </p:par>
                            </p:childTnLst>
                          </p:cTn>
                        </p:par>
                        <p:par>
                          <p:cTn id="68" fill="hold">
                            <p:stCondLst>
                              <p:cond delay="6000"/>
                            </p:stCondLst>
                            <p:childTnLst>
                              <p:par>
                                <p:cTn id="69" presetID="18" presetClass="entr" presetSubtype="12" fill="hold" nodeType="afterEffect">
                                  <p:stCondLst>
                                    <p:cond delay="0"/>
                                  </p:stCondLst>
                                  <p:childTnLst>
                                    <p:set>
                                      <p:cBhvr>
                                        <p:cTn id="70" dur="1" fill="hold">
                                          <p:stCondLst>
                                            <p:cond delay="0"/>
                                          </p:stCondLst>
                                        </p:cTn>
                                        <p:tgtEl>
                                          <p:spTgt spid="43"/>
                                        </p:tgtEl>
                                        <p:attrNameLst>
                                          <p:attrName>style.visibility</p:attrName>
                                        </p:attrNameLst>
                                      </p:cBhvr>
                                      <p:to>
                                        <p:strVal val="visible"/>
                                      </p:to>
                                    </p:set>
                                    <p:animEffect transition="in" filter="strips(downLeft)">
                                      <p:cBhvr>
                                        <p:cTn id="71" dur="500"/>
                                        <p:tgtEl>
                                          <p:spTgt spid="43"/>
                                        </p:tgtEl>
                                      </p:cBhvr>
                                    </p:animEffect>
                                  </p:childTnLst>
                                </p:cTn>
                              </p:par>
                            </p:childTnLst>
                          </p:cTn>
                        </p:par>
                        <p:par>
                          <p:cTn id="72" fill="hold">
                            <p:stCondLst>
                              <p:cond delay="6500"/>
                            </p:stCondLst>
                            <p:childTnLst>
                              <p:par>
                                <p:cTn id="73" presetID="23" presetClass="entr" presetSubtype="16" fill="hold" grpId="0" nodeType="afterEffect">
                                  <p:stCondLst>
                                    <p:cond delay="0"/>
                                  </p:stCondLst>
                                  <p:childTnLst>
                                    <p:set>
                                      <p:cBhvr>
                                        <p:cTn id="74" dur="1" fill="hold">
                                          <p:stCondLst>
                                            <p:cond delay="0"/>
                                          </p:stCondLst>
                                        </p:cTn>
                                        <p:tgtEl>
                                          <p:spTgt spid="121"/>
                                        </p:tgtEl>
                                        <p:attrNameLst>
                                          <p:attrName>style.visibility</p:attrName>
                                        </p:attrNameLst>
                                      </p:cBhvr>
                                      <p:to>
                                        <p:strVal val="visible"/>
                                      </p:to>
                                    </p:set>
                                    <p:anim calcmode="lin" valueType="num">
                                      <p:cBhvr>
                                        <p:cTn id="75" dur="250" fill="hold"/>
                                        <p:tgtEl>
                                          <p:spTgt spid="121"/>
                                        </p:tgtEl>
                                        <p:attrNameLst>
                                          <p:attrName>ppt_w</p:attrName>
                                        </p:attrNameLst>
                                      </p:cBhvr>
                                      <p:tavLst>
                                        <p:tav tm="0">
                                          <p:val>
                                            <p:fltVal val="0"/>
                                          </p:val>
                                        </p:tav>
                                        <p:tav tm="100000">
                                          <p:val>
                                            <p:strVal val="#ppt_w"/>
                                          </p:val>
                                        </p:tav>
                                      </p:tavLst>
                                    </p:anim>
                                    <p:anim calcmode="lin" valueType="num">
                                      <p:cBhvr>
                                        <p:cTn id="76" dur="250" fill="hold"/>
                                        <p:tgtEl>
                                          <p:spTgt spid="121"/>
                                        </p:tgtEl>
                                        <p:attrNameLst>
                                          <p:attrName>ppt_h</p:attrName>
                                        </p:attrNameLst>
                                      </p:cBhvr>
                                      <p:tavLst>
                                        <p:tav tm="0">
                                          <p:val>
                                            <p:fltVal val="0"/>
                                          </p:val>
                                        </p:tav>
                                        <p:tav tm="100000">
                                          <p:val>
                                            <p:strVal val="#ppt_h"/>
                                          </p:val>
                                        </p:tav>
                                      </p:tavLst>
                                    </p:anim>
                                  </p:childTnLst>
                                </p:cTn>
                              </p:par>
                            </p:childTnLst>
                          </p:cTn>
                        </p:par>
                        <p:par>
                          <p:cTn id="77" fill="hold">
                            <p:stCondLst>
                              <p:cond delay="7000"/>
                            </p:stCondLst>
                            <p:childTnLst>
                              <p:par>
                                <p:cTn id="78" presetID="2" presetClass="entr" presetSubtype="2" accel="50000" decel="50000" fill="hold" grpId="0" nodeType="afterEffect">
                                  <p:stCondLst>
                                    <p:cond delay="0"/>
                                  </p:stCondLst>
                                  <p:childTnLst>
                                    <p:set>
                                      <p:cBhvr>
                                        <p:cTn id="79" dur="1" fill="hold">
                                          <p:stCondLst>
                                            <p:cond delay="0"/>
                                          </p:stCondLst>
                                        </p:cTn>
                                        <p:tgtEl>
                                          <p:spTgt spid="124"/>
                                        </p:tgtEl>
                                        <p:attrNameLst>
                                          <p:attrName>style.visibility</p:attrName>
                                        </p:attrNameLst>
                                      </p:cBhvr>
                                      <p:to>
                                        <p:strVal val="visible"/>
                                      </p:to>
                                    </p:set>
                                    <p:anim calcmode="lin" valueType="num">
                                      <p:cBhvr additive="base">
                                        <p:cTn id="80" dur="500" fill="hold"/>
                                        <p:tgtEl>
                                          <p:spTgt spid="124"/>
                                        </p:tgtEl>
                                        <p:attrNameLst>
                                          <p:attrName>ppt_x</p:attrName>
                                        </p:attrNameLst>
                                      </p:cBhvr>
                                      <p:tavLst>
                                        <p:tav tm="0">
                                          <p:val>
                                            <p:strVal val="1+#ppt_w/2"/>
                                          </p:val>
                                        </p:tav>
                                        <p:tav tm="100000">
                                          <p:val>
                                            <p:strVal val="#ppt_x"/>
                                          </p:val>
                                        </p:tav>
                                      </p:tavLst>
                                    </p:anim>
                                    <p:anim calcmode="lin" valueType="num">
                                      <p:cBhvr additive="base">
                                        <p:cTn id="81" dur="500" fill="hold"/>
                                        <p:tgtEl>
                                          <p:spTgt spid="124"/>
                                        </p:tgtEl>
                                        <p:attrNameLst>
                                          <p:attrName>ppt_y</p:attrName>
                                        </p:attrNameLst>
                                      </p:cBhvr>
                                      <p:tavLst>
                                        <p:tav tm="0">
                                          <p:val>
                                            <p:strVal val="#ppt_y"/>
                                          </p:val>
                                        </p:tav>
                                        <p:tav tm="100000">
                                          <p:val>
                                            <p:strVal val="#ppt_y"/>
                                          </p:val>
                                        </p:tav>
                                      </p:tavLst>
                                    </p:anim>
                                  </p:childTnLst>
                                </p:cTn>
                              </p:par>
                            </p:childTnLst>
                          </p:cTn>
                        </p:par>
                        <p:par>
                          <p:cTn id="82" fill="hold">
                            <p:stCondLst>
                              <p:cond delay="7500"/>
                            </p:stCondLst>
                            <p:childTnLst>
                              <p:par>
                                <p:cTn id="83" presetID="23" presetClass="entr" presetSubtype="16" fill="hold" grpId="0" nodeType="afterEffect">
                                  <p:stCondLst>
                                    <p:cond delay="0"/>
                                  </p:stCondLst>
                                  <p:childTnLst>
                                    <p:set>
                                      <p:cBhvr>
                                        <p:cTn id="84" dur="1" fill="hold">
                                          <p:stCondLst>
                                            <p:cond delay="0"/>
                                          </p:stCondLst>
                                        </p:cTn>
                                        <p:tgtEl>
                                          <p:spTgt spid="118"/>
                                        </p:tgtEl>
                                        <p:attrNameLst>
                                          <p:attrName>style.visibility</p:attrName>
                                        </p:attrNameLst>
                                      </p:cBhvr>
                                      <p:to>
                                        <p:strVal val="visible"/>
                                      </p:to>
                                    </p:set>
                                    <p:anim calcmode="lin" valueType="num">
                                      <p:cBhvr>
                                        <p:cTn id="85" dur="500" fill="hold"/>
                                        <p:tgtEl>
                                          <p:spTgt spid="118"/>
                                        </p:tgtEl>
                                        <p:attrNameLst>
                                          <p:attrName>ppt_w</p:attrName>
                                        </p:attrNameLst>
                                      </p:cBhvr>
                                      <p:tavLst>
                                        <p:tav tm="0">
                                          <p:val>
                                            <p:fltVal val="0"/>
                                          </p:val>
                                        </p:tav>
                                        <p:tav tm="100000">
                                          <p:val>
                                            <p:strVal val="#ppt_w"/>
                                          </p:val>
                                        </p:tav>
                                      </p:tavLst>
                                    </p:anim>
                                    <p:anim calcmode="lin" valueType="num">
                                      <p:cBhvr>
                                        <p:cTn id="86" dur="500" fill="hold"/>
                                        <p:tgtEl>
                                          <p:spTgt spid="118"/>
                                        </p:tgtEl>
                                        <p:attrNameLst>
                                          <p:attrName>ppt_h</p:attrName>
                                        </p:attrNameLst>
                                      </p:cBhvr>
                                      <p:tavLst>
                                        <p:tav tm="0">
                                          <p:val>
                                            <p:fltVal val="0"/>
                                          </p:val>
                                        </p:tav>
                                        <p:tav tm="100000">
                                          <p:val>
                                            <p:strVal val="#ppt_h"/>
                                          </p:val>
                                        </p:tav>
                                      </p:tavLst>
                                    </p:anim>
                                  </p:childTnLst>
                                </p:cTn>
                              </p:par>
                            </p:childTnLst>
                          </p:cTn>
                        </p:par>
                        <p:par>
                          <p:cTn id="87" fill="hold">
                            <p:stCondLst>
                              <p:cond delay="8000"/>
                            </p:stCondLst>
                            <p:childTnLst>
                              <p:par>
                                <p:cTn id="88" presetID="18" presetClass="entr" presetSubtype="12" fill="hold" nodeType="afterEffect">
                                  <p:stCondLst>
                                    <p:cond delay="0"/>
                                  </p:stCondLst>
                                  <p:childTnLst>
                                    <p:set>
                                      <p:cBhvr>
                                        <p:cTn id="89" dur="1" fill="hold">
                                          <p:stCondLst>
                                            <p:cond delay="0"/>
                                          </p:stCondLst>
                                        </p:cTn>
                                        <p:tgtEl>
                                          <p:spTgt spid="115"/>
                                        </p:tgtEl>
                                        <p:attrNameLst>
                                          <p:attrName>style.visibility</p:attrName>
                                        </p:attrNameLst>
                                      </p:cBhvr>
                                      <p:to>
                                        <p:strVal val="visible"/>
                                      </p:to>
                                    </p:set>
                                    <p:animEffect transition="in" filter="strips(downLeft)">
                                      <p:cBhvr>
                                        <p:cTn id="90" dur="500"/>
                                        <p:tgtEl>
                                          <p:spTgt spid="115"/>
                                        </p:tgtEl>
                                      </p:cBhvr>
                                    </p:animEffect>
                                  </p:childTnLst>
                                </p:cTn>
                              </p:par>
                            </p:childTnLst>
                          </p:cTn>
                        </p:par>
                        <p:par>
                          <p:cTn id="91" fill="hold">
                            <p:stCondLst>
                              <p:cond delay="8500"/>
                            </p:stCondLst>
                            <p:childTnLst>
                              <p:par>
                                <p:cTn id="92" presetID="2" presetClass="entr" presetSubtype="8" accel="50000" decel="50000" fill="hold" grpId="0" nodeType="afterEffect">
                                  <p:stCondLst>
                                    <p:cond delay="0"/>
                                  </p:stCondLst>
                                  <p:childTnLst>
                                    <p:set>
                                      <p:cBhvr>
                                        <p:cTn id="93" dur="1" fill="hold">
                                          <p:stCondLst>
                                            <p:cond delay="0"/>
                                          </p:stCondLst>
                                        </p:cTn>
                                        <p:tgtEl>
                                          <p:spTgt spid="129"/>
                                        </p:tgtEl>
                                        <p:attrNameLst>
                                          <p:attrName>style.visibility</p:attrName>
                                        </p:attrNameLst>
                                      </p:cBhvr>
                                      <p:to>
                                        <p:strVal val="visible"/>
                                      </p:to>
                                    </p:set>
                                    <p:anim calcmode="lin" valueType="num">
                                      <p:cBhvr additive="base">
                                        <p:cTn id="94" dur="500" fill="hold"/>
                                        <p:tgtEl>
                                          <p:spTgt spid="129"/>
                                        </p:tgtEl>
                                        <p:attrNameLst>
                                          <p:attrName>ppt_x</p:attrName>
                                        </p:attrNameLst>
                                      </p:cBhvr>
                                      <p:tavLst>
                                        <p:tav tm="0">
                                          <p:val>
                                            <p:strVal val="0-#ppt_w/2"/>
                                          </p:val>
                                        </p:tav>
                                        <p:tav tm="100000">
                                          <p:val>
                                            <p:strVal val="#ppt_x"/>
                                          </p:val>
                                        </p:tav>
                                      </p:tavLst>
                                    </p:anim>
                                    <p:anim calcmode="lin" valueType="num">
                                      <p:cBhvr additive="base">
                                        <p:cTn id="95" dur="500" fill="hold"/>
                                        <p:tgtEl>
                                          <p:spTgt spid="129"/>
                                        </p:tgtEl>
                                        <p:attrNameLst>
                                          <p:attrName>ppt_y</p:attrName>
                                        </p:attrNameLst>
                                      </p:cBhvr>
                                      <p:tavLst>
                                        <p:tav tm="0">
                                          <p:val>
                                            <p:strVal val="#ppt_y"/>
                                          </p:val>
                                        </p:tav>
                                        <p:tav tm="100000">
                                          <p:val>
                                            <p:strVal val="#ppt_y"/>
                                          </p:val>
                                        </p:tav>
                                      </p:tavLst>
                                    </p:anim>
                                  </p:childTnLst>
                                </p:cTn>
                              </p:par>
                              <p:par>
                                <p:cTn id="96" presetID="2" presetClass="entr" presetSubtype="8" accel="50000" decel="50000" fill="hold" grpId="0" nodeType="withEffect">
                                  <p:stCondLst>
                                    <p:cond delay="0"/>
                                  </p:stCondLst>
                                  <p:childTnLst>
                                    <p:set>
                                      <p:cBhvr>
                                        <p:cTn id="97" dur="1" fill="hold">
                                          <p:stCondLst>
                                            <p:cond delay="0"/>
                                          </p:stCondLst>
                                        </p:cTn>
                                        <p:tgtEl>
                                          <p:spTgt spid="130"/>
                                        </p:tgtEl>
                                        <p:attrNameLst>
                                          <p:attrName>style.visibility</p:attrName>
                                        </p:attrNameLst>
                                      </p:cBhvr>
                                      <p:to>
                                        <p:strVal val="visible"/>
                                      </p:to>
                                    </p:set>
                                    <p:anim calcmode="lin" valueType="num">
                                      <p:cBhvr additive="base">
                                        <p:cTn id="98" dur="500" fill="hold"/>
                                        <p:tgtEl>
                                          <p:spTgt spid="130"/>
                                        </p:tgtEl>
                                        <p:attrNameLst>
                                          <p:attrName>ppt_x</p:attrName>
                                        </p:attrNameLst>
                                      </p:cBhvr>
                                      <p:tavLst>
                                        <p:tav tm="0">
                                          <p:val>
                                            <p:strVal val="0-#ppt_w/2"/>
                                          </p:val>
                                        </p:tav>
                                        <p:tav tm="100000">
                                          <p:val>
                                            <p:strVal val="#ppt_x"/>
                                          </p:val>
                                        </p:tav>
                                      </p:tavLst>
                                    </p:anim>
                                    <p:anim calcmode="lin" valueType="num">
                                      <p:cBhvr additive="base">
                                        <p:cTn id="99" dur="500" fill="hold"/>
                                        <p:tgtEl>
                                          <p:spTgt spid="130"/>
                                        </p:tgtEl>
                                        <p:attrNameLst>
                                          <p:attrName>ppt_y</p:attrName>
                                        </p:attrNameLst>
                                      </p:cBhvr>
                                      <p:tavLst>
                                        <p:tav tm="0">
                                          <p:val>
                                            <p:strVal val="#ppt_y"/>
                                          </p:val>
                                        </p:tav>
                                        <p:tav tm="100000">
                                          <p:val>
                                            <p:strVal val="#ppt_y"/>
                                          </p:val>
                                        </p:tav>
                                      </p:tavLst>
                                    </p:anim>
                                  </p:childTnLst>
                                </p:cTn>
                              </p:par>
                            </p:childTnLst>
                          </p:cTn>
                        </p:par>
                        <p:par>
                          <p:cTn id="100" fill="hold">
                            <p:stCondLst>
                              <p:cond delay="9000"/>
                            </p:stCondLst>
                            <p:childTnLst>
                              <p:par>
                                <p:cTn id="101" presetID="18" presetClass="entr" presetSubtype="3" fill="hold" nodeType="afterEffect">
                                  <p:stCondLst>
                                    <p:cond delay="0"/>
                                  </p:stCondLst>
                                  <p:childTnLst>
                                    <p:set>
                                      <p:cBhvr>
                                        <p:cTn id="102" dur="1" fill="hold">
                                          <p:stCondLst>
                                            <p:cond delay="0"/>
                                          </p:stCondLst>
                                        </p:cTn>
                                        <p:tgtEl>
                                          <p:spTgt spid="76"/>
                                        </p:tgtEl>
                                        <p:attrNameLst>
                                          <p:attrName>style.visibility</p:attrName>
                                        </p:attrNameLst>
                                      </p:cBhvr>
                                      <p:to>
                                        <p:strVal val="visible"/>
                                      </p:to>
                                    </p:set>
                                    <p:animEffect transition="in" filter="strips(upRight)">
                                      <p:cBhvr>
                                        <p:cTn id="103" dur="500"/>
                                        <p:tgtEl>
                                          <p:spTgt spid="76"/>
                                        </p:tgtEl>
                                      </p:cBhvr>
                                    </p:animEffect>
                                  </p:childTnLst>
                                </p:cTn>
                              </p:par>
                            </p:childTnLst>
                          </p:cTn>
                        </p:par>
                        <p:par>
                          <p:cTn id="104" fill="hold">
                            <p:stCondLst>
                              <p:cond delay="9500"/>
                            </p:stCondLst>
                            <p:childTnLst>
                              <p:par>
                                <p:cTn id="105" presetID="53" presetClass="entr" presetSubtype="16" fill="hold" grpId="0" nodeType="afterEffect">
                                  <p:stCondLst>
                                    <p:cond delay="0"/>
                                  </p:stCondLst>
                                  <p:childTnLst>
                                    <p:set>
                                      <p:cBhvr>
                                        <p:cTn id="106" dur="1" fill="hold">
                                          <p:stCondLst>
                                            <p:cond delay="0"/>
                                          </p:stCondLst>
                                        </p:cTn>
                                        <p:tgtEl>
                                          <p:spTgt spid="131"/>
                                        </p:tgtEl>
                                        <p:attrNameLst>
                                          <p:attrName>style.visibility</p:attrName>
                                        </p:attrNameLst>
                                      </p:cBhvr>
                                      <p:to>
                                        <p:strVal val="visible"/>
                                      </p:to>
                                    </p:set>
                                    <p:anim calcmode="lin" valueType="num">
                                      <p:cBhvr>
                                        <p:cTn id="107" dur="500" fill="hold"/>
                                        <p:tgtEl>
                                          <p:spTgt spid="131"/>
                                        </p:tgtEl>
                                        <p:attrNameLst>
                                          <p:attrName>ppt_w</p:attrName>
                                        </p:attrNameLst>
                                      </p:cBhvr>
                                      <p:tavLst>
                                        <p:tav tm="0">
                                          <p:val>
                                            <p:fltVal val="0"/>
                                          </p:val>
                                        </p:tav>
                                        <p:tav tm="100000">
                                          <p:val>
                                            <p:strVal val="#ppt_w"/>
                                          </p:val>
                                        </p:tav>
                                      </p:tavLst>
                                    </p:anim>
                                    <p:anim calcmode="lin" valueType="num">
                                      <p:cBhvr>
                                        <p:cTn id="108" dur="500" fill="hold"/>
                                        <p:tgtEl>
                                          <p:spTgt spid="131"/>
                                        </p:tgtEl>
                                        <p:attrNameLst>
                                          <p:attrName>ppt_h</p:attrName>
                                        </p:attrNameLst>
                                      </p:cBhvr>
                                      <p:tavLst>
                                        <p:tav tm="0">
                                          <p:val>
                                            <p:fltVal val="0"/>
                                          </p:val>
                                        </p:tav>
                                        <p:tav tm="100000">
                                          <p:val>
                                            <p:strVal val="#ppt_h"/>
                                          </p:val>
                                        </p:tav>
                                      </p:tavLst>
                                    </p:anim>
                                    <p:animEffect transition="in" filter="fade">
                                      <p:cBhvr>
                                        <p:cTn id="109" dur="500"/>
                                        <p:tgtEl>
                                          <p:spTgt spid="1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6" grpId="0" animBg="1"/>
      <p:bldP spid="117" grpId="0" animBg="1"/>
      <p:bldP spid="118" grpId="0" animBg="1"/>
      <p:bldP spid="119" grpId="0" animBg="1"/>
      <p:bldP spid="120" grpId="0" animBg="1"/>
      <p:bldP spid="121" grpId="0" animBg="1"/>
      <p:bldP spid="122" grpId="0"/>
      <p:bldP spid="123" grpId="0"/>
      <p:bldP spid="124" grpId="0"/>
      <p:bldP spid="125" grpId="0"/>
      <p:bldP spid="126" grpId="0"/>
      <p:bldP spid="127" grpId="0"/>
      <p:bldP spid="128" grpId="0"/>
      <p:bldP spid="129" grpId="0"/>
      <p:bldP spid="130" grpId="0"/>
      <p:bldP spid="13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1619461" y="1448006"/>
            <a:ext cx="0" cy="3840427"/>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757799" y="1867278"/>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业务一</a:t>
            </a:r>
          </a:p>
        </p:txBody>
      </p:sp>
      <p:sp>
        <p:nvSpPr>
          <p:cNvPr id="8" name="TextBox 7"/>
          <p:cNvSpPr txBox="1"/>
          <p:nvPr/>
        </p:nvSpPr>
        <p:spPr>
          <a:xfrm>
            <a:off x="750749" y="2673043"/>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业务二</a:t>
            </a:r>
          </a:p>
        </p:txBody>
      </p:sp>
      <p:sp>
        <p:nvSpPr>
          <p:cNvPr id="9" name="TextBox 8"/>
          <p:cNvSpPr txBox="1"/>
          <p:nvPr/>
        </p:nvSpPr>
        <p:spPr>
          <a:xfrm>
            <a:off x="757799" y="3473133"/>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业务三</a:t>
            </a:r>
          </a:p>
        </p:txBody>
      </p:sp>
      <p:sp>
        <p:nvSpPr>
          <p:cNvPr id="10" name="TextBox 9"/>
          <p:cNvSpPr txBox="1"/>
          <p:nvPr/>
        </p:nvSpPr>
        <p:spPr>
          <a:xfrm>
            <a:off x="764849" y="4337229"/>
            <a:ext cx="861662" cy="369332"/>
          </a:xfrm>
          <a:prstGeom prst="rect">
            <a:avLst/>
          </a:prstGeom>
          <a:noFill/>
        </p:spPr>
        <p:txBody>
          <a:bodyPr wrap="none" lIns="121908" tIns="60954" rIns="121908" bIns="60954" rtlCol="0">
            <a:spAutoFit/>
          </a:bodyPr>
          <a:lstStyle/>
          <a:p>
            <a:pPr algn="r"/>
            <a:r>
              <a:rPr lang="zh-CN" altLang="en-US" sz="1600" dirty="0">
                <a:solidFill>
                  <a:schemeClr val="bg1">
                    <a:lumMod val="65000"/>
                  </a:schemeClr>
                </a:solidFill>
              </a:rPr>
              <a:t>业务四</a:t>
            </a:r>
          </a:p>
        </p:txBody>
      </p:sp>
      <p:sp>
        <p:nvSpPr>
          <p:cNvPr id="11" name="矩形 10"/>
          <p:cNvSpPr/>
          <p:nvPr/>
        </p:nvSpPr>
        <p:spPr>
          <a:xfrm>
            <a:off x="1626511" y="1771267"/>
            <a:ext cx="2879945"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矩形 11"/>
          <p:cNvSpPr/>
          <p:nvPr/>
        </p:nvSpPr>
        <p:spPr>
          <a:xfrm>
            <a:off x="1626511" y="2059299"/>
            <a:ext cx="4382907" cy="28803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1" name="矩形 20"/>
          <p:cNvSpPr/>
          <p:nvPr/>
        </p:nvSpPr>
        <p:spPr>
          <a:xfrm>
            <a:off x="1626512" y="2603359"/>
            <a:ext cx="2191453"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2" name="矩形 21"/>
          <p:cNvSpPr/>
          <p:nvPr/>
        </p:nvSpPr>
        <p:spPr>
          <a:xfrm>
            <a:off x="1626510" y="2891391"/>
            <a:ext cx="3263938" cy="28803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4" name="矩形 23"/>
          <p:cNvSpPr/>
          <p:nvPr/>
        </p:nvSpPr>
        <p:spPr>
          <a:xfrm>
            <a:off x="1626510" y="3435451"/>
            <a:ext cx="3551932"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5" name="矩形 24"/>
          <p:cNvSpPr/>
          <p:nvPr/>
        </p:nvSpPr>
        <p:spPr>
          <a:xfrm>
            <a:off x="1626511" y="3723483"/>
            <a:ext cx="3935925" cy="28803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7" name="矩形 26"/>
          <p:cNvSpPr/>
          <p:nvPr/>
        </p:nvSpPr>
        <p:spPr>
          <a:xfrm>
            <a:off x="1626511" y="4267544"/>
            <a:ext cx="2687949" cy="288032"/>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8" name="矩形 27"/>
          <p:cNvSpPr/>
          <p:nvPr/>
        </p:nvSpPr>
        <p:spPr>
          <a:xfrm>
            <a:off x="1626511" y="4555576"/>
            <a:ext cx="4991905"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9" name="TextBox 28"/>
          <p:cNvSpPr txBox="1"/>
          <p:nvPr/>
        </p:nvSpPr>
        <p:spPr>
          <a:xfrm>
            <a:off x="4504258" y="1682611"/>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60%</a:t>
            </a:r>
            <a:endParaRPr lang="zh-CN" altLang="en-US" sz="1600" dirty="0">
              <a:solidFill>
                <a:schemeClr val="bg1">
                  <a:lumMod val="65000"/>
                </a:schemeClr>
              </a:solidFill>
            </a:endParaRPr>
          </a:p>
        </p:txBody>
      </p:sp>
      <p:sp>
        <p:nvSpPr>
          <p:cNvPr id="30" name="TextBox 29"/>
          <p:cNvSpPr txBox="1"/>
          <p:nvPr/>
        </p:nvSpPr>
        <p:spPr>
          <a:xfrm>
            <a:off x="6007219" y="2051943"/>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80%</a:t>
            </a:r>
            <a:endParaRPr lang="zh-CN" altLang="en-US" sz="1600" dirty="0">
              <a:solidFill>
                <a:schemeClr val="accent1"/>
              </a:solidFill>
            </a:endParaRPr>
          </a:p>
        </p:txBody>
      </p:sp>
      <p:sp>
        <p:nvSpPr>
          <p:cNvPr id="31" name="TextBox 30"/>
          <p:cNvSpPr txBox="1"/>
          <p:nvPr/>
        </p:nvSpPr>
        <p:spPr>
          <a:xfrm>
            <a:off x="6661587" y="4488273"/>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95%</a:t>
            </a:r>
            <a:endParaRPr lang="zh-CN" altLang="en-US" sz="1600" dirty="0">
              <a:solidFill>
                <a:schemeClr val="accent1"/>
              </a:solidFill>
            </a:endParaRPr>
          </a:p>
        </p:txBody>
      </p:sp>
      <p:sp>
        <p:nvSpPr>
          <p:cNvPr id="32" name="TextBox 31"/>
          <p:cNvSpPr txBox="1"/>
          <p:nvPr/>
        </p:nvSpPr>
        <p:spPr>
          <a:xfrm>
            <a:off x="4312261" y="4226894"/>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56%</a:t>
            </a:r>
            <a:endParaRPr lang="zh-CN" altLang="en-US" sz="1600" dirty="0">
              <a:solidFill>
                <a:schemeClr val="bg1">
                  <a:lumMod val="65000"/>
                </a:schemeClr>
              </a:solidFill>
            </a:endParaRPr>
          </a:p>
        </p:txBody>
      </p:sp>
      <p:sp>
        <p:nvSpPr>
          <p:cNvPr id="33" name="TextBox 32"/>
          <p:cNvSpPr txBox="1"/>
          <p:nvPr/>
        </p:nvSpPr>
        <p:spPr>
          <a:xfrm>
            <a:off x="5176245" y="3394801"/>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70%</a:t>
            </a:r>
            <a:endParaRPr lang="zh-CN" altLang="en-US" sz="1600" dirty="0">
              <a:solidFill>
                <a:schemeClr val="bg1">
                  <a:lumMod val="65000"/>
                </a:schemeClr>
              </a:solidFill>
            </a:endParaRPr>
          </a:p>
        </p:txBody>
      </p:sp>
      <p:sp>
        <p:nvSpPr>
          <p:cNvPr id="34" name="TextBox 33"/>
          <p:cNvSpPr txBox="1"/>
          <p:nvPr/>
        </p:nvSpPr>
        <p:spPr>
          <a:xfrm>
            <a:off x="3815766" y="2562709"/>
            <a:ext cx="656567" cy="369320"/>
          </a:xfrm>
          <a:prstGeom prst="rect">
            <a:avLst/>
          </a:prstGeom>
          <a:noFill/>
        </p:spPr>
        <p:txBody>
          <a:bodyPr wrap="none" lIns="121908" tIns="60954" rIns="121908" bIns="60954" rtlCol="0">
            <a:spAutoFit/>
          </a:bodyPr>
          <a:lstStyle/>
          <a:p>
            <a:pPr algn="r"/>
            <a:r>
              <a:rPr lang="en-US" altLang="zh-CN" sz="1600" dirty="0">
                <a:solidFill>
                  <a:schemeClr val="bg1">
                    <a:lumMod val="65000"/>
                  </a:schemeClr>
                </a:solidFill>
              </a:rPr>
              <a:t>40%</a:t>
            </a:r>
            <a:endParaRPr lang="zh-CN" altLang="en-US" sz="1600" dirty="0">
              <a:solidFill>
                <a:schemeClr val="bg1">
                  <a:lumMod val="65000"/>
                </a:schemeClr>
              </a:solidFill>
            </a:endParaRPr>
          </a:p>
        </p:txBody>
      </p:sp>
      <p:sp>
        <p:nvSpPr>
          <p:cNvPr id="35" name="TextBox 34"/>
          <p:cNvSpPr txBox="1"/>
          <p:nvPr/>
        </p:nvSpPr>
        <p:spPr>
          <a:xfrm>
            <a:off x="5619083" y="3691481"/>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75%</a:t>
            </a:r>
            <a:endParaRPr lang="zh-CN" altLang="en-US" sz="1600" dirty="0">
              <a:solidFill>
                <a:schemeClr val="accent1"/>
              </a:solidFill>
            </a:endParaRPr>
          </a:p>
        </p:txBody>
      </p:sp>
      <p:sp>
        <p:nvSpPr>
          <p:cNvPr id="36" name="TextBox 35"/>
          <p:cNvSpPr txBox="1"/>
          <p:nvPr/>
        </p:nvSpPr>
        <p:spPr>
          <a:xfrm>
            <a:off x="4903763" y="2857709"/>
            <a:ext cx="656567" cy="369320"/>
          </a:xfrm>
          <a:prstGeom prst="rect">
            <a:avLst/>
          </a:prstGeom>
          <a:noFill/>
        </p:spPr>
        <p:txBody>
          <a:bodyPr wrap="none" lIns="121908" tIns="60954" rIns="121908" bIns="60954" rtlCol="0">
            <a:spAutoFit/>
          </a:bodyPr>
          <a:lstStyle/>
          <a:p>
            <a:pPr algn="r"/>
            <a:r>
              <a:rPr lang="en-US" altLang="zh-CN" sz="1600" dirty="0">
                <a:solidFill>
                  <a:schemeClr val="accent1"/>
                </a:solidFill>
              </a:rPr>
              <a:t>65%</a:t>
            </a:r>
            <a:endParaRPr lang="zh-CN" altLang="en-US" sz="1600" dirty="0">
              <a:solidFill>
                <a:schemeClr val="accent1"/>
              </a:solidFill>
            </a:endParaRPr>
          </a:p>
        </p:txBody>
      </p:sp>
      <p:grpSp>
        <p:nvGrpSpPr>
          <p:cNvPr id="3" name="组合 2"/>
          <p:cNvGrpSpPr/>
          <p:nvPr/>
        </p:nvGrpSpPr>
        <p:grpSpPr>
          <a:xfrm>
            <a:off x="2577823" y="5384438"/>
            <a:ext cx="1235966" cy="292388"/>
            <a:chOff x="1933023" y="4038332"/>
            <a:chExt cx="927095" cy="219291"/>
          </a:xfrm>
        </p:grpSpPr>
        <p:sp>
          <p:nvSpPr>
            <p:cNvPr id="58" name="矩形 57"/>
            <p:cNvSpPr/>
            <p:nvPr/>
          </p:nvSpPr>
          <p:spPr>
            <a:xfrm>
              <a:off x="1933023" y="4104824"/>
              <a:ext cx="368875" cy="144016"/>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TextBox 59"/>
            <p:cNvSpPr txBox="1"/>
            <p:nvPr/>
          </p:nvSpPr>
          <p:spPr>
            <a:xfrm>
              <a:off x="2346449" y="4038332"/>
              <a:ext cx="513669" cy="2192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00" dirty="0">
                  <a:solidFill>
                    <a:schemeClr val="bg1">
                      <a:lumMod val="65000"/>
                    </a:schemeClr>
                  </a:solidFill>
                </a:rPr>
                <a:t>计划数</a:t>
              </a:r>
            </a:p>
          </p:txBody>
        </p:sp>
      </p:grpSp>
      <p:grpSp>
        <p:nvGrpSpPr>
          <p:cNvPr id="5" name="组合 4"/>
          <p:cNvGrpSpPr/>
          <p:nvPr/>
        </p:nvGrpSpPr>
        <p:grpSpPr>
          <a:xfrm>
            <a:off x="4260572" y="5404957"/>
            <a:ext cx="1279795" cy="292388"/>
            <a:chOff x="3195248" y="4053721"/>
            <a:chExt cx="959971" cy="219291"/>
          </a:xfrm>
        </p:grpSpPr>
        <p:sp>
          <p:nvSpPr>
            <p:cNvPr id="59" name="矩形 58"/>
            <p:cNvSpPr/>
            <p:nvPr/>
          </p:nvSpPr>
          <p:spPr>
            <a:xfrm>
              <a:off x="3195248" y="4104824"/>
              <a:ext cx="368875" cy="14401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TextBox 60"/>
            <p:cNvSpPr txBox="1"/>
            <p:nvPr/>
          </p:nvSpPr>
          <p:spPr>
            <a:xfrm>
              <a:off x="3641550" y="4053721"/>
              <a:ext cx="513669" cy="219291"/>
            </a:xfrm>
            <a:prstGeom prst="rect">
              <a:avLst/>
            </a:prstGeom>
            <a:noFill/>
          </p:spPr>
          <p:txBody>
            <a:bodyPr wrap="none" rtlCol="0">
              <a:spAutoFit/>
            </a:bodyPr>
            <a:lstStyle>
              <a:defPPr>
                <a:defRPr lang="zh-CN"/>
              </a:defPPr>
              <a:lvl1pPr algn="r">
                <a:defRPr sz="1200">
                  <a:solidFill>
                    <a:schemeClr val="tx1">
                      <a:lumMod val="50000"/>
                      <a:lumOff val="50000"/>
                    </a:schemeClr>
                  </a:solidFill>
                </a:defRPr>
              </a:lvl1pPr>
            </a:lstStyle>
            <a:p>
              <a:r>
                <a:rPr lang="zh-CN" altLang="en-US" sz="1300" dirty="0">
                  <a:solidFill>
                    <a:schemeClr val="accent1"/>
                  </a:solidFill>
                </a:rPr>
                <a:t>实际数</a:t>
              </a:r>
            </a:p>
          </p:txBody>
        </p:sp>
      </p:grpSp>
      <p:pic>
        <p:nvPicPr>
          <p:cNvPr id="1026"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566619" y="1796819"/>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028"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7574522" y="362747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40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600"/>
                                  </p:stCondLst>
                                  <p:childTnLst>
                                    <p:set>
                                      <p:cBhvr>
                                        <p:cTn id="18" dur="1" fill="hold">
                                          <p:stCondLst>
                                            <p:cond delay="0"/>
                                          </p:stCondLst>
                                        </p:cTn>
                                        <p:tgtEl>
                                          <p:spTgt spid="10"/>
                                        </p:tgtEl>
                                        <p:attrNameLst>
                                          <p:attrName>style.visibility</p:attrName>
                                        </p:attrNameLst>
                                      </p:cBhvr>
                                      <p:to>
                                        <p:strVal val="visible"/>
                                      </p:to>
                                    </p:set>
                                    <p:anim calcmode="lin" valueType="num">
                                      <p:cBhvr additive="base">
                                        <p:cTn id="19" dur="500" fill="hold"/>
                                        <p:tgtEl>
                                          <p:spTgt spid="10"/>
                                        </p:tgtEl>
                                        <p:attrNameLst>
                                          <p:attrName>ppt_x</p:attrName>
                                        </p:attrNameLst>
                                      </p:cBhvr>
                                      <p:tavLst>
                                        <p:tav tm="0">
                                          <p:val>
                                            <p:strVal val="0-#ppt_w/2"/>
                                          </p:val>
                                        </p:tav>
                                        <p:tav tm="100000">
                                          <p:val>
                                            <p:strVal val="#ppt_x"/>
                                          </p:val>
                                        </p:tav>
                                      </p:tavLst>
                                    </p:anim>
                                    <p:anim calcmode="lin" valueType="num">
                                      <p:cBhvr additive="base">
                                        <p:cTn id="20" dur="50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10" presetClass="entr" presetSubtype="0" fill="hold" nodeType="afterEffect">
                                  <p:stCondLst>
                                    <p:cond delay="0"/>
                                  </p:stCondLst>
                                  <p:childTnLst>
                                    <p:set>
                                      <p:cBhvr>
                                        <p:cTn id="23" dur="1" fill="hold">
                                          <p:stCondLst>
                                            <p:cond delay="0"/>
                                          </p:stCondLst>
                                        </p:cTn>
                                        <p:tgtEl>
                                          <p:spTgt spid="4"/>
                                        </p:tgtEl>
                                        <p:attrNameLst>
                                          <p:attrName>style.visibility</p:attrName>
                                        </p:attrNameLst>
                                      </p:cBhvr>
                                      <p:to>
                                        <p:strVal val="visible"/>
                                      </p:to>
                                    </p:set>
                                    <p:animEffect transition="in" filter="fade">
                                      <p:cBhvr>
                                        <p:cTn id="24" dur="5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wipe(left)">
                                      <p:cBhvr>
                                        <p:cTn id="28" dur="500"/>
                                        <p:tgtEl>
                                          <p:spTgt spid="11"/>
                                        </p:tgtEl>
                                      </p:cBhvr>
                                    </p:animEffect>
                                  </p:childTnLst>
                                </p:cTn>
                              </p:par>
                              <p:par>
                                <p:cTn id="29" presetID="22" presetClass="entr" presetSubtype="8" fill="hold" grpId="0" nodeType="withEffect">
                                  <p:stCondLst>
                                    <p:cond delay="200"/>
                                  </p:stCondLst>
                                  <p:childTnLst>
                                    <p:set>
                                      <p:cBhvr>
                                        <p:cTn id="30" dur="1" fill="hold">
                                          <p:stCondLst>
                                            <p:cond delay="0"/>
                                          </p:stCondLst>
                                        </p:cTn>
                                        <p:tgtEl>
                                          <p:spTgt spid="21"/>
                                        </p:tgtEl>
                                        <p:attrNameLst>
                                          <p:attrName>style.visibility</p:attrName>
                                        </p:attrNameLst>
                                      </p:cBhvr>
                                      <p:to>
                                        <p:strVal val="visible"/>
                                      </p:to>
                                    </p:set>
                                    <p:animEffect transition="in" filter="wipe(left)">
                                      <p:cBhvr>
                                        <p:cTn id="31" dur="500"/>
                                        <p:tgtEl>
                                          <p:spTgt spid="21"/>
                                        </p:tgtEl>
                                      </p:cBhvr>
                                    </p:animEffect>
                                  </p:childTnLst>
                                </p:cTn>
                              </p:par>
                              <p:par>
                                <p:cTn id="32" presetID="22" presetClass="entr" presetSubtype="8" fill="hold" grpId="0" nodeType="withEffect">
                                  <p:stCondLst>
                                    <p:cond delay="400"/>
                                  </p:stCondLst>
                                  <p:childTnLst>
                                    <p:set>
                                      <p:cBhvr>
                                        <p:cTn id="33" dur="1" fill="hold">
                                          <p:stCondLst>
                                            <p:cond delay="0"/>
                                          </p:stCondLst>
                                        </p:cTn>
                                        <p:tgtEl>
                                          <p:spTgt spid="24"/>
                                        </p:tgtEl>
                                        <p:attrNameLst>
                                          <p:attrName>style.visibility</p:attrName>
                                        </p:attrNameLst>
                                      </p:cBhvr>
                                      <p:to>
                                        <p:strVal val="visible"/>
                                      </p:to>
                                    </p:set>
                                    <p:animEffect transition="in" filter="wipe(left)">
                                      <p:cBhvr>
                                        <p:cTn id="34" dur="500"/>
                                        <p:tgtEl>
                                          <p:spTgt spid="24"/>
                                        </p:tgtEl>
                                      </p:cBhvr>
                                    </p:animEffect>
                                  </p:childTnLst>
                                </p:cTn>
                              </p:par>
                              <p:par>
                                <p:cTn id="35" presetID="22" presetClass="entr" presetSubtype="8" fill="hold" grpId="0" nodeType="withEffect">
                                  <p:stCondLst>
                                    <p:cond delay="500"/>
                                  </p:stCondLst>
                                  <p:childTnLst>
                                    <p:set>
                                      <p:cBhvr>
                                        <p:cTn id="36" dur="1" fill="hold">
                                          <p:stCondLst>
                                            <p:cond delay="0"/>
                                          </p:stCondLst>
                                        </p:cTn>
                                        <p:tgtEl>
                                          <p:spTgt spid="27"/>
                                        </p:tgtEl>
                                        <p:attrNameLst>
                                          <p:attrName>style.visibility</p:attrName>
                                        </p:attrNameLst>
                                      </p:cBhvr>
                                      <p:to>
                                        <p:strVal val="visible"/>
                                      </p:to>
                                    </p:set>
                                    <p:animEffect transition="in" filter="wipe(left)">
                                      <p:cBhvr>
                                        <p:cTn id="37" dur="500"/>
                                        <p:tgtEl>
                                          <p:spTgt spid="27"/>
                                        </p:tgtEl>
                                      </p:cBhvr>
                                    </p:animEffect>
                                  </p:childTnLst>
                                </p:cTn>
                              </p:par>
                            </p:childTnLst>
                          </p:cTn>
                        </p:par>
                        <p:par>
                          <p:cTn id="38" fill="hold">
                            <p:stCondLst>
                              <p:cond delay="1500"/>
                            </p:stCondLst>
                            <p:childTnLst>
                              <p:par>
                                <p:cTn id="39" presetID="53" presetClass="entr" presetSubtype="16" fill="hold" grpId="0" nodeType="after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p:cTn id="41" dur="500" fill="hold"/>
                                        <p:tgtEl>
                                          <p:spTgt spid="29"/>
                                        </p:tgtEl>
                                        <p:attrNameLst>
                                          <p:attrName>ppt_w</p:attrName>
                                        </p:attrNameLst>
                                      </p:cBhvr>
                                      <p:tavLst>
                                        <p:tav tm="0">
                                          <p:val>
                                            <p:fltVal val="0"/>
                                          </p:val>
                                        </p:tav>
                                        <p:tav tm="100000">
                                          <p:val>
                                            <p:strVal val="#ppt_w"/>
                                          </p:val>
                                        </p:tav>
                                      </p:tavLst>
                                    </p:anim>
                                    <p:anim calcmode="lin" valueType="num">
                                      <p:cBhvr>
                                        <p:cTn id="42" dur="500" fill="hold"/>
                                        <p:tgtEl>
                                          <p:spTgt spid="29"/>
                                        </p:tgtEl>
                                        <p:attrNameLst>
                                          <p:attrName>ppt_h</p:attrName>
                                        </p:attrNameLst>
                                      </p:cBhvr>
                                      <p:tavLst>
                                        <p:tav tm="0">
                                          <p:val>
                                            <p:fltVal val="0"/>
                                          </p:val>
                                        </p:tav>
                                        <p:tav tm="100000">
                                          <p:val>
                                            <p:strVal val="#ppt_h"/>
                                          </p:val>
                                        </p:tav>
                                      </p:tavLst>
                                    </p:anim>
                                    <p:animEffect transition="in" filter="fade">
                                      <p:cBhvr>
                                        <p:cTn id="43" dur="500"/>
                                        <p:tgtEl>
                                          <p:spTgt spid="29"/>
                                        </p:tgtEl>
                                      </p:cBhvr>
                                    </p:animEffect>
                                  </p:childTnLst>
                                </p:cTn>
                              </p:par>
                              <p:par>
                                <p:cTn id="44" presetID="53" presetClass="entr" presetSubtype="16" fill="hold" grpId="0" nodeType="withEffect">
                                  <p:stCondLst>
                                    <p:cond delay="0"/>
                                  </p:stCondLst>
                                  <p:childTnLst>
                                    <p:set>
                                      <p:cBhvr>
                                        <p:cTn id="45" dur="1" fill="hold">
                                          <p:stCondLst>
                                            <p:cond delay="0"/>
                                          </p:stCondLst>
                                        </p:cTn>
                                        <p:tgtEl>
                                          <p:spTgt spid="34"/>
                                        </p:tgtEl>
                                        <p:attrNameLst>
                                          <p:attrName>style.visibility</p:attrName>
                                        </p:attrNameLst>
                                      </p:cBhvr>
                                      <p:to>
                                        <p:strVal val="visible"/>
                                      </p:to>
                                    </p:set>
                                    <p:anim calcmode="lin" valueType="num">
                                      <p:cBhvr>
                                        <p:cTn id="46" dur="500" fill="hold"/>
                                        <p:tgtEl>
                                          <p:spTgt spid="34"/>
                                        </p:tgtEl>
                                        <p:attrNameLst>
                                          <p:attrName>ppt_w</p:attrName>
                                        </p:attrNameLst>
                                      </p:cBhvr>
                                      <p:tavLst>
                                        <p:tav tm="0">
                                          <p:val>
                                            <p:fltVal val="0"/>
                                          </p:val>
                                        </p:tav>
                                        <p:tav tm="100000">
                                          <p:val>
                                            <p:strVal val="#ppt_w"/>
                                          </p:val>
                                        </p:tav>
                                      </p:tavLst>
                                    </p:anim>
                                    <p:anim calcmode="lin" valueType="num">
                                      <p:cBhvr>
                                        <p:cTn id="47" dur="500" fill="hold"/>
                                        <p:tgtEl>
                                          <p:spTgt spid="34"/>
                                        </p:tgtEl>
                                        <p:attrNameLst>
                                          <p:attrName>ppt_h</p:attrName>
                                        </p:attrNameLst>
                                      </p:cBhvr>
                                      <p:tavLst>
                                        <p:tav tm="0">
                                          <p:val>
                                            <p:fltVal val="0"/>
                                          </p:val>
                                        </p:tav>
                                        <p:tav tm="100000">
                                          <p:val>
                                            <p:strVal val="#ppt_h"/>
                                          </p:val>
                                        </p:tav>
                                      </p:tavLst>
                                    </p:anim>
                                    <p:animEffect transition="in" filter="fade">
                                      <p:cBhvr>
                                        <p:cTn id="48" dur="500"/>
                                        <p:tgtEl>
                                          <p:spTgt spid="34"/>
                                        </p:tgtEl>
                                      </p:cBhvr>
                                    </p:animEffect>
                                  </p:childTnLst>
                                </p:cTn>
                              </p:par>
                              <p:par>
                                <p:cTn id="49" presetID="53" presetClass="entr" presetSubtype="16" fill="hold" grpId="0" nodeType="withEffect">
                                  <p:stCondLst>
                                    <p:cond delay="0"/>
                                  </p:stCondLst>
                                  <p:childTnLst>
                                    <p:set>
                                      <p:cBhvr>
                                        <p:cTn id="50" dur="1" fill="hold">
                                          <p:stCondLst>
                                            <p:cond delay="0"/>
                                          </p:stCondLst>
                                        </p:cTn>
                                        <p:tgtEl>
                                          <p:spTgt spid="33"/>
                                        </p:tgtEl>
                                        <p:attrNameLst>
                                          <p:attrName>style.visibility</p:attrName>
                                        </p:attrNameLst>
                                      </p:cBhvr>
                                      <p:to>
                                        <p:strVal val="visible"/>
                                      </p:to>
                                    </p:set>
                                    <p:anim calcmode="lin" valueType="num">
                                      <p:cBhvr>
                                        <p:cTn id="51" dur="500" fill="hold"/>
                                        <p:tgtEl>
                                          <p:spTgt spid="33"/>
                                        </p:tgtEl>
                                        <p:attrNameLst>
                                          <p:attrName>ppt_w</p:attrName>
                                        </p:attrNameLst>
                                      </p:cBhvr>
                                      <p:tavLst>
                                        <p:tav tm="0">
                                          <p:val>
                                            <p:fltVal val="0"/>
                                          </p:val>
                                        </p:tav>
                                        <p:tav tm="100000">
                                          <p:val>
                                            <p:strVal val="#ppt_w"/>
                                          </p:val>
                                        </p:tav>
                                      </p:tavLst>
                                    </p:anim>
                                    <p:anim calcmode="lin" valueType="num">
                                      <p:cBhvr>
                                        <p:cTn id="52" dur="500" fill="hold"/>
                                        <p:tgtEl>
                                          <p:spTgt spid="33"/>
                                        </p:tgtEl>
                                        <p:attrNameLst>
                                          <p:attrName>ppt_h</p:attrName>
                                        </p:attrNameLst>
                                      </p:cBhvr>
                                      <p:tavLst>
                                        <p:tav tm="0">
                                          <p:val>
                                            <p:fltVal val="0"/>
                                          </p:val>
                                        </p:tav>
                                        <p:tav tm="100000">
                                          <p:val>
                                            <p:strVal val="#ppt_h"/>
                                          </p:val>
                                        </p:tav>
                                      </p:tavLst>
                                    </p:anim>
                                    <p:animEffect transition="in" filter="fade">
                                      <p:cBhvr>
                                        <p:cTn id="53" dur="500"/>
                                        <p:tgtEl>
                                          <p:spTgt spid="33"/>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 calcmode="lin" valueType="num">
                                      <p:cBhvr>
                                        <p:cTn id="56" dur="500" fill="hold"/>
                                        <p:tgtEl>
                                          <p:spTgt spid="32"/>
                                        </p:tgtEl>
                                        <p:attrNameLst>
                                          <p:attrName>ppt_w</p:attrName>
                                        </p:attrNameLst>
                                      </p:cBhvr>
                                      <p:tavLst>
                                        <p:tav tm="0">
                                          <p:val>
                                            <p:fltVal val="0"/>
                                          </p:val>
                                        </p:tav>
                                        <p:tav tm="100000">
                                          <p:val>
                                            <p:strVal val="#ppt_w"/>
                                          </p:val>
                                        </p:tav>
                                      </p:tavLst>
                                    </p:anim>
                                    <p:anim calcmode="lin" valueType="num">
                                      <p:cBhvr>
                                        <p:cTn id="57" dur="500" fill="hold"/>
                                        <p:tgtEl>
                                          <p:spTgt spid="32"/>
                                        </p:tgtEl>
                                        <p:attrNameLst>
                                          <p:attrName>ppt_h</p:attrName>
                                        </p:attrNameLst>
                                      </p:cBhvr>
                                      <p:tavLst>
                                        <p:tav tm="0">
                                          <p:val>
                                            <p:fltVal val="0"/>
                                          </p:val>
                                        </p:tav>
                                        <p:tav tm="100000">
                                          <p:val>
                                            <p:strVal val="#ppt_h"/>
                                          </p:val>
                                        </p:tav>
                                      </p:tavLst>
                                    </p:anim>
                                    <p:animEffect transition="in" filter="fade">
                                      <p:cBhvr>
                                        <p:cTn id="58" dur="500"/>
                                        <p:tgtEl>
                                          <p:spTgt spid="32"/>
                                        </p:tgtEl>
                                      </p:cBhvr>
                                    </p:animEffect>
                                  </p:childTnLst>
                                </p:cTn>
                              </p:par>
                            </p:childTnLst>
                          </p:cTn>
                        </p:par>
                        <p:par>
                          <p:cTn id="59" fill="hold">
                            <p:stCondLst>
                              <p:cond delay="2000"/>
                            </p:stCondLst>
                            <p:childTnLst>
                              <p:par>
                                <p:cTn id="60" presetID="22" presetClass="entr" presetSubtype="8"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wipe(left)">
                                      <p:cBhvr>
                                        <p:cTn id="62" dur="500"/>
                                        <p:tgtEl>
                                          <p:spTgt spid="12"/>
                                        </p:tgtEl>
                                      </p:cBhvr>
                                    </p:animEffect>
                                  </p:childTnLst>
                                </p:cTn>
                              </p:par>
                              <p:par>
                                <p:cTn id="63" presetID="22" presetClass="entr" presetSubtype="8" fill="hold" grpId="0" nodeType="withEffect">
                                  <p:stCondLst>
                                    <p:cond delay="200"/>
                                  </p:stCondLst>
                                  <p:childTnLst>
                                    <p:set>
                                      <p:cBhvr>
                                        <p:cTn id="64" dur="1" fill="hold">
                                          <p:stCondLst>
                                            <p:cond delay="0"/>
                                          </p:stCondLst>
                                        </p:cTn>
                                        <p:tgtEl>
                                          <p:spTgt spid="22"/>
                                        </p:tgtEl>
                                        <p:attrNameLst>
                                          <p:attrName>style.visibility</p:attrName>
                                        </p:attrNameLst>
                                      </p:cBhvr>
                                      <p:to>
                                        <p:strVal val="visible"/>
                                      </p:to>
                                    </p:set>
                                    <p:animEffect transition="in" filter="wipe(left)">
                                      <p:cBhvr>
                                        <p:cTn id="65" dur="500"/>
                                        <p:tgtEl>
                                          <p:spTgt spid="22"/>
                                        </p:tgtEl>
                                      </p:cBhvr>
                                    </p:animEffect>
                                  </p:childTnLst>
                                </p:cTn>
                              </p:par>
                              <p:par>
                                <p:cTn id="66" presetID="22" presetClass="entr" presetSubtype="8" fill="hold" grpId="0" nodeType="withEffect">
                                  <p:stCondLst>
                                    <p:cond delay="40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par>
                                <p:cTn id="69" presetID="22" presetClass="entr" presetSubtype="8" fill="hold" grpId="0" nodeType="withEffect">
                                  <p:stCondLst>
                                    <p:cond delay="600"/>
                                  </p:stCondLst>
                                  <p:childTnLst>
                                    <p:set>
                                      <p:cBhvr>
                                        <p:cTn id="70" dur="1" fill="hold">
                                          <p:stCondLst>
                                            <p:cond delay="0"/>
                                          </p:stCondLst>
                                        </p:cTn>
                                        <p:tgtEl>
                                          <p:spTgt spid="28"/>
                                        </p:tgtEl>
                                        <p:attrNameLst>
                                          <p:attrName>style.visibility</p:attrName>
                                        </p:attrNameLst>
                                      </p:cBhvr>
                                      <p:to>
                                        <p:strVal val="visible"/>
                                      </p:to>
                                    </p:set>
                                    <p:animEffect transition="in" filter="wipe(left)">
                                      <p:cBhvr>
                                        <p:cTn id="71" dur="500"/>
                                        <p:tgtEl>
                                          <p:spTgt spid="28"/>
                                        </p:tgtEl>
                                      </p:cBhvr>
                                    </p:animEffect>
                                  </p:childTnLst>
                                </p:cTn>
                              </p:par>
                            </p:childTnLst>
                          </p:cTn>
                        </p:par>
                        <p:par>
                          <p:cTn id="72" fill="hold">
                            <p:stCondLst>
                              <p:cond delay="2500"/>
                            </p:stCondLst>
                            <p:childTnLst>
                              <p:par>
                                <p:cTn id="73" presetID="53" presetClass="entr" presetSubtype="16" fill="hold" grpId="0" nodeType="afterEffect">
                                  <p:stCondLst>
                                    <p:cond delay="0"/>
                                  </p:stCondLst>
                                  <p:childTnLst>
                                    <p:set>
                                      <p:cBhvr>
                                        <p:cTn id="74" dur="1" fill="hold">
                                          <p:stCondLst>
                                            <p:cond delay="0"/>
                                          </p:stCondLst>
                                        </p:cTn>
                                        <p:tgtEl>
                                          <p:spTgt spid="30"/>
                                        </p:tgtEl>
                                        <p:attrNameLst>
                                          <p:attrName>style.visibility</p:attrName>
                                        </p:attrNameLst>
                                      </p:cBhvr>
                                      <p:to>
                                        <p:strVal val="visible"/>
                                      </p:to>
                                    </p:set>
                                    <p:anim calcmode="lin" valueType="num">
                                      <p:cBhvr>
                                        <p:cTn id="75" dur="500" fill="hold"/>
                                        <p:tgtEl>
                                          <p:spTgt spid="30"/>
                                        </p:tgtEl>
                                        <p:attrNameLst>
                                          <p:attrName>ppt_w</p:attrName>
                                        </p:attrNameLst>
                                      </p:cBhvr>
                                      <p:tavLst>
                                        <p:tav tm="0">
                                          <p:val>
                                            <p:fltVal val="0"/>
                                          </p:val>
                                        </p:tav>
                                        <p:tav tm="100000">
                                          <p:val>
                                            <p:strVal val="#ppt_w"/>
                                          </p:val>
                                        </p:tav>
                                      </p:tavLst>
                                    </p:anim>
                                    <p:anim calcmode="lin" valueType="num">
                                      <p:cBhvr>
                                        <p:cTn id="76" dur="500" fill="hold"/>
                                        <p:tgtEl>
                                          <p:spTgt spid="30"/>
                                        </p:tgtEl>
                                        <p:attrNameLst>
                                          <p:attrName>ppt_h</p:attrName>
                                        </p:attrNameLst>
                                      </p:cBhvr>
                                      <p:tavLst>
                                        <p:tav tm="0">
                                          <p:val>
                                            <p:fltVal val="0"/>
                                          </p:val>
                                        </p:tav>
                                        <p:tav tm="100000">
                                          <p:val>
                                            <p:strVal val="#ppt_h"/>
                                          </p:val>
                                        </p:tav>
                                      </p:tavLst>
                                    </p:anim>
                                    <p:animEffect transition="in" filter="fade">
                                      <p:cBhvr>
                                        <p:cTn id="77" dur="500"/>
                                        <p:tgtEl>
                                          <p:spTgt spid="30"/>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36"/>
                                        </p:tgtEl>
                                        <p:attrNameLst>
                                          <p:attrName>style.visibility</p:attrName>
                                        </p:attrNameLst>
                                      </p:cBhvr>
                                      <p:to>
                                        <p:strVal val="visible"/>
                                      </p:to>
                                    </p:set>
                                    <p:anim calcmode="lin" valueType="num">
                                      <p:cBhvr>
                                        <p:cTn id="80" dur="500" fill="hold"/>
                                        <p:tgtEl>
                                          <p:spTgt spid="36"/>
                                        </p:tgtEl>
                                        <p:attrNameLst>
                                          <p:attrName>ppt_w</p:attrName>
                                        </p:attrNameLst>
                                      </p:cBhvr>
                                      <p:tavLst>
                                        <p:tav tm="0">
                                          <p:val>
                                            <p:fltVal val="0"/>
                                          </p:val>
                                        </p:tav>
                                        <p:tav tm="100000">
                                          <p:val>
                                            <p:strVal val="#ppt_w"/>
                                          </p:val>
                                        </p:tav>
                                      </p:tavLst>
                                    </p:anim>
                                    <p:anim calcmode="lin" valueType="num">
                                      <p:cBhvr>
                                        <p:cTn id="81" dur="500" fill="hold"/>
                                        <p:tgtEl>
                                          <p:spTgt spid="36"/>
                                        </p:tgtEl>
                                        <p:attrNameLst>
                                          <p:attrName>ppt_h</p:attrName>
                                        </p:attrNameLst>
                                      </p:cBhvr>
                                      <p:tavLst>
                                        <p:tav tm="0">
                                          <p:val>
                                            <p:fltVal val="0"/>
                                          </p:val>
                                        </p:tav>
                                        <p:tav tm="100000">
                                          <p:val>
                                            <p:strVal val="#ppt_h"/>
                                          </p:val>
                                        </p:tav>
                                      </p:tavLst>
                                    </p:anim>
                                    <p:animEffect transition="in" filter="fade">
                                      <p:cBhvr>
                                        <p:cTn id="82" dur="500"/>
                                        <p:tgtEl>
                                          <p:spTgt spid="36"/>
                                        </p:tgtEl>
                                      </p:cBhvr>
                                    </p:animEffect>
                                  </p:childTnLst>
                                </p:cTn>
                              </p:par>
                              <p:par>
                                <p:cTn id="83" presetID="53" presetClass="entr" presetSubtype="16" fill="hold" grpId="0" nodeType="withEffect">
                                  <p:stCondLst>
                                    <p:cond delay="0"/>
                                  </p:stCondLst>
                                  <p:childTnLst>
                                    <p:set>
                                      <p:cBhvr>
                                        <p:cTn id="84" dur="1" fill="hold">
                                          <p:stCondLst>
                                            <p:cond delay="0"/>
                                          </p:stCondLst>
                                        </p:cTn>
                                        <p:tgtEl>
                                          <p:spTgt spid="35"/>
                                        </p:tgtEl>
                                        <p:attrNameLst>
                                          <p:attrName>style.visibility</p:attrName>
                                        </p:attrNameLst>
                                      </p:cBhvr>
                                      <p:to>
                                        <p:strVal val="visible"/>
                                      </p:to>
                                    </p:set>
                                    <p:anim calcmode="lin" valueType="num">
                                      <p:cBhvr>
                                        <p:cTn id="85" dur="500" fill="hold"/>
                                        <p:tgtEl>
                                          <p:spTgt spid="35"/>
                                        </p:tgtEl>
                                        <p:attrNameLst>
                                          <p:attrName>ppt_w</p:attrName>
                                        </p:attrNameLst>
                                      </p:cBhvr>
                                      <p:tavLst>
                                        <p:tav tm="0">
                                          <p:val>
                                            <p:fltVal val="0"/>
                                          </p:val>
                                        </p:tav>
                                        <p:tav tm="100000">
                                          <p:val>
                                            <p:strVal val="#ppt_w"/>
                                          </p:val>
                                        </p:tav>
                                      </p:tavLst>
                                    </p:anim>
                                    <p:anim calcmode="lin" valueType="num">
                                      <p:cBhvr>
                                        <p:cTn id="86" dur="500" fill="hold"/>
                                        <p:tgtEl>
                                          <p:spTgt spid="35"/>
                                        </p:tgtEl>
                                        <p:attrNameLst>
                                          <p:attrName>ppt_h</p:attrName>
                                        </p:attrNameLst>
                                      </p:cBhvr>
                                      <p:tavLst>
                                        <p:tav tm="0">
                                          <p:val>
                                            <p:fltVal val="0"/>
                                          </p:val>
                                        </p:tav>
                                        <p:tav tm="100000">
                                          <p:val>
                                            <p:strVal val="#ppt_h"/>
                                          </p:val>
                                        </p:tav>
                                      </p:tavLst>
                                    </p:anim>
                                    <p:animEffect transition="in" filter="fade">
                                      <p:cBhvr>
                                        <p:cTn id="87" dur="500"/>
                                        <p:tgtEl>
                                          <p:spTgt spid="35"/>
                                        </p:tgtEl>
                                      </p:cBhvr>
                                    </p:animEffect>
                                  </p:childTnLst>
                                </p:cTn>
                              </p:par>
                              <p:par>
                                <p:cTn id="88" presetID="53" presetClass="entr" presetSubtype="16" fill="hold" grpId="0" nodeType="withEffect">
                                  <p:stCondLst>
                                    <p:cond delay="0"/>
                                  </p:stCondLst>
                                  <p:childTnLst>
                                    <p:set>
                                      <p:cBhvr>
                                        <p:cTn id="89" dur="1" fill="hold">
                                          <p:stCondLst>
                                            <p:cond delay="0"/>
                                          </p:stCondLst>
                                        </p:cTn>
                                        <p:tgtEl>
                                          <p:spTgt spid="31"/>
                                        </p:tgtEl>
                                        <p:attrNameLst>
                                          <p:attrName>style.visibility</p:attrName>
                                        </p:attrNameLst>
                                      </p:cBhvr>
                                      <p:to>
                                        <p:strVal val="visible"/>
                                      </p:to>
                                    </p:set>
                                    <p:anim calcmode="lin" valueType="num">
                                      <p:cBhvr>
                                        <p:cTn id="90" dur="500" fill="hold"/>
                                        <p:tgtEl>
                                          <p:spTgt spid="31"/>
                                        </p:tgtEl>
                                        <p:attrNameLst>
                                          <p:attrName>ppt_w</p:attrName>
                                        </p:attrNameLst>
                                      </p:cBhvr>
                                      <p:tavLst>
                                        <p:tav tm="0">
                                          <p:val>
                                            <p:fltVal val="0"/>
                                          </p:val>
                                        </p:tav>
                                        <p:tav tm="100000">
                                          <p:val>
                                            <p:strVal val="#ppt_w"/>
                                          </p:val>
                                        </p:tav>
                                      </p:tavLst>
                                    </p:anim>
                                    <p:anim calcmode="lin" valueType="num">
                                      <p:cBhvr>
                                        <p:cTn id="91" dur="500" fill="hold"/>
                                        <p:tgtEl>
                                          <p:spTgt spid="31"/>
                                        </p:tgtEl>
                                        <p:attrNameLst>
                                          <p:attrName>ppt_h</p:attrName>
                                        </p:attrNameLst>
                                      </p:cBhvr>
                                      <p:tavLst>
                                        <p:tav tm="0">
                                          <p:val>
                                            <p:fltVal val="0"/>
                                          </p:val>
                                        </p:tav>
                                        <p:tav tm="100000">
                                          <p:val>
                                            <p:strVal val="#ppt_h"/>
                                          </p:val>
                                        </p:tav>
                                      </p:tavLst>
                                    </p:anim>
                                    <p:animEffect transition="in" filter="fade">
                                      <p:cBhvr>
                                        <p:cTn id="92" dur="500"/>
                                        <p:tgtEl>
                                          <p:spTgt spid="31"/>
                                        </p:tgtEl>
                                      </p:cBhvr>
                                    </p:animEffect>
                                  </p:childTnLst>
                                </p:cTn>
                              </p:par>
                            </p:childTnLst>
                          </p:cTn>
                        </p:par>
                        <p:par>
                          <p:cTn id="93" fill="hold">
                            <p:stCondLst>
                              <p:cond delay="3000"/>
                            </p:stCondLst>
                            <p:childTnLst>
                              <p:par>
                                <p:cTn id="94" presetID="10" presetClass="entr" presetSubtype="0" fill="hold" nodeType="afterEffect">
                                  <p:stCondLst>
                                    <p:cond delay="0"/>
                                  </p:stCondLst>
                                  <p:childTnLst>
                                    <p:set>
                                      <p:cBhvr>
                                        <p:cTn id="95" dur="1" fill="hold">
                                          <p:stCondLst>
                                            <p:cond delay="0"/>
                                          </p:stCondLst>
                                        </p:cTn>
                                        <p:tgtEl>
                                          <p:spTgt spid="3"/>
                                        </p:tgtEl>
                                        <p:attrNameLst>
                                          <p:attrName>style.visibility</p:attrName>
                                        </p:attrNameLst>
                                      </p:cBhvr>
                                      <p:to>
                                        <p:strVal val="visible"/>
                                      </p:to>
                                    </p:set>
                                    <p:animEffect transition="in" filter="fade">
                                      <p:cBhvr>
                                        <p:cTn id="96" dur="500"/>
                                        <p:tgtEl>
                                          <p:spTgt spid="3"/>
                                        </p:tgtEl>
                                      </p:cBhvr>
                                    </p:animEffect>
                                  </p:childTnLst>
                                </p:cTn>
                              </p:par>
                              <p:par>
                                <p:cTn id="97" presetID="10" presetClass="entr" presetSubtype="0" fill="hold" nodeType="withEffect">
                                  <p:stCondLst>
                                    <p:cond delay="0"/>
                                  </p:stCondLst>
                                  <p:childTnLst>
                                    <p:set>
                                      <p:cBhvr>
                                        <p:cTn id="98" dur="1" fill="hold">
                                          <p:stCondLst>
                                            <p:cond delay="0"/>
                                          </p:stCondLst>
                                        </p:cTn>
                                        <p:tgtEl>
                                          <p:spTgt spid="5"/>
                                        </p:tgtEl>
                                        <p:attrNameLst>
                                          <p:attrName>style.visibility</p:attrName>
                                        </p:attrNameLst>
                                      </p:cBhvr>
                                      <p:to>
                                        <p:strVal val="visible"/>
                                      </p:to>
                                    </p:set>
                                    <p:animEffect transition="in" filter="fade">
                                      <p:cBhvr>
                                        <p:cTn id="99" dur="500"/>
                                        <p:tgtEl>
                                          <p:spTgt spid="5"/>
                                        </p:tgtEl>
                                      </p:cBhvr>
                                    </p:animEffect>
                                  </p:childTnLst>
                                </p:cTn>
                              </p:par>
                            </p:childTnLst>
                          </p:cTn>
                        </p:par>
                        <p:par>
                          <p:cTn id="100" fill="hold">
                            <p:stCondLst>
                              <p:cond delay="3500"/>
                            </p:stCondLst>
                            <p:childTnLst>
                              <p:par>
                                <p:cTn id="101" presetID="2" presetClass="entr" presetSubtype="1" fill="hold" nodeType="afterEffect">
                                  <p:stCondLst>
                                    <p:cond delay="0"/>
                                  </p:stCondLst>
                                  <p:childTnLst>
                                    <p:set>
                                      <p:cBhvr>
                                        <p:cTn id="102" dur="1" fill="hold">
                                          <p:stCondLst>
                                            <p:cond delay="0"/>
                                          </p:stCondLst>
                                        </p:cTn>
                                        <p:tgtEl>
                                          <p:spTgt spid="1026"/>
                                        </p:tgtEl>
                                        <p:attrNameLst>
                                          <p:attrName>style.visibility</p:attrName>
                                        </p:attrNameLst>
                                      </p:cBhvr>
                                      <p:to>
                                        <p:strVal val="visible"/>
                                      </p:to>
                                    </p:set>
                                    <p:anim calcmode="lin" valueType="num">
                                      <p:cBhvr additive="base">
                                        <p:cTn id="103" dur="500" fill="hold"/>
                                        <p:tgtEl>
                                          <p:spTgt spid="1026"/>
                                        </p:tgtEl>
                                        <p:attrNameLst>
                                          <p:attrName>ppt_x</p:attrName>
                                        </p:attrNameLst>
                                      </p:cBhvr>
                                      <p:tavLst>
                                        <p:tav tm="0">
                                          <p:val>
                                            <p:strVal val="#ppt_x"/>
                                          </p:val>
                                        </p:tav>
                                        <p:tav tm="100000">
                                          <p:val>
                                            <p:strVal val="#ppt_x"/>
                                          </p:val>
                                        </p:tav>
                                      </p:tavLst>
                                    </p:anim>
                                    <p:anim calcmode="lin" valueType="num">
                                      <p:cBhvr additive="base">
                                        <p:cTn id="104" dur="500" fill="hold"/>
                                        <p:tgtEl>
                                          <p:spTgt spid="1026"/>
                                        </p:tgtEl>
                                        <p:attrNameLst>
                                          <p:attrName>ppt_y</p:attrName>
                                        </p:attrNameLst>
                                      </p:cBhvr>
                                      <p:tavLst>
                                        <p:tav tm="0">
                                          <p:val>
                                            <p:strVal val="0-#ppt_h/2"/>
                                          </p:val>
                                        </p:tav>
                                        <p:tav tm="100000">
                                          <p:val>
                                            <p:strVal val="#ppt_y"/>
                                          </p:val>
                                        </p:tav>
                                      </p:tavLst>
                                    </p:anim>
                                  </p:childTnLst>
                                </p:cTn>
                              </p:par>
                              <p:par>
                                <p:cTn id="105" presetID="2" presetClass="entr" presetSubtype="4" fill="hold" nodeType="withEffect">
                                  <p:stCondLst>
                                    <p:cond delay="0"/>
                                  </p:stCondLst>
                                  <p:childTnLst>
                                    <p:set>
                                      <p:cBhvr>
                                        <p:cTn id="106" dur="1" fill="hold">
                                          <p:stCondLst>
                                            <p:cond delay="0"/>
                                          </p:stCondLst>
                                        </p:cTn>
                                        <p:tgtEl>
                                          <p:spTgt spid="1028"/>
                                        </p:tgtEl>
                                        <p:attrNameLst>
                                          <p:attrName>style.visibility</p:attrName>
                                        </p:attrNameLst>
                                      </p:cBhvr>
                                      <p:to>
                                        <p:strVal val="visible"/>
                                      </p:to>
                                    </p:set>
                                    <p:anim calcmode="lin" valueType="num">
                                      <p:cBhvr additive="base">
                                        <p:cTn id="107" dur="500" fill="hold"/>
                                        <p:tgtEl>
                                          <p:spTgt spid="1028"/>
                                        </p:tgtEl>
                                        <p:attrNameLst>
                                          <p:attrName>ppt_x</p:attrName>
                                        </p:attrNameLst>
                                      </p:cBhvr>
                                      <p:tavLst>
                                        <p:tav tm="0">
                                          <p:val>
                                            <p:strVal val="#ppt_x"/>
                                          </p:val>
                                        </p:tav>
                                        <p:tav tm="100000">
                                          <p:val>
                                            <p:strVal val="#ppt_x"/>
                                          </p:val>
                                        </p:tav>
                                      </p:tavLst>
                                    </p:anim>
                                    <p:anim calcmode="lin" valueType="num">
                                      <p:cBhvr additive="base">
                                        <p:cTn id="108" dur="500" fill="hold"/>
                                        <p:tgtEl>
                                          <p:spTgt spid="10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P spid="11" grpId="0" animBg="1"/>
      <p:bldP spid="12" grpId="0" animBg="1"/>
      <p:bldP spid="21" grpId="0" animBg="1"/>
      <p:bldP spid="22" grpId="0" animBg="1"/>
      <p:bldP spid="24" grpId="0" animBg="1"/>
      <p:bldP spid="25" grpId="0" animBg="1"/>
      <p:bldP spid="27" grpId="0" animBg="1"/>
      <p:bldP spid="28" grpId="0" animBg="1"/>
      <p:bldP spid="29" grpId="0"/>
      <p:bldP spid="30" grpId="0"/>
      <p:bldP spid="31" grpId="0"/>
      <p:bldP spid="32" grpId="0"/>
      <p:bldP spid="33" grpId="0"/>
      <p:bldP spid="34" grpId="0"/>
      <p:bldP spid="35" grpId="0"/>
      <p:bldP spid="3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6" name="组合 115"/>
          <p:cNvGrpSpPr/>
          <p:nvPr/>
        </p:nvGrpSpPr>
        <p:grpSpPr>
          <a:xfrm>
            <a:off x="1104096" y="1496012"/>
            <a:ext cx="9843687" cy="4525277"/>
            <a:chOff x="3638900" y="1061887"/>
            <a:chExt cx="6876290" cy="3160712"/>
          </a:xfrm>
          <a:solidFill>
            <a:schemeClr val="bg1">
              <a:lumMod val="65000"/>
            </a:schemeClr>
          </a:solidFill>
        </p:grpSpPr>
        <p:sp>
          <p:nvSpPr>
            <p:cNvPr id="117" name="Freeform 6"/>
            <p:cNvSpPr/>
            <p:nvPr/>
          </p:nvSpPr>
          <p:spPr bwMode="auto">
            <a:xfrm>
              <a:off x="5056538" y="1161182"/>
              <a:ext cx="47625" cy="25400"/>
            </a:xfrm>
            <a:custGeom>
              <a:avLst/>
              <a:gdLst>
                <a:gd name="T0" fmla="*/ 14 w 13"/>
                <a:gd name="T1" fmla="*/ 2 h 7"/>
                <a:gd name="T2" fmla="*/ 16 w 13"/>
                <a:gd name="T3" fmla="*/ 5 h 7"/>
                <a:gd name="T4" fmla="*/ 23 w 13"/>
                <a:gd name="T5" fmla="*/ 14 h 7"/>
                <a:gd name="T6" fmla="*/ 9 w 13"/>
                <a:gd name="T7" fmla="*/ 9 h 7"/>
                <a:gd name="T8" fmla="*/ 14 w 13"/>
                <a:gd name="T9" fmla="*/ 2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7">
                  <a:moveTo>
                    <a:pt x="6" y="1"/>
                  </a:moveTo>
                  <a:cubicBezTo>
                    <a:pt x="7" y="0"/>
                    <a:pt x="7" y="1"/>
                    <a:pt x="7" y="2"/>
                  </a:cubicBezTo>
                  <a:cubicBezTo>
                    <a:pt x="8" y="4"/>
                    <a:pt x="13" y="4"/>
                    <a:pt x="10" y="6"/>
                  </a:cubicBezTo>
                  <a:cubicBezTo>
                    <a:pt x="6" y="7"/>
                    <a:pt x="8" y="2"/>
                    <a:pt x="4" y="4"/>
                  </a:cubicBezTo>
                  <a:cubicBezTo>
                    <a:pt x="0" y="2"/>
                    <a:pt x="9" y="4"/>
                    <a:pt x="6"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18" name="Freeform 7"/>
            <p:cNvSpPr/>
            <p:nvPr/>
          </p:nvSpPr>
          <p:spPr bwMode="auto">
            <a:xfrm>
              <a:off x="5728050" y="1161182"/>
              <a:ext cx="93663" cy="47625"/>
            </a:xfrm>
            <a:custGeom>
              <a:avLst/>
              <a:gdLst>
                <a:gd name="T0" fmla="*/ 57 w 25"/>
                <a:gd name="T1" fmla="*/ 23 h 13"/>
                <a:gd name="T2" fmla="*/ 33 w 25"/>
                <a:gd name="T3" fmla="*/ 28 h 13"/>
                <a:gd name="T4" fmla="*/ 7 w 25"/>
                <a:gd name="T5" fmla="*/ 28 h 13"/>
                <a:gd name="T6" fmla="*/ 0 w 25"/>
                <a:gd name="T7" fmla="*/ 23 h 13"/>
                <a:gd name="T8" fmla="*/ 45 w 25"/>
                <a:gd name="T9" fmla="*/ 2 h 13"/>
                <a:gd name="T10" fmla="*/ 54 w 25"/>
                <a:gd name="T11" fmla="*/ 7 h 13"/>
                <a:gd name="T12" fmla="*/ 47 w 25"/>
                <a:gd name="T13" fmla="*/ 9 h 13"/>
                <a:gd name="T14" fmla="*/ 57 w 25"/>
                <a:gd name="T15" fmla="*/ 23 h 13"/>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5" h="13">
                  <a:moveTo>
                    <a:pt x="24" y="10"/>
                  </a:moveTo>
                  <a:cubicBezTo>
                    <a:pt x="20" y="10"/>
                    <a:pt x="15" y="9"/>
                    <a:pt x="14" y="12"/>
                  </a:cubicBezTo>
                  <a:cubicBezTo>
                    <a:pt x="12" y="11"/>
                    <a:pt x="8" y="13"/>
                    <a:pt x="3" y="12"/>
                  </a:cubicBezTo>
                  <a:cubicBezTo>
                    <a:pt x="3" y="10"/>
                    <a:pt x="2" y="10"/>
                    <a:pt x="0" y="10"/>
                  </a:cubicBezTo>
                  <a:cubicBezTo>
                    <a:pt x="3" y="3"/>
                    <a:pt x="10" y="0"/>
                    <a:pt x="19" y="1"/>
                  </a:cubicBezTo>
                  <a:cubicBezTo>
                    <a:pt x="18" y="4"/>
                    <a:pt x="22" y="2"/>
                    <a:pt x="23" y="3"/>
                  </a:cubicBezTo>
                  <a:cubicBezTo>
                    <a:pt x="23" y="4"/>
                    <a:pt x="20" y="4"/>
                    <a:pt x="20" y="4"/>
                  </a:cubicBezTo>
                  <a:cubicBezTo>
                    <a:pt x="20" y="6"/>
                    <a:pt x="25" y="5"/>
                    <a:pt x="24" y="1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19" name="Freeform 8"/>
            <p:cNvSpPr/>
            <p:nvPr/>
          </p:nvSpPr>
          <p:spPr bwMode="auto">
            <a:xfrm>
              <a:off x="5202588" y="1167532"/>
              <a:ext cx="44450" cy="26987"/>
            </a:xfrm>
            <a:custGeom>
              <a:avLst/>
              <a:gdLst>
                <a:gd name="T0" fmla="*/ 28 w 12"/>
                <a:gd name="T1" fmla="*/ 2 h 7"/>
                <a:gd name="T2" fmla="*/ 26 w 12"/>
                <a:gd name="T3" fmla="*/ 15 h 7"/>
                <a:gd name="T4" fmla="*/ 14 w 12"/>
                <a:gd name="T5" fmla="*/ 17 h 7"/>
                <a:gd name="T6" fmla="*/ 0 w 12"/>
                <a:gd name="T7" fmla="*/ 7 h 7"/>
                <a:gd name="T8" fmla="*/ 16 w 12"/>
                <a:gd name="T9" fmla="*/ 7 h 7"/>
                <a:gd name="T10" fmla="*/ 28 w 12"/>
                <a:gd name="T11" fmla="*/ 2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7">
                  <a:moveTo>
                    <a:pt x="12" y="1"/>
                  </a:moveTo>
                  <a:cubicBezTo>
                    <a:pt x="11" y="2"/>
                    <a:pt x="11" y="4"/>
                    <a:pt x="11" y="6"/>
                  </a:cubicBezTo>
                  <a:cubicBezTo>
                    <a:pt x="8" y="5"/>
                    <a:pt x="8" y="6"/>
                    <a:pt x="6" y="7"/>
                  </a:cubicBezTo>
                  <a:cubicBezTo>
                    <a:pt x="4" y="6"/>
                    <a:pt x="0" y="7"/>
                    <a:pt x="0" y="3"/>
                  </a:cubicBezTo>
                  <a:cubicBezTo>
                    <a:pt x="4" y="4"/>
                    <a:pt x="5" y="1"/>
                    <a:pt x="7" y="3"/>
                  </a:cubicBezTo>
                  <a:cubicBezTo>
                    <a:pt x="9" y="3"/>
                    <a:pt x="8" y="0"/>
                    <a:pt x="1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0" name="Freeform 9"/>
            <p:cNvSpPr/>
            <p:nvPr/>
          </p:nvSpPr>
          <p:spPr bwMode="auto">
            <a:xfrm>
              <a:off x="4916838" y="1180232"/>
              <a:ext cx="60325" cy="33337"/>
            </a:xfrm>
            <a:custGeom>
              <a:avLst/>
              <a:gdLst>
                <a:gd name="T0" fmla="*/ 36 w 16"/>
                <a:gd name="T1" fmla="*/ 0 h 9"/>
                <a:gd name="T2" fmla="*/ 31 w 16"/>
                <a:gd name="T3" fmla="*/ 9 h 9"/>
                <a:gd name="T4" fmla="*/ 21 w 16"/>
                <a:gd name="T5" fmla="*/ 16 h 9"/>
                <a:gd name="T6" fmla="*/ 17 w 16"/>
                <a:gd name="T7" fmla="*/ 12 h 9"/>
                <a:gd name="T8" fmla="*/ 7 w 16"/>
                <a:gd name="T9" fmla="*/ 14 h 9"/>
                <a:gd name="T10" fmla="*/ 2 w 16"/>
                <a:gd name="T11" fmla="*/ 9 h 9"/>
                <a:gd name="T12" fmla="*/ 17 w 16"/>
                <a:gd name="T13" fmla="*/ 7 h 9"/>
                <a:gd name="T14" fmla="*/ 17 w 16"/>
                <a:gd name="T15" fmla="*/ 2 h 9"/>
                <a:gd name="T16" fmla="*/ 36 w 16"/>
                <a:gd name="T17" fmla="*/ 0 h 9"/>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16" h="9">
                  <a:moveTo>
                    <a:pt x="15" y="0"/>
                  </a:moveTo>
                  <a:cubicBezTo>
                    <a:pt x="16" y="3"/>
                    <a:pt x="13" y="2"/>
                    <a:pt x="13" y="4"/>
                  </a:cubicBezTo>
                  <a:cubicBezTo>
                    <a:pt x="13" y="5"/>
                    <a:pt x="11" y="7"/>
                    <a:pt x="9" y="7"/>
                  </a:cubicBezTo>
                  <a:cubicBezTo>
                    <a:pt x="7" y="9"/>
                    <a:pt x="7" y="5"/>
                    <a:pt x="7" y="5"/>
                  </a:cubicBezTo>
                  <a:cubicBezTo>
                    <a:pt x="6" y="5"/>
                    <a:pt x="5" y="7"/>
                    <a:pt x="3" y="6"/>
                  </a:cubicBezTo>
                  <a:cubicBezTo>
                    <a:pt x="2" y="6"/>
                    <a:pt x="2" y="3"/>
                    <a:pt x="1" y="4"/>
                  </a:cubicBezTo>
                  <a:cubicBezTo>
                    <a:pt x="0" y="1"/>
                    <a:pt x="5" y="4"/>
                    <a:pt x="7" y="3"/>
                  </a:cubicBezTo>
                  <a:cubicBezTo>
                    <a:pt x="7" y="3"/>
                    <a:pt x="7" y="1"/>
                    <a:pt x="7" y="1"/>
                  </a:cubicBezTo>
                  <a:cubicBezTo>
                    <a:pt x="10" y="1"/>
                    <a:pt x="11" y="1"/>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1" name="Freeform 10"/>
            <p:cNvSpPr/>
            <p:nvPr/>
          </p:nvSpPr>
          <p:spPr bwMode="auto">
            <a:xfrm>
              <a:off x="5145438" y="1180232"/>
              <a:ext cx="49213" cy="14287"/>
            </a:xfrm>
            <a:custGeom>
              <a:avLst/>
              <a:gdLst>
                <a:gd name="T0" fmla="*/ 29 w 13"/>
                <a:gd name="T1" fmla="*/ 9 h 4"/>
                <a:gd name="T2" fmla="*/ 5 w 13"/>
                <a:gd name="T3" fmla="*/ 9 h 4"/>
                <a:gd name="T4" fmla="*/ 14 w 13"/>
                <a:gd name="T5" fmla="*/ 0 h 4"/>
                <a:gd name="T6" fmla="*/ 29 w 13"/>
                <a:gd name="T7" fmla="*/ 9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3" h="4">
                  <a:moveTo>
                    <a:pt x="12" y="4"/>
                  </a:moveTo>
                  <a:cubicBezTo>
                    <a:pt x="8" y="4"/>
                    <a:pt x="5" y="4"/>
                    <a:pt x="2" y="4"/>
                  </a:cubicBezTo>
                  <a:cubicBezTo>
                    <a:pt x="0" y="0"/>
                    <a:pt x="6" y="3"/>
                    <a:pt x="6" y="0"/>
                  </a:cubicBezTo>
                  <a:cubicBezTo>
                    <a:pt x="7" y="3"/>
                    <a:pt x="13"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2" name="Freeform 11"/>
            <p:cNvSpPr/>
            <p:nvPr/>
          </p:nvSpPr>
          <p:spPr bwMode="auto">
            <a:xfrm>
              <a:off x="5078763" y="1197694"/>
              <a:ext cx="55563" cy="19050"/>
            </a:xfrm>
            <a:custGeom>
              <a:avLst/>
              <a:gdLst>
                <a:gd name="T0" fmla="*/ 26 w 15"/>
                <a:gd name="T1" fmla="*/ 0 h 5"/>
                <a:gd name="T2" fmla="*/ 26 w 15"/>
                <a:gd name="T3" fmla="*/ 12 h 5"/>
                <a:gd name="T4" fmla="*/ 0 w 15"/>
                <a:gd name="T5" fmla="*/ 7 h 5"/>
                <a:gd name="T6" fmla="*/ 26 w 15"/>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5">
                  <a:moveTo>
                    <a:pt x="11" y="0"/>
                  </a:moveTo>
                  <a:cubicBezTo>
                    <a:pt x="15" y="2"/>
                    <a:pt x="11" y="1"/>
                    <a:pt x="11" y="5"/>
                  </a:cubicBezTo>
                  <a:cubicBezTo>
                    <a:pt x="7" y="4"/>
                    <a:pt x="2" y="5"/>
                    <a:pt x="0" y="3"/>
                  </a:cubicBezTo>
                  <a:cubicBezTo>
                    <a:pt x="2" y="1"/>
                    <a:pt x="9" y="2"/>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3" name="Freeform 12"/>
            <p:cNvSpPr/>
            <p:nvPr/>
          </p:nvSpPr>
          <p:spPr bwMode="auto">
            <a:xfrm>
              <a:off x="8935627" y="1219049"/>
              <a:ext cx="26988" cy="15875"/>
            </a:xfrm>
            <a:custGeom>
              <a:avLst/>
              <a:gdLst>
                <a:gd name="T0" fmla="*/ 0 w 7"/>
                <a:gd name="T1" fmla="*/ 0 h 4"/>
                <a:gd name="T2" fmla="*/ 15 w 7"/>
                <a:gd name="T3" fmla="*/ 10 h 4"/>
                <a:gd name="T4" fmla="*/ 0 w 7"/>
                <a:gd name="T5" fmla="*/ 0 h 4"/>
                <a:gd name="T6" fmla="*/ 0 60000 65536"/>
                <a:gd name="T7" fmla="*/ 0 60000 65536"/>
                <a:gd name="T8" fmla="*/ 0 60000 65536"/>
              </a:gdLst>
              <a:ahLst/>
              <a:cxnLst>
                <a:cxn ang="T6">
                  <a:pos x="T0" y="T1"/>
                </a:cxn>
                <a:cxn ang="T7">
                  <a:pos x="T2" y="T3"/>
                </a:cxn>
                <a:cxn ang="T8">
                  <a:pos x="T4" y="T5"/>
                </a:cxn>
              </a:cxnLst>
              <a:rect l="0" t="0" r="r" b="b"/>
              <a:pathLst>
                <a:path w="7" h="4">
                  <a:moveTo>
                    <a:pt x="0" y="0"/>
                  </a:moveTo>
                  <a:cubicBezTo>
                    <a:pt x="4" y="0"/>
                    <a:pt x="7" y="0"/>
                    <a:pt x="6" y="4"/>
                  </a:cubicBezTo>
                  <a:cubicBezTo>
                    <a:pt x="5" y="3"/>
                    <a:pt x="0" y="3"/>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4" name="Freeform 13"/>
            <p:cNvSpPr/>
            <p:nvPr/>
          </p:nvSpPr>
          <p:spPr bwMode="auto">
            <a:xfrm>
              <a:off x="5761388" y="1213569"/>
              <a:ext cx="101600" cy="52387"/>
            </a:xfrm>
            <a:custGeom>
              <a:avLst/>
              <a:gdLst>
                <a:gd name="T0" fmla="*/ 57 w 27"/>
                <a:gd name="T1" fmla="*/ 7 h 14"/>
                <a:gd name="T2" fmla="*/ 64 w 27"/>
                <a:gd name="T3" fmla="*/ 21 h 14"/>
                <a:gd name="T4" fmla="*/ 36 w 27"/>
                <a:gd name="T5" fmla="*/ 28 h 14"/>
                <a:gd name="T6" fmla="*/ 28 w 27"/>
                <a:gd name="T7" fmla="*/ 26 h 14"/>
                <a:gd name="T8" fmla="*/ 19 w 27"/>
                <a:gd name="T9" fmla="*/ 26 h 14"/>
                <a:gd name="T10" fmla="*/ 19 w 27"/>
                <a:gd name="T11" fmla="*/ 21 h 14"/>
                <a:gd name="T12" fmla="*/ 9 w 27"/>
                <a:gd name="T13" fmla="*/ 24 h 14"/>
                <a:gd name="T14" fmla="*/ 12 w 27"/>
                <a:gd name="T15" fmla="*/ 19 h 14"/>
                <a:gd name="T16" fmla="*/ 2 w 27"/>
                <a:gd name="T17" fmla="*/ 17 h 14"/>
                <a:gd name="T18" fmla="*/ 7 w 27"/>
                <a:gd name="T19" fmla="*/ 9 h 14"/>
                <a:gd name="T20" fmla="*/ 17 w 27"/>
                <a:gd name="T21" fmla="*/ 5 h 14"/>
                <a:gd name="T22" fmla="*/ 40 w 27"/>
                <a:gd name="T23" fmla="*/ 2 h 14"/>
                <a:gd name="T24" fmla="*/ 40 w 27"/>
                <a:gd name="T25" fmla="*/ 7 h 14"/>
                <a:gd name="T26" fmla="*/ 57 w 27"/>
                <a:gd name="T27" fmla="*/ 7 h 1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7" h="14">
                  <a:moveTo>
                    <a:pt x="24" y="3"/>
                  </a:moveTo>
                  <a:cubicBezTo>
                    <a:pt x="23" y="7"/>
                    <a:pt x="20" y="9"/>
                    <a:pt x="27" y="9"/>
                  </a:cubicBezTo>
                  <a:cubicBezTo>
                    <a:pt x="27" y="14"/>
                    <a:pt x="19" y="13"/>
                    <a:pt x="15" y="12"/>
                  </a:cubicBezTo>
                  <a:cubicBezTo>
                    <a:pt x="13" y="12"/>
                    <a:pt x="13" y="12"/>
                    <a:pt x="12" y="11"/>
                  </a:cubicBezTo>
                  <a:cubicBezTo>
                    <a:pt x="10" y="9"/>
                    <a:pt x="11" y="13"/>
                    <a:pt x="8" y="11"/>
                  </a:cubicBezTo>
                  <a:cubicBezTo>
                    <a:pt x="7" y="11"/>
                    <a:pt x="8" y="9"/>
                    <a:pt x="8" y="9"/>
                  </a:cubicBezTo>
                  <a:cubicBezTo>
                    <a:pt x="7" y="9"/>
                    <a:pt x="6" y="11"/>
                    <a:pt x="4" y="10"/>
                  </a:cubicBezTo>
                  <a:cubicBezTo>
                    <a:pt x="4" y="10"/>
                    <a:pt x="6" y="8"/>
                    <a:pt x="5" y="8"/>
                  </a:cubicBezTo>
                  <a:cubicBezTo>
                    <a:pt x="5" y="7"/>
                    <a:pt x="0" y="9"/>
                    <a:pt x="1" y="7"/>
                  </a:cubicBezTo>
                  <a:cubicBezTo>
                    <a:pt x="0" y="4"/>
                    <a:pt x="2" y="5"/>
                    <a:pt x="3" y="4"/>
                  </a:cubicBezTo>
                  <a:cubicBezTo>
                    <a:pt x="5" y="3"/>
                    <a:pt x="4" y="2"/>
                    <a:pt x="7" y="2"/>
                  </a:cubicBezTo>
                  <a:cubicBezTo>
                    <a:pt x="7" y="2"/>
                    <a:pt x="13" y="0"/>
                    <a:pt x="17" y="1"/>
                  </a:cubicBezTo>
                  <a:cubicBezTo>
                    <a:pt x="17" y="1"/>
                    <a:pt x="17" y="3"/>
                    <a:pt x="17" y="3"/>
                  </a:cubicBezTo>
                  <a:cubicBezTo>
                    <a:pt x="19" y="4"/>
                    <a:pt x="23" y="2"/>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5" name="Freeform 14"/>
            <p:cNvSpPr/>
            <p:nvPr/>
          </p:nvSpPr>
          <p:spPr bwMode="auto">
            <a:xfrm>
              <a:off x="5720113" y="1213569"/>
              <a:ext cx="41275" cy="25400"/>
            </a:xfrm>
            <a:custGeom>
              <a:avLst/>
              <a:gdLst>
                <a:gd name="T0" fmla="*/ 26 w 11"/>
                <a:gd name="T1" fmla="*/ 9 h 7"/>
                <a:gd name="T2" fmla="*/ 17 w 11"/>
                <a:gd name="T3" fmla="*/ 9 h 7"/>
                <a:gd name="T4" fmla="*/ 14 w 11"/>
                <a:gd name="T5" fmla="*/ 16 h 7"/>
                <a:gd name="T6" fmla="*/ 0 w 11"/>
                <a:gd name="T7" fmla="*/ 9 h 7"/>
                <a:gd name="T8" fmla="*/ 26 w 11"/>
                <a:gd name="T9" fmla="*/ 9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1" h="7">
                  <a:moveTo>
                    <a:pt x="11" y="4"/>
                  </a:moveTo>
                  <a:cubicBezTo>
                    <a:pt x="10" y="6"/>
                    <a:pt x="8" y="4"/>
                    <a:pt x="7" y="4"/>
                  </a:cubicBezTo>
                  <a:cubicBezTo>
                    <a:pt x="6" y="4"/>
                    <a:pt x="6" y="6"/>
                    <a:pt x="6" y="7"/>
                  </a:cubicBezTo>
                  <a:cubicBezTo>
                    <a:pt x="2" y="7"/>
                    <a:pt x="4" y="3"/>
                    <a:pt x="0" y="4"/>
                  </a:cubicBezTo>
                  <a:cubicBezTo>
                    <a:pt x="2" y="0"/>
                    <a:pt x="7" y="3"/>
                    <a:pt x="11"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6" name="Freeform 15"/>
            <p:cNvSpPr/>
            <p:nvPr/>
          </p:nvSpPr>
          <p:spPr bwMode="auto">
            <a:xfrm>
              <a:off x="8846727" y="1246037"/>
              <a:ext cx="104775" cy="60325"/>
            </a:xfrm>
            <a:custGeom>
              <a:avLst/>
              <a:gdLst>
                <a:gd name="T0" fmla="*/ 47 w 28"/>
                <a:gd name="T1" fmla="*/ 10 h 16"/>
                <a:gd name="T2" fmla="*/ 54 w 28"/>
                <a:gd name="T3" fmla="*/ 21 h 16"/>
                <a:gd name="T4" fmla="*/ 64 w 28"/>
                <a:gd name="T5" fmla="*/ 36 h 16"/>
                <a:gd name="T6" fmla="*/ 54 w 28"/>
                <a:gd name="T7" fmla="*/ 36 h 16"/>
                <a:gd name="T8" fmla="*/ 54 w 28"/>
                <a:gd name="T9" fmla="*/ 31 h 16"/>
                <a:gd name="T10" fmla="*/ 50 w 28"/>
                <a:gd name="T11" fmla="*/ 29 h 16"/>
                <a:gd name="T12" fmla="*/ 14 w 28"/>
                <a:gd name="T13" fmla="*/ 24 h 16"/>
                <a:gd name="T14" fmla="*/ 21 w 28"/>
                <a:gd name="T15" fmla="*/ 19 h 16"/>
                <a:gd name="T16" fmla="*/ 17 w 28"/>
                <a:gd name="T17" fmla="*/ 14 h 16"/>
                <a:gd name="T18" fmla="*/ 0 w 28"/>
                <a:gd name="T19" fmla="*/ 5 h 16"/>
                <a:gd name="T20" fmla="*/ 21 w 28"/>
                <a:gd name="T21" fmla="*/ 5 h 16"/>
                <a:gd name="T22" fmla="*/ 26 w 28"/>
                <a:gd name="T23" fmla="*/ 10 h 16"/>
                <a:gd name="T24" fmla="*/ 38 w 28"/>
                <a:gd name="T25" fmla="*/ 10 h 16"/>
                <a:gd name="T26" fmla="*/ 47 w 28"/>
                <a:gd name="T27" fmla="*/ 10 h 1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28" h="16">
                  <a:moveTo>
                    <a:pt x="20" y="4"/>
                  </a:moveTo>
                  <a:cubicBezTo>
                    <a:pt x="21" y="6"/>
                    <a:pt x="22" y="7"/>
                    <a:pt x="23" y="9"/>
                  </a:cubicBezTo>
                  <a:cubicBezTo>
                    <a:pt x="24" y="11"/>
                    <a:pt x="28" y="12"/>
                    <a:pt x="27" y="15"/>
                  </a:cubicBezTo>
                  <a:cubicBezTo>
                    <a:pt x="26" y="15"/>
                    <a:pt x="24" y="16"/>
                    <a:pt x="23" y="15"/>
                  </a:cubicBezTo>
                  <a:cubicBezTo>
                    <a:pt x="23" y="15"/>
                    <a:pt x="24" y="13"/>
                    <a:pt x="23" y="13"/>
                  </a:cubicBezTo>
                  <a:cubicBezTo>
                    <a:pt x="23" y="12"/>
                    <a:pt x="20" y="15"/>
                    <a:pt x="21" y="12"/>
                  </a:cubicBezTo>
                  <a:cubicBezTo>
                    <a:pt x="14" y="11"/>
                    <a:pt x="9" y="11"/>
                    <a:pt x="6" y="10"/>
                  </a:cubicBezTo>
                  <a:cubicBezTo>
                    <a:pt x="5" y="8"/>
                    <a:pt x="7" y="8"/>
                    <a:pt x="9" y="8"/>
                  </a:cubicBezTo>
                  <a:cubicBezTo>
                    <a:pt x="9" y="7"/>
                    <a:pt x="7" y="7"/>
                    <a:pt x="7" y="6"/>
                  </a:cubicBezTo>
                  <a:cubicBezTo>
                    <a:pt x="2" y="4"/>
                    <a:pt x="0" y="7"/>
                    <a:pt x="0" y="2"/>
                  </a:cubicBezTo>
                  <a:cubicBezTo>
                    <a:pt x="2" y="0"/>
                    <a:pt x="6" y="1"/>
                    <a:pt x="9" y="2"/>
                  </a:cubicBezTo>
                  <a:cubicBezTo>
                    <a:pt x="11" y="3"/>
                    <a:pt x="11" y="2"/>
                    <a:pt x="11" y="4"/>
                  </a:cubicBezTo>
                  <a:cubicBezTo>
                    <a:pt x="13" y="6"/>
                    <a:pt x="16" y="1"/>
                    <a:pt x="16" y="4"/>
                  </a:cubicBezTo>
                  <a:cubicBezTo>
                    <a:pt x="16" y="6"/>
                    <a:pt x="20" y="6"/>
                    <a:pt x="2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7" name="Freeform 16"/>
            <p:cNvSpPr/>
            <p:nvPr/>
          </p:nvSpPr>
          <p:spPr bwMode="auto">
            <a:xfrm>
              <a:off x="5866163" y="1246907"/>
              <a:ext cx="104775" cy="52387"/>
            </a:xfrm>
            <a:custGeom>
              <a:avLst/>
              <a:gdLst>
                <a:gd name="T0" fmla="*/ 28 w 28"/>
                <a:gd name="T1" fmla="*/ 0 h 14"/>
                <a:gd name="T2" fmla="*/ 38 w 28"/>
                <a:gd name="T3" fmla="*/ 7 h 14"/>
                <a:gd name="T4" fmla="*/ 40 w 28"/>
                <a:gd name="T5" fmla="*/ 2 h 14"/>
                <a:gd name="T6" fmla="*/ 47 w 28"/>
                <a:gd name="T7" fmla="*/ 7 h 14"/>
                <a:gd name="T8" fmla="*/ 52 w 28"/>
                <a:gd name="T9" fmla="*/ 7 h 14"/>
                <a:gd name="T10" fmla="*/ 52 w 28"/>
                <a:gd name="T11" fmla="*/ 12 h 14"/>
                <a:gd name="T12" fmla="*/ 64 w 28"/>
                <a:gd name="T13" fmla="*/ 14 h 14"/>
                <a:gd name="T14" fmla="*/ 45 w 28"/>
                <a:gd name="T15" fmla="*/ 19 h 14"/>
                <a:gd name="T16" fmla="*/ 40 w 28"/>
                <a:gd name="T17" fmla="*/ 26 h 14"/>
                <a:gd name="T18" fmla="*/ 17 w 28"/>
                <a:gd name="T19" fmla="*/ 26 h 14"/>
                <a:gd name="T20" fmla="*/ 14 w 28"/>
                <a:gd name="T21" fmla="*/ 31 h 14"/>
                <a:gd name="T22" fmla="*/ 2 w 28"/>
                <a:gd name="T23" fmla="*/ 28 h 14"/>
                <a:gd name="T24" fmla="*/ 2 w 28"/>
                <a:gd name="T25" fmla="*/ 19 h 14"/>
                <a:gd name="T26" fmla="*/ 7 w 28"/>
                <a:gd name="T27" fmla="*/ 19 h 14"/>
                <a:gd name="T28" fmla="*/ 9 w 28"/>
                <a:gd name="T29" fmla="*/ 12 h 14"/>
                <a:gd name="T30" fmla="*/ 17 w 28"/>
                <a:gd name="T31" fmla="*/ 12 h 14"/>
                <a:gd name="T32" fmla="*/ 28 w 28"/>
                <a:gd name="T33" fmla="*/ 0 h 14"/>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8" h="14">
                  <a:moveTo>
                    <a:pt x="12" y="0"/>
                  </a:moveTo>
                  <a:cubicBezTo>
                    <a:pt x="12" y="2"/>
                    <a:pt x="17" y="0"/>
                    <a:pt x="16" y="3"/>
                  </a:cubicBezTo>
                  <a:cubicBezTo>
                    <a:pt x="17" y="4"/>
                    <a:pt x="17" y="1"/>
                    <a:pt x="17" y="1"/>
                  </a:cubicBezTo>
                  <a:cubicBezTo>
                    <a:pt x="19" y="1"/>
                    <a:pt x="19" y="3"/>
                    <a:pt x="20" y="3"/>
                  </a:cubicBezTo>
                  <a:cubicBezTo>
                    <a:pt x="20" y="4"/>
                    <a:pt x="22" y="3"/>
                    <a:pt x="22" y="3"/>
                  </a:cubicBezTo>
                  <a:cubicBezTo>
                    <a:pt x="22" y="4"/>
                    <a:pt x="22" y="5"/>
                    <a:pt x="22" y="5"/>
                  </a:cubicBezTo>
                  <a:cubicBezTo>
                    <a:pt x="24" y="5"/>
                    <a:pt x="27" y="4"/>
                    <a:pt x="27" y="6"/>
                  </a:cubicBezTo>
                  <a:cubicBezTo>
                    <a:pt x="28" y="10"/>
                    <a:pt x="21" y="7"/>
                    <a:pt x="19" y="8"/>
                  </a:cubicBezTo>
                  <a:cubicBezTo>
                    <a:pt x="17" y="8"/>
                    <a:pt x="18" y="10"/>
                    <a:pt x="17" y="11"/>
                  </a:cubicBezTo>
                  <a:cubicBezTo>
                    <a:pt x="15" y="12"/>
                    <a:pt x="8" y="11"/>
                    <a:pt x="7" y="11"/>
                  </a:cubicBezTo>
                  <a:cubicBezTo>
                    <a:pt x="6" y="11"/>
                    <a:pt x="6" y="12"/>
                    <a:pt x="6" y="13"/>
                  </a:cubicBezTo>
                  <a:cubicBezTo>
                    <a:pt x="3" y="11"/>
                    <a:pt x="3" y="14"/>
                    <a:pt x="1" y="12"/>
                  </a:cubicBezTo>
                  <a:cubicBezTo>
                    <a:pt x="1" y="11"/>
                    <a:pt x="0" y="9"/>
                    <a:pt x="1" y="8"/>
                  </a:cubicBezTo>
                  <a:cubicBezTo>
                    <a:pt x="1" y="8"/>
                    <a:pt x="3" y="9"/>
                    <a:pt x="3" y="8"/>
                  </a:cubicBezTo>
                  <a:cubicBezTo>
                    <a:pt x="4" y="7"/>
                    <a:pt x="4" y="5"/>
                    <a:pt x="4" y="5"/>
                  </a:cubicBezTo>
                  <a:cubicBezTo>
                    <a:pt x="5" y="4"/>
                    <a:pt x="6" y="5"/>
                    <a:pt x="7" y="5"/>
                  </a:cubicBezTo>
                  <a:cubicBezTo>
                    <a:pt x="8" y="3"/>
                    <a:pt x="10" y="2"/>
                    <a:pt x="1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8" name="Freeform 17"/>
            <p:cNvSpPr/>
            <p:nvPr/>
          </p:nvSpPr>
          <p:spPr bwMode="auto">
            <a:xfrm>
              <a:off x="8662577" y="1287312"/>
              <a:ext cx="19050" cy="30162"/>
            </a:xfrm>
            <a:custGeom>
              <a:avLst/>
              <a:gdLst>
                <a:gd name="T0" fmla="*/ 12 w 5"/>
                <a:gd name="T1" fmla="*/ 10 h 8"/>
                <a:gd name="T2" fmla="*/ 12 w 5"/>
                <a:gd name="T3" fmla="*/ 10 h 8"/>
                <a:gd name="T4" fmla="*/ 0 60000 65536"/>
                <a:gd name="T5" fmla="*/ 0 60000 65536"/>
              </a:gdLst>
              <a:ahLst/>
              <a:cxnLst>
                <a:cxn ang="T4">
                  <a:pos x="T0" y="T1"/>
                </a:cxn>
                <a:cxn ang="T5">
                  <a:pos x="T2" y="T3"/>
                </a:cxn>
              </a:cxnLst>
              <a:rect l="0" t="0" r="r" b="b"/>
              <a:pathLst>
                <a:path w="5" h="8">
                  <a:moveTo>
                    <a:pt x="5" y="4"/>
                  </a:moveTo>
                  <a:cubicBezTo>
                    <a:pt x="2" y="8"/>
                    <a:pt x="0" y="0"/>
                    <a:pt x="5"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29" name="Freeform 18"/>
            <p:cNvSpPr/>
            <p:nvPr/>
          </p:nvSpPr>
          <p:spPr bwMode="auto">
            <a:xfrm>
              <a:off x="8703852" y="1290487"/>
              <a:ext cx="55563" cy="38100"/>
            </a:xfrm>
            <a:custGeom>
              <a:avLst/>
              <a:gdLst>
                <a:gd name="T0" fmla="*/ 33 w 15"/>
                <a:gd name="T1" fmla="*/ 7 h 10"/>
                <a:gd name="T2" fmla="*/ 9 w 15"/>
                <a:gd name="T3" fmla="*/ 22 h 10"/>
                <a:gd name="T4" fmla="*/ 0 w 15"/>
                <a:gd name="T5" fmla="*/ 12 h 10"/>
                <a:gd name="T6" fmla="*/ 16 w 15"/>
                <a:gd name="T7" fmla="*/ 7 h 10"/>
                <a:gd name="T8" fmla="*/ 33 w 15"/>
                <a:gd name="T9" fmla="*/ 7 h 1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10">
                  <a:moveTo>
                    <a:pt x="14" y="3"/>
                  </a:moveTo>
                  <a:cubicBezTo>
                    <a:pt x="15" y="10"/>
                    <a:pt x="6" y="6"/>
                    <a:pt x="4" y="9"/>
                  </a:cubicBezTo>
                  <a:cubicBezTo>
                    <a:pt x="1" y="9"/>
                    <a:pt x="3" y="5"/>
                    <a:pt x="0" y="5"/>
                  </a:cubicBezTo>
                  <a:cubicBezTo>
                    <a:pt x="0" y="2"/>
                    <a:pt x="7" y="7"/>
                    <a:pt x="7" y="3"/>
                  </a:cubicBezTo>
                  <a:cubicBezTo>
                    <a:pt x="7" y="0"/>
                    <a:pt x="10" y="4"/>
                    <a:pt x="1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0" name="Freeform 19"/>
            <p:cNvSpPr/>
            <p:nvPr/>
          </p:nvSpPr>
          <p:spPr bwMode="auto">
            <a:xfrm>
              <a:off x="9018177" y="1298424"/>
              <a:ext cx="49213" cy="25400"/>
            </a:xfrm>
            <a:custGeom>
              <a:avLst/>
              <a:gdLst>
                <a:gd name="T0" fmla="*/ 26 w 13"/>
                <a:gd name="T1" fmla="*/ 5 h 7"/>
                <a:gd name="T2" fmla="*/ 26 w 13"/>
                <a:gd name="T3" fmla="*/ 11 h 7"/>
                <a:gd name="T4" fmla="*/ 19 w 13"/>
                <a:gd name="T5" fmla="*/ 14 h 7"/>
                <a:gd name="T6" fmla="*/ 17 w 13"/>
                <a:gd name="T7" fmla="*/ 16 h 7"/>
                <a:gd name="T8" fmla="*/ 7 w 13"/>
                <a:gd name="T9" fmla="*/ 14 h 7"/>
                <a:gd name="T10" fmla="*/ 5 w 13"/>
                <a:gd name="T11" fmla="*/ 16 h 7"/>
                <a:gd name="T12" fmla="*/ 2 w 13"/>
                <a:gd name="T13" fmla="*/ 14 h 7"/>
                <a:gd name="T14" fmla="*/ 26 w 13"/>
                <a:gd name="T15" fmla="*/ 5 h 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3" h="7">
                  <a:moveTo>
                    <a:pt x="11" y="2"/>
                  </a:moveTo>
                  <a:cubicBezTo>
                    <a:pt x="13" y="3"/>
                    <a:pt x="12" y="4"/>
                    <a:pt x="11" y="5"/>
                  </a:cubicBezTo>
                  <a:cubicBezTo>
                    <a:pt x="10" y="5"/>
                    <a:pt x="9" y="5"/>
                    <a:pt x="8" y="6"/>
                  </a:cubicBezTo>
                  <a:cubicBezTo>
                    <a:pt x="7" y="6"/>
                    <a:pt x="7" y="7"/>
                    <a:pt x="7" y="7"/>
                  </a:cubicBezTo>
                  <a:cubicBezTo>
                    <a:pt x="6" y="7"/>
                    <a:pt x="5" y="6"/>
                    <a:pt x="3" y="6"/>
                  </a:cubicBezTo>
                  <a:cubicBezTo>
                    <a:pt x="3" y="6"/>
                    <a:pt x="3" y="7"/>
                    <a:pt x="2" y="7"/>
                  </a:cubicBezTo>
                  <a:cubicBezTo>
                    <a:pt x="1" y="7"/>
                    <a:pt x="1" y="7"/>
                    <a:pt x="1" y="6"/>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1" name="Freeform 20"/>
            <p:cNvSpPr/>
            <p:nvPr/>
          </p:nvSpPr>
          <p:spPr bwMode="auto">
            <a:xfrm>
              <a:off x="8830852" y="1309537"/>
              <a:ext cx="30163" cy="14287"/>
            </a:xfrm>
            <a:custGeom>
              <a:avLst/>
              <a:gdLst>
                <a:gd name="T0" fmla="*/ 0 w 8"/>
                <a:gd name="T1" fmla="*/ 7 h 4"/>
                <a:gd name="T2" fmla="*/ 14 w 8"/>
                <a:gd name="T3" fmla="*/ 9 h 4"/>
                <a:gd name="T4" fmla="*/ 0 w 8"/>
                <a:gd name="T5" fmla="*/ 7 h 4"/>
                <a:gd name="T6" fmla="*/ 0 60000 65536"/>
                <a:gd name="T7" fmla="*/ 0 60000 65536"/>
                <a:gd name="T8" fmla="*/ 0 60000 65536"/>
              </a:gdLst>
              <a:ahLst/>
              <a:cxnLst>
                <a:cxn ang="T6">
                  <a:pos x="T0" y="T1"/>
                </a:cxn>
                <a:cxn ang="T7">
                  <a:pos x="T2" y="T3"/>
                </a:cxn>
                <a:cxn ang="T8">
                  <a:pos x="T4" y="T5"/>
                </a:cxn>
              </a:cxnLst>
              <a:rect l="0" t="0" r="r" b="b"/>
              <a:pathLst>
                <a:path w="8" h="4">
                  <a:moveTo>
                    <a:pt x="0" y="3"/>
                  </a:moveTo>
                  <a:cubicBezTo>
                    <a:pt x="0" y="1"/>
                    <a:pt x="8" y="0"/>
                    <a:pt x="6" y="4"/>
                  </a:cubicBezTo>
                  <a:cubicBezTo>
                    <a:pt x="3" y="2"/>
                    <a:pt x="4" y="4"/>
                    <a:pt x="0"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2" name="Freeform 21"/>
            <p:cNvSpPr/>
            <p:nvPr/>
          </p:nvSpPr>
          <p:spPr bwMode="auto">
            <a:xfrm>
              <a:off x="9108664" y="1312712"/>
              <a:ext cx="14288" cy="15875"/>
            </a:xfrm>
            <a:custGeom>
              <a:avLst/>
              <a:gdLst>
                <a:gd name="T0" fmla="*/ 0 w 4"/>
                <a:gd name="T1" fmla="*/ 3 h 4"/>
                <a:gd name="T2" fmla="*/ 9 w 4"/>
                <a:gd name="T3" fmla="*/ 10 h 4"/>
                <a:gd name="T4" fmla="*/ 0 w 4"/>
                <a:gd name="T5" fmla="*/ 10 h 4"/>
                <a:gd name="T6" fmla="*/ 0 w 4"/>
                <a:gd name="T7" fmla="*/ 3 h 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4">
                  <a:moveTo>
                    <a:pt x="0" y="1"/>
                  </a:moveTo>
                  <a:cubicBezTo>
                    <a:pt x="3" y="0"/>
                    <a:pt x="4" y="2"/>
                    <a:pt x="4" y="4"/>
                  </a:cubicBezTo>
                  <a:cubicBezTo>
                    <a:pt x="3" y="4"/>
                    <a:pt x="2" y="4"/>
                    <a:pt x="0" y="4"/>
                  </a:cubicBezTo>
                  <a:cubicBezTo>
                    <a:pt x="0" y="3"/>
                    <a:pt x="0" y="2"/>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3" name="Freeform 22"/>
            <p:cNvSpPr/>
            <p:nvPr/>
          </p:nvSpPr>
          <p:spPr bwMode="auto">
            <a:xfrm>
              <a:off x="8992777" y="1334937"/>
              <a:ext cx="311150" cy="98425"/>
            </a:xfrm>
            <a:custGeom>
              <a:avLst/>
              <a:gdLst>
                <a:gd name="T0" fmla="*/ 196 w 83"/>
                <a:gd name="T1" fmla="*/ 36 h 26"/>
                <a:gd name="T2" fmla="*/ 196 w 83"/>
                <a:gd name="T3" fmla="*/ 48 h 26"/>
                <a:gd name="T4" fmla="*/ 189 w 83"/>
                <a:gd name="T5" fmla="*/ 55 h 26"/>
                <a:gd name="T6" fmla="*/ 153 w 83"/>
                <a:gd name="T7" fmla="*/ 55 h 26"/>
                <a:gd name="T8" fmla="*/ 144 w 83"/>
                <a:gd name="T9" fmla="*/ 60 h 26"/>
                <a:gd name="T10" fmla="*/ 135 w 83"/>
                <a:gd name="T11" fmla="*/ 57 h 26"/>
                <a:gd name="T12" fmla="*/ 132 w 83"/>
                <a:gd name="T13" fmla="*/ 60 h 26"/>
                <a:gd name="T14" fmla="*/ 120 w 83"/>
                <a:gd name="T15" fmla="*/ 60 h 26"/>
                <a:gd name="T16" fmla="*/ 120 w 83"/>
                <a:gd name="T17" fmla="*/ 57 h 26"/>
                <a:gd name="T18" fmla="*/ 116 w 83"/>
                <a:gd name="T19" fmla="*/ 60 h 26"/>
                <a:gd name="T20" fmla="*/ 104 w 83"/>
                <a:gd name="T21" fmla="*/ 55 h 26"/>
                <a:gd name="T22" fmla="*/ 64 w 83"/>
                <a:gd name="T23" fmla="*/ 55 h 26"/>
                <a:gd name="T24" fmla="*/ 66 w 83"/>
                <a:gd name="T25" fmla="*/ 48 h 26"/>
                <a:gd name="T26" fmla="*/ 59 w 83"/>
                <a:gd name="T27" fmla="*/ 45 h 26"/>
                <a:gd name="T28" fmla="*/ 54 w 83"/>
                <a:gd name="T29" fmla="*/ 36 h 26"/>
                <a:gd name="T30" fmla="*/ 59 w 83"/>
                <a:gd name="T31" fmla="*/ 29 h 26"/>
                <a:gd name="T32" fmla="*/ 54 w 83"/>
                <a:gd name="T33" fmla="*/ 19 h 26"/>
                <a:gd name="T34" fmla="*/ 28 w 83"/>
                <a:gd name="T35" fmla="*/ 21 h 26"/>
                <a:gd name="T36" fmla="*/ 24 w 83"/>
                <a:gd name="T37" fmla="*/ 14 h 26"/>
                <a:gd name="T38" fmla="*/ 19 w 83"/>
                <a:gd name="T39" fmla="*/ 12 h 26"/>
                <a:gd name="T40" fmla="*/ 7 w 83"/>
                <a:gd name="T41" fmla="*/ 14 h 26"/>
                <a:gd name="T42" fmla="*/ 2 w 83"/>
                <a:gd name="T43" fmla="*/ 5 h 26"/>
                <a:gd name="T44" fmla="*/ 33 w 83"/>
                <a:gd name="T45" fmla="*/ 0 h 26"/>
                <a:gd name="T46" fmla="*/ 38 w 83"/>
                <a:gd name="T47" fmla="*/ 5 h 26"/>
                <a:gd name="T48" fmla="*/ 38 w 83"/>
                <a:gd name="T49" fmla="*/ 10 h 26"/>
                <a:gd name="T50" fmla="*/ 47 w 83"/>
                <a:gd name="T51" fmla="*/ 14 h 26"/>
                <a:gd name="T52" fmla="*/ 71 w 83"/>
                <a:gd name="T53" fmla="*/ 14 h 26"/>
                <a:gd name="T54" fmla="*/ 71 w 83"/>
                <a:gd name="T55" fmla="*/ 29 h 26"/>
                <a:gd name="T56" fmla="*/ 90 w 83"/>
                <a:gd name="T57" fmla="*/ 31 h 26"/>
                <a:gd name="T58" fmla="*/ 90 w 83"/>
                <a:gd name="T59" fmla="*/ 38 h 26"/>
                <a:gd name="T60" fmla="*/ 97 w 83"/>
                <a:gd name="T61" fmla="*/ 36 h 26"/>
                <a:gd name="T62" fmla="*/ 130 w 83"/>
                <a:gd name="T63" fmla="*/ 36 h 26"/>
                <a:gd name="T64" fmla="*/ 135 w 83"/>
                <a:gd name="T65" fmla="*/ 38 h 26"/>
                <a:gd name="T66" fmla="*/ 144 w 83"/>
                <a:gd name="T67" fmla="*/ 31 h 26"/>
                <a:gd name="T68" fmla="*/ 151 w 83"/>
                <a:gd name="T69" fmla="*/ 31 h 26"/>
                <a:gd name="T70" fmla="*/ 196 w 83"/>
                <a:gd name="T71" fmla="*/ 36 h 2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83" h="26">
                  <a:moveTo>
                    <a:pt x="83" y="15"/>
                  </a:moveTo>
                  <a:cubicBezTo>
                    <a:pt x="83" y="17"/>
                    <a:pt x="83" y="19"/>
                    <a:pt x="83" y="20"/>
                  </a:cubicBezTo>
                  <a:cubicBezTo>
                    <a:pt x="81" y="20"/>
                    <a:pt x="80" y="21"/>
                    <a:pt x="80" y="23"/>
                  </a:cubicBezTo>
                  <a:cubicBezTo>
                    <a:pt x="74" y="23"/>
                    <a:pt x="70" y="22"/>
                    <a:pt x="65" y="23"/>
                  </a:cubicBezTo>
                  <a:cubicBezTo>
                    <a:pt x="64" y="23"/>
                    <a:pt x="62" y="25"/>
                    <a:pt x="61" y="25"/>
                  </a:cubicBezTo>
                  <a:cubicBezTo>
                    <a:pt x="59" y="26"/>
                    <a:pt x="59" y="24"/>
                    <a:pt x="57" y="24"/>
                  </a:cubicBezTo>
                  <a:cubicBezTo>
                    <a:pt x="58" y="24"/>
                    <a:pt x="56" y="25"/>
                    <a:pt x="56" y="25"/>
                  </a:cubicBezTo>
                  <a:cubicBezTo>
                    <a:pt x="56" y="25"/>
                    <a:pt x="52" y="25"/>
                    <a:pt x="51" y="25"/>
                  </a:cubicBezTo>
                  <a:cubicBezTo>
                    <a:pt x="51" y="25"/>
                    <a:pt x="51" y="24"/>
                    <a:pt x="51" y="24"/>
                  </a:cubicBezTo>
                  <a:cubicBezTo>
                    <a:pt x="50" y="24"/>
                    <a:pt x="49" y="25"/>
                    <a:pt x="49" y="25"/>
                  </a:cubicBezTo>
                  <a:cubicBezTo>
                    <a:pt x="46" y="25"/>
                    <a:pt x="46" y="23"/>
                    <a:pt x="44" y="23"/>
                  </a:cubicBezTo>
                  <a:cubicBezTo>
                    <a:pt x="39" y="23"/>
                    <a:pt x="34" y="26"/>
                    <a:pt x="27" y="23"/>
                  </a:cubicBezTo>
                  <a:cubicBezTo>
                    <a:pt x="27" y="22"/>
                    <a:pt x="28" y="22"/>
                    <a:pt x="28" y="20"/>
                  </a:cubicBezTo>
                  <a:cubicBezTo>
                    <a:pt x="27" y="19"/>
                    <a:pt x="26" y="20"/>
                    <a:pt x="25" y="19"/>
                  </a:cubicBezTo>
                  <a:cubicBezTo>
                    <a:pt x="24" y="18"/>
                    <a:pt x="26" y="15"/>
                    <a:pt x="23" y="15"/>
                  </a:cubicBezTo>
                  <a:cubicBezTo>
                    <a:pt x="23" y="13"/>
                    <a:pt x="25" y="14"/>
                    <a:pt x="25" y="12"/>
                  </a:cubicBezTo>
                  <a:cubicBezTo>
                    <a:pt x="25" y="10"/>
                    <a:pt x="22" y="11"/>
                    <a:pt x="23" y="8"/>
                  </a:cubicBezTo>
                  <a:cubicBezTo>
                    <a:pt x="21" y="9"/>
                    <a:pt x="16" y="8"/>
                    <a:pt x="12" y="9"/>
                  </a:cubicBezTo>
                  <a:cubicBezTo>
                    <a:pt x="10" y="10"/>
                    <a:pt x="11" y="7"/>
                    <a:pt x="10" y="6"/>
                  </a:cubicBezTo>
                  <a:cubicBezTo>
                    <a:pt x="9" y="6"/>
                    <a:pt x="7" y="7"/>
                    <a:pt x="8" y="5"/>
                  </a:cubicBezTo>
                  <a:cubicBezTo>
                    <a:pt x="7" y="6"/>
                    <a:pt x="5" y="6"/>
                    <a:pt x="3" y="6"/>
                  </a:cubicBezTo>
                  <a:cubicBezTo>
                    <a:pt x="7" y="3"/>
                    <a:pt x="0" y="6"/>
                    <a:pt x="1" y="2"/>
                  </a:cubicBezTo>
                  <a:cubicBezTo>
                    <a:pt x="6" y="2"/>
                    <a:pt x="10" y="1"/>
                    <a:pt x="14" y="0"/>
                  </a:cubicBezTo>
                  <a:cubicBezTo>
                    <a:pt x="13" y="2"/>
                    <a:pt x="16" y="1"/>
                    <a:pt x="16" y="2"/>
                  </a:cubicBezTo>
                  <a:cubicBezTo>
                    <a:pt x="16" y="2"/>
                    <a:pt x="16" y="4"/>
                    <a:pt x="16" y="4"/>
                  </a:cubicBezTo>
                  <a:cubicBezTo>
                    <a:pt x="17" y="5"/>
                    <a:pt x="21" y="3"/>
                    <a:pt x="20" y="6"/>
                  </a:cubicBezTo>
                  <a:cubicBezTo>
                    <a:pt x="23" y="3"/>
                    <a:pt x="26" y="7"/>
                    <a:pt x="30" y="6"/>
                  </a:cubicBezTo>
                  <a:cubicBezTo>
                    <a:pt x="29" y="10"/>
                    <a:pt x="32" y="10"/>
                    <a:pt x="30" y="12"/>
                  </a:cubicBezTo>
                  <a:cubicBezTo>
                    <a:pt x="32" y="13"/>
                    <a:pt x="35" y="12"/>
                    <a:pt x="38" y="13"/>
                  </a:cubicBezTo>
                  <a:cubicBezTo>
                    <a:pt x="39" y="14"/>
                    <a:pt x="33" y="16"/>
                    <a:pt x="38" y="16"/>
                  </a:cubicBezTo>
                  <a:cubicBezTo>
                    <a:pt x="39" y="16"/>
                    <a:pt x="40" y="15"/>
                    <a:pt x="41" y="15"/>
                  </a:cubicBezTo>
                  <a:cubicBezTo>
                    <a:pt x="44" y="14"/>
                    <a:pt x="50" y="14"/>
                    <a:pt x="55" y="15"/>
                  </a:cubicBezTo>
                  <a:cubicBezTo>
                    <a:pt x="56" y="15"/>
                    <a:pt x="58" y="16"/>
                    <a:pt x="57" y="16"/>
                  </a:cubicBezTo>
                  <a:cubicBezTo>
                    <a:pt x="60" y="16"/>
                    <a:pt x="55" y="14"/>
                    <a:pt x="61" y="13"/>
                  </a:cubicBezTo>
                  <a:cubicBezTo>
                    <a:pt x="62" y="13"/>
                    <a:pt x="63" y="14"/>
                    <a:pt x="64" y="13"/>
                  </a:cubicBezTo>
                  <a:cubicBezTo>
                    <a:pt x="69" y="13"/>
                    <a:pt x="76" y="13"/>
                    <a:pt x="83" y="1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4" name="Freeform 23"/>
            <p:cNvSpPr/>
            <p:nvPr/>
          </p:nvSpPr>
          <p:spPr bwMode="auto">
            <a:xfrm>
              <a:off x="4999388" y="1332632"/>
              <a:ext cx="319088" cy="225425"/>
            </a:xfrm>
            <a:custGeom>
              <a:avLst/>
              <a:gdLst>
                <a:gd name="T0" fmla="*/ 163 w 85"/>
                <a:gd name="T1" fmla="*/ 5 h 60"/>
                <a:gd name="T2" fmla="*/ 199 w 85"/>
                <a:gd name="T3" fmla="*/ 0 h 60"/>
                <a:gd name="T4" fmla="*/ 194 w 85"/>
                <a:gd name="T5" fmla="*/ 14 h 60"/>
                <a:gd name="T6" fmla="*/ 158 w 85"/>
                <a:gd name="T7" fmla="*/ 21 h 60"/>
                <a:gd name="T8" fmla="*/ 154 w 85"/>
                <a:gd name="T9" fmla="*/ 26 h 60"/>
                <a:gd name="T10" fmla="*/ 147 w 85"/>
                <a:gd name="T11" fmla="*/ 26 h 60"/>
                <a:gd name="T12" fmla="*/ 142 w 85"/>
                <a:gd name="T13" fmla="*/ 31 h 60"/>
                <a:gd name="T14" fmla="*/ 137 w 85"/>
                <a:gd name="T15" fmla="*/ 28 h 60"/>
                <a:gd name="T16" fmla="*/ 125 w 85"/>
                <a:gd name="T17" fmla="*/ 31 h 60"/>
                <a:gd name="T18" fmla="*/ 114 w 85"/>
                <a:gd name="T19" fmla="*/ 36 h 60"/>
                <a:gd name="T20" fmla="*/ 111 w 85"/>
                <a:gd name="T21" fmla="*/ 40 h 60"/>
                <a:gd name="T22" fmla="*/ 97 w 85"/>
                <a:gd name="T23" fmla="*/ 47 h 60"/>
                <a:gd name="T24" fmla="*/ 90 w 85"/>
                <a:gd name="T25" fmla="*/ 54 h 60"/>
                <a:gd name="T26" fmla="*/ 83 w 85"/>
                <a:gd name="T27" fmla="*/ 59 h 60"/>
                <a:gd name="T28" fmla="*/ 80 w 85"/>
                <a:gd name="T29" fmla="*/ 66 h 60"/>
                <a:gd name="T30" fmla="*/ 66 w 85"/>
                <a:gd name="T31" fmla="*/ 71 h 60"/>
                <a:gd name="T32" fmla="*/ 64 w 85"/>
                <a:gd name="T33" fmla="*/ 73 h 60"/>
                <a:gd name="T34" fmla="*/ 52 w 85"/>
                <a:gd name="T35" fmla="*/ 78 h 60"/>
                <a:gd name="T36" fmla="*/ 47 w 85"/>
                <a:gd name="T37" fmla="*/ 90 h 60"/>
                <a:gd name="T38" fmla="*/ 50 w 85"/>
                <a:gd name="T39" fmla="*/ 107 h 60"/>
                <a:gd name="T40" fmla="*/ 43 w 85"/>
                <a:gd name="T41" fmla="*/ 114 h 60"/>
                <a:gd name="T42" fmla="*/ 47 w 85"/>
                <a:gd name="T43" fmla="*/ 123 h 60"/>
                <a:gd name="T44" fmla="*/ 45 w 85"/>
                <a:gd name="T45" fmla="*/ 125 h 60"/>
                <a:gd name="T46" fmla="*/ 47 w 85"/>
                <a:gd name="T47" fmla="*/ 130 h 60"/>
                <a:gd name="T48" fmla="*/ 50 w 85"/>
                <a:gd name="T49" fmla="*/ 125 h 60"/>
                <a:gd name="T50" fmla="*/ 59 w 85"/>
                <a:gd name="T51" fmla="*/ 133 h 60"/>
                <a:gd name="T52" fmla="*/ 57 w 85"/>
                <a:gd name="T53" fmla="*/ 142 h 60"/>
                <a:gd name="T54" fmla="*/ 31 w 85"/>
                <a:gd name="T55" fmla="*/ 142 h 60"/>
                <a:gd name="T56" fmla="*/ 33 w 85"/>
                <a:gd name="T57" fmla="*/ 137 h 60"/>
                <a:gd name="T58" fmla="*/ 26 w 85"/>
                <a:gd name="T59" fmla="*/ 135 h 60"/>
                <a:gd name="T60" fmla="*/ 19 w 85"/>
                <a:gd name="T61" fmla="*/ 130 h 60"/>
                <a:gd name="T62" fmla="*/ 14 w 85"/>
                <a:gd name="T63" fmla="*/ 130 h 60"/>
                <a:gd name="T64" fmla="*/ 5 w 85"/>
                <a:gd name="T65" fmla="*/ 130 h 60"/>
                <a:gd name="T66" fmla="*/ 2 w 85"/>
                <a:gd name="T67" fmla="*/ 109 h 60"/>
                <a:gd name="T68" fmla="*/ 17 w 85"/>
                <a:gd name="T69" fmla="*/ 104 h 60"/>
                <a:gd name="T70" fmla="*/ 14 w 85"/>
                <a:gd name="T71" fmla="*/ 102 h 60"/>
                <a:gd name="T72" fmla="*/ 17 w 85"/>
                <a:gd name="T73" fmla="*/ 95 h 60"/>
                <a:gd name="T74" fmla="*/ 31 w 85"/>
                <a:gd name="T75" fmla="*/ 90 h 60"/>
                <a:gd name="T76" fmla="*/ 31 w 85"/>
                <a:gd name="T77" fmla="*/ 78 h 60"/>
                <a:gd name="T78" fmla="*/ 38 w 85"/>
                <a:gd name="T79" fmla="*/ 76 h 60"/>
                <a:gd name="T80" fmla="*/ 45 w 85"/>
                <a:gd name="T81" fmla="*/ 69 h 60"/>
                <a:gd name="T82" fmla="*/ 45 w 85"/>
                <a:gd name="T83" fmla="*/ 54 h 60"/>
                <a:gd name="T84" fmla="*/ 66 w 85"/>
                <a:gd name="T85" fmla="*/ 45 h 60"/>
                <a:gd name="T86" fmla="*/ 69 w 85"/>
                <a:gd name="T87" fmla="*/ 40 h 60"/>
                <a:gd name="T88" fmla="*/ 73 w 85"/>
                <a:gd name="T89" fmla="*/ 43 h 60"/>
                <a:gd name="T90" fmla="*/ 78 w 85"/>
                <a:gd name="T91" fmla="*/ 38 h 60"/>
                <a:gd name="T92" fmla="*/ 80 w 85"/>
                <a:gd name="T93" fmla="*/ 31 h 60"/>
                <a:gd name="T94" fmla="*/ 95 w 85"/>
                <a:gd name="T95" fmla="*/ 28 h 60"/>
                <a:gd name="T96" fmla="*/ 111 w 85"/>
                <a:gd name="T97" fmla="*/ 26 h 60"/>
                <a:gd name="T98" fmla="*/ 114 w 85"/>
                <a:gd name="T99" fmla="*/ 24 h 60"/>
                <a:gd name="T100" fmla="*/ 121 w 85"/>
                <a:gd name="T101" fmla="*/ 26 h 60"/>
                <a:gd name="T102" fmla="*/ 123 w 85"/>
                <a:gd name="T103" fmla="*/ 21 h 60"/>
                <a:gd name="T104" fmla="*/ 125 w 85"/>
                <a:gd name="T105" fmla="*/ 21 h 60"/>
                <a:gd name="T106" fmla="*/ 144 w 85"/>
                <a:gd name="T107" fmla="*/ 19 h 60"/>
                <a:gd name="T108" fmla="*/ 151 w 85"/>
                <a:gd name="T109" fmla="*/ 14 h 60"/>
                <a:gd name="T110" fmla="*/ 154 w 85"/>
                <a:gd name="T111" fmla="*/ 12 h 60"/>
                <a:gd name="T112" fmla="*/ 163 w 85"/>
                <a:gd name="T113" fmla="*/ 5 h 6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 h="60">
                  <a:moveTo>
                    <a:pt x="69" y="2"/>
                  </a:moveTo>
                  <a:cubicBezTo>
                    <a:pt x="73" y="4"/>
                    <a:pt x="79" y="0"/>
                    <a:pt x="84" y="0"/>
                  </a:cubicBezTo>
                  <a:cubicBezTo>
                    <a:pt x="85" y="4"/>
                    <a:pt x="82" y="4"/>
                    <a:pt x="82" y="6"/>
                  </a:cubicBezTo>
                  <a:cubicBezTo>
                    <a:pt x="78" y="4"/>
                    <a:pt x="72" y="8"/>
                    <a:pt x="67" y="9"/>
                  </a:cubicBezTo>
                  <a:cubicBezTo>
                    <a:pt x="66" y="9"/>
                    <a:pt x="66" y="11"/>
                    <a:pt x="65" y="11"/>
                  </a:cubicBezTo>
                  <a:cubicBezTo>
                    <a:pt x="64" y="11"/>
                    <a:pt x="63" y="11"/>
                    <a:pt x="62" y="11"/>
                  </a:cubicBezTo>
                  <a:cubicBezTo>
                    <a:pt x="62" y="11"/>
                    <a:pt x="60" y="13"/>
                    <a:pt x="60" y="13"/>
                  </a:cubicBezTo>
                  <a:cubicBezTo>
                    <a:pt x="59" y="14"/>
                    <a:pt x="59" y="12"/>
                    <a:pt x="58" y="12"/>
                  </a:cubicBezTo>
                  <a:cubicBezTo>
                    <a:pt x="57" y="13"/>
                    <a:pt x="55" y="13"/>
                    <a:pt x="53" y="13"/>
                  </a:cubicBezTo>
                  <a:cubicBezTo>
                    <a:pt x="52" y="14"/>
                    <a:pt x="50" y="14"/>
                    <a:pt x="48" y="15"/>
                  </a:cubicBezTo>
                  <a:cubicBezTo>
                    <a:pt x="47" y="15"/>
                    <a:pt x="48" y="16"/>
                    <a:pt x="47" y="17"/>
                  </a:cubicBezTo>
                  <a:cubicBezTo>
                    <a:pt x="46" y="18"/>
                    <a:pt x="41" y="17"/>
                    <a:pt x="41" y="20"/>
                  </a:cubicBezTo>
                  <a:cubicBezTo>
                    <a:pt x="41" y="22"/>
                    <a:pt x="38" y="22"/>
                    <a:pt x="38" y="23"/>
                  </a:cubicBezTo>
                  <a:cubicBezTo>
                    <a:pt x="37" y="23"/>
                    <a:pt x="36" y="25"/>
                    <a:pt x="35" y="25"/>
                  </a:cubicBezTo>
                  <a:cubicBezTo>
                    <a:pt x="35" y="26"/>
                    <a:pt x="34" y="26"/>
                    <a:pt x="34" y="28"/>
                  </a:cubicBezTo>
                  <a:cubicBezTo>
                    <a:pt x="30" y="29"/>
                    <a:pt x="31" y="27"/>
                    <a:pt x="28" y="30"/>
                  </a:cubicBezTo>
                  <a:cubicBezTo>
                    <a:pt x="28" y="31"/>
                    <a:pt x="27" y="30"/>
                    <a:pt x="27" y="31"/>
                  </a:cubicBezTo>
                  <a:cubicBezTo>
                    <a:pt x="27" y="33"/>
                    <a:pt x="24" y="32"/>
                    <a:pt x="22" y="33"/>
                  </a:cubicBezTo>
                  <a:cubicBezTo>
                    <a:pt x="22" y="36"/>
                    <a:pt x="24" y="39"/>
                    <a:pt x="20" y="38"/>
                  </a:cubicBezTo>
                  <a:cubicBezTo>
                    <a:pt x="21" y="40"/>
                    <a:pt x="19" y="45"/>
                    <a:pt x="21" y="45"/>
                  </a:cubicBezTo>
                  <a:cubicBezTo>
                    <a:pt x="20" y="46"/>
                    <a:pt x="19" y="47"/>
                    <a:pt x="18" y="48"/>
                  </a:cubicBezTo>
                  <a:cubicBezTo>
                    <a:pt x="16" y="51"/>
                    <a:pt x="21" y="50"/>
                    <a:pt x="20" y="52"/>
                  </a:cubicBezTo>
                  <a:cubicBezTo>
                    <a:pt x="20" y="52"/>
                    <a:pt x="18" y="53"/>
                    <a:pt x="19" y="53"/>
                  </a:cubicBezTo>
                  <a:cubicBezTo>
                    <a:pt x="19" y="53"/>
                    <a:pt x="21" y="55"/>
                    <a:pt x="20" y="55"/>
                  </a:cubicBezTo>
                  <a:cubicBezTo>
                    <a:pt x="21" y="55"/>
                    <a:pt x="22" y="54"/>
                    <a:pt x="21" y="53"/>
                  </a:cubicBezTo>
                  <a:cubicBezTo>
                    <a:pt x="22" y="54"/>
                    <a:pt x="22" y="56"/>
                    <a:pt x="25" y="56"/>
                  </a:cubicBezTo>
                  <a:cubicBezTo>
                    <a:pt x="25" y="58"/>
                    <a:pt x="23" y="58"/>
                    <a:pt x="24" y="60"/>
                  </a:cubicBezTo>
                  <a:cubicBezTo>
                    <a:pt x="20" y="60"/>
                    <a:pt x="16" y="60"/>
                    <a:pt x="13" y="60"/>
                  </a:cubicBezTo>
                  <a:cubicBezTo>
                    <a:pt x="13" y="60"/>
                    <a:pt x="15" y="59"/>
                    <a:pt x="14" y="58"/>
                  </a:cubicBezTo>
                  <a:cubicBezTo>
                    <a:pt x="13" y="57"/>
                    <a:pt x="12" y="58"/>
                    <a:pt x="11" y="57"/>
                  </a:cubicBezTo>
                  <a:cubicBezTo>
                    <a:pt x="10" y="57"/>
                    <a:pt x="9" y="55"/>
                    <a:pt x="8" y="55"/>
                  </a:cubicBezTo>
                  <a:cubicBezTo>
                    <a:pt x="8" y="54"/>
                    <a:pt x="6" y="55"/>
                    <a:pt x="6" y="55"/>
                  </a:cubicBezTo>
                  <a:cubicBezTo>
                    <a:pt x="5" y="53"/>
                    <a:pt x="5" y="55"/>
                    <a:pt x="2" y="55"/>
                  </a:cubicBezTo>
                  <a:cubicBezTo>
                    <a:pt x="2" y="52"/>
                    <a:pt x="0" y="50"/>
                    <a:pt x="1" y="46"/>
                  </a:cubicBezTo>
                  <a:cubicBezTo>
                    <a:pt x="5" y="50"/>
                    <a:pt x="2" y="42"/>
                    <a:pt x="7" y="44"/>
                  </a:cubicBezTo>
                  <a:cubicBezTo>
                    <a:pt x="8" y="43"/>
                    <a:pt x="6" y="43"/>
                    <a:pt x="6" y="43"/>
                  </a:cubicBezTo>
                  <a:cubicBezTo>
                    <a:pt x="6" y="42"/>
                    <a:pt x="10" y="41"/>
                    <a:pt x="7" y="40"/>
                  </a:cubicBezTo>
                  <a:cubicBezTo>
                    <a:pt x="8" y="39"/>
                    <a:pt x="11" y="39"/>
                    <a:pt x="13" y="38"/>
                  </a:cubicBezTo>
                  <a:cubicBezTo>
                    <a:pt x="12" y="36"/>
                    <a:pt x="16" y="34"/>
                    <a:pt x="13" y="33"/>
                  </a:cubicBezTo>
                  <a:cubicBezTo>
                    <a:pt x="13" y="32"/>
                    <a:pt x="15" y="32"/>
                    <a:pt x="16" y="32"/>
                  </a:cubicBezTo>
                  <a:cubicBezTo>
                    <a:pt x="16" y="30"/>
                    <a:pt x="17" y="29"/>
                    <a:pt x="19" y="29"/>
                  </a:cubicBezTo>
                  <a:cubicBezTo>
                    <a:pt x="17" y="26"/>
                    <a:pt x="20" y="27"/>
                    <a:pt x="19" y="23"/>
                  </a:cubicBezTo>
                  <a:cubicBezTo>
                    <a:pt x="23" y="23"/>
                    <a:pt x="25" y="20"/>
                    <a:pt x="28" y="19"/>
                  </a:cubicBezTo>
                  <a:cubicBezTo>
                    <a:pt x="30" y="20"/>
                    <a:pt x="29" y="17"/>
                    <a:pt x="29" y="17"/>
                  </a:cubicBezTo>
                  <a:cubicBezTo>
                    <a:pt x="30" y="17"/>
                    <a:pt x="31" y="18"/>
                    <a:pt x="31" y="18"/>
                  </a:cubicBezTo>
                  <a:cubicBezTo>
                    <a:pt x="31" y="18"/>
                    <a:pt x="32" y="16"/>
                    <a:pt x="33" y="16"/>
                  </a:cubicBezTo>
                  <a:cubicBezTo>
                    <a:pt x="33" y="15"/>
                    <a:pt x="34" y="15"/>
                    <a:pt x="34" y="13"/>
                  </a:cubicBezTo>
                  <a:cubicBezTo>
                    <a:pt x="36" y="14"/>
                    <a:pt x="38" y="13"/>
                    <a:pt x="40" y="12"/>
                  </a:cubicBezTo>
                  <a:cubicBezTo>
                    <a:pt x="42" y="11"/>
                    <a:pt x="43" y="12"/>
                    <a:pt x="47" y="11"/>
                  </a:cubicBezTo>
                  <a:cubicBezTo>
                    <a:pt x="48" y="11"/>
                    <a:pt x="48" y="10"/>
                    <a:pt x="48" y="10"/>
                  </a:cubicBezTo>
                  <a:cubicBezTo>
                    <a:pt x="50" y="9"/>
                    <a:pt x="50" y="11"/>
                    <a:pt x="51" y="11"/>
                  </a:cubicBezTo>
                  <a:cubicBezTo>
                    <a:pt x="52" y="11"/>
                    <a:pt x="50" y="9"/>
                    <a:pt x="52" y="9"/>
                  </a:cubicBezTo>
                  <a:cubicBezTo>
                    <a:pt x="52" y="9"/>
                    <a:pt x="53" y="9"/>
                    <a:pt x="53" y="9"/>
                  </a:cubicBezTo>
                  <a:cubicBezTo>
                    <a:pt x="54" y="8"/>
                    <a:pt x="58" y="8"/>
                    <a:pt x="61" y="8"/>
                  </a:cubicBezTo>
                  <a:cubicBezTo>
                    <a:pt x="63" y="7"/>
                    <a:pt x="63" y="7"/>
                    <a:pt x="64" y="6"/>
                  </a:cubicBezTo>
                  <a:cubicBezTo>
                    <a:pt x="64" y="6"/>
                    <a:pt x="65" y="5"/>
                    <a:pt x="65" y="5"/>
                  </a:cubicBezTo>
                  <a:cubicBezTo>
                    <a:pt x="68" y="3"/>
                    <a:pt x="70" y="7"/>
                    <a:pt x="6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5" name="Freeform 24"/>
            <p:cNvSpPr/>
            <p:nvPr/>
          </p:nvSpPr>
          <p:spPr bwMode="auto">
            <a:xfrm>
              <a:off x="8910227" y="1350812"/>
              <a:ext cx="33338" cy="11112"/>
            </a:xfrm>
            <a:custGeom>
              <a:avLst/>
              <a:gdLst>
                <a:gd name="T0" fmla="*/ 14 w 9"/>
                <a:gd name="T1" fmla="*/ 0 h 3"/>
                <a:gd name="T2" fmla="*/ 21 w 9"/>
                <a:gd name="T3" fmla="*/ 0 h 3"/>
                <a:gd name="T4" fmla="*/ 14 w 9"/>
                <a:gd name="T5" fmla="*/ 0 h 3"/>
                <a:gd name="T6" fmla="*/ 0 60000 65536"/>
                <a:gd name="T7" fmla="*/ 0 60000 65536"/>
                <a:gd name="T8" fmla="*/ 0 60000 65536"/>
              </a:gdLst>
              <a:ahLst/>
              <a:cxnLst>
                <a:cxn ang="T6">
                  <a:pos x="T0" y="T1"/>
                </a:cxn>
                <a:cxn ang="T7">
                  <a:pos x="T2" y="T3"/>
                </a:cxn>
                <a:cxn ang="T8">
                  <a:pos x="T4" y="T5"/>
                </a:cxn>
              </a:cxnLst>
              <a:rect l="0" t="0" r="r" b="b"/>
              <a:pathLst>
                <a:path w="9" h="3">
                  <a:moveTo>
                    <a:pt x="6" y="0"/>
                  </a:moveTo>
                  <a:cubicBezTo>
                    <a:pt x="7" y="0"/>
                    <a:pt x="8" y="0"/>
                    <a:pt x="9" y="0"/>
                  </a:cubicBezTo>
                  <a:cubicBezTo>
                    <a:pt x="9" y="3"/>
                    <a:pt x="0" y="0"/>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6" name="Freeform 25"/>
            <p:cNvSpPr/>
            <p:nvPr/>
          </p:nvSpPr>
          <p:spPr bwMode="auto">
            <a:xfrm>
              <a:off x="6540850" y="1362794"/>
              <a:ext cx="98425" cy="76200"/>
            </a:xfrm>
            <a:custGeom>
              <a:avLst/>
              <a:gdLst>
                <a:gd name="T0" fmla="*/ 17 w 26"/>
                <a:gd name="T1" fmla="*/ 2 h 20"/>
                <a:gd name="T2" fmla="*/ 19 w 26"/>
                <a:gd name="T3" fmla="*/ 5 h 20"/>
                <a:gd name="T4" fmla="*/ 36 w 26"/>
                <a:gd name="T5" fmla="*/ 12 h 20"/>
                <a:gd name="T6" fmla="*/ 45 w 26"/>
                <a:gd name="T7" fmla="*/ 7 h 20"/>
                <a:gd name="T8" fmla="*/ 62 w 26"/>
                <a:gd name="T9" fmla="*/ 10 h 20"/>
                <a:gd name="T10" fmla="*/ 55 w 26"/>
                <a:gd name="T11" fmla="*/ 24 h 20"/>
                <a:gd name="T12" fmla="*/ 33 w 26"/>
                <a:gd name="T13" fmla="*/ 29 h 20"/>
                <a:gd name="T14" fmla="*/ 33 w 26"/>
                <a:gd name="T15" fmla="*/ 34 h 20"/>
                <a:gd name="T16" fmla="*/ 29 w 26"/>
                <a:gd name="T17" fmla="*/ 38 h 20"/>
                <a:gd name="T18" fmla="*/ 19 w 26"/>
                <a:gd name="T19" fmla="*/ 41 h 20"/>
                <a:gd name="T20" fmla="*/ 7 w 26"/>
                <a:gd name="T21" fmla="*/ 36 h 20"/>
                <a:gd name="T22" fmla="*/ 0 w 26"/>
                <a:gd name="T23" fmla="*/ 12 h 20"/>
                <a:gd name="T24" fmla="*/ 17 w 26"/>
                <a:gd name="T25" fmla="*/ 2 h 20"/>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0">
                  <a:moveTo>
                    <a:pt x="7" y="1"/>
                  </a:moveTo>
                  <a:cubicBezTo>
                    <a:pt x="8" y="0"/>
                    <a:pt x="8" y="1"/>
                    <a:pt x="8" y="2"/>
                  </a:cubicBezTo>
                  <a:cubicBezTo>
                    <a:pt x="9" y="4"/>
                    <a:pt x="13" y="4"/>
                    <a:pt x="15" y="5"/>
                  </a:cubicBezTo>
                  <a:cubicBezTo>
                    <a:pt x="17" y="6"/>
                    <a:pt x="18" y="3"/>
                    <a:pt x="19" y="3"/>
                  </a:cubicBezTo>
                  <a:cubicBezTo>
                    <a:pt x="20" y="3"/>
                    <a:pt x="22" y="5"/>
                    <a:pt x="26" y="4"/>
                  </a:cubicBezTo>
                  <a:cubicBezTo>
                    <a:pt x="25" y="5"/>
                    <a:pt x="20" y="8"/>
                    <a:pt x="23" y="10"/>
                  </a:cubicBezTo>
                  <a:cubicBezTo>
                    <a:pt x="22" y="13"/>
                    <a:pt x="18" y="13"/>
                    <a:pt x="14" y="12"/>
                  </a:cubicBezTo>
                  <a:cubicBezTo>
                    <a:pt x="13" y="13"/>
                    <a:pt x="13" y="14"/>
                    <a:pt x="14" y="14"/>
                  </a:cubicBezTo>
                  <a:cubicBezTo>
                    <a:pt x="15" y="16"/>
                    <a:pt x="7" y="14"/>
                    <a:pt x="12" y="16"/>
                  </a:cubicBezTo>
                  <a:cubicBezTo>
                    <a:pt x="12" y="20"/>
                    <a:pt x="8" y="14"/>
                    <a:pt x="8" y="17"/>
                  </a:cubicBezTo>
                  <a:cubicBezTo>
                    <a:pt x="6" y="17"/>
                    <a:pt x="7" y="13"/>
                    <a:pt x="3" y="15"/>
                  </a:cubicBezTo>
                  <a:cubicBezTo>
                    <a:pt x="3" y="11"/>
                    <a:pt x="3" y="7"/>
                    <a:pt x="0" y="5"/>
                  </a:cubicBezTo>
                  <a:cubicBezTo>
                    <a:pt x="1" y="3"/>
                    <a:pt x="8" y="5"/>
                    <a:pt x="7"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7" name="Freeform 26"/>
            <p:cNvSpPr/>
            <p:nvPr/>
          </p:nvSpPr>
          <p:spPr bwMode="auto">
            <a:xfrm>
              <a:off x="8587964" y="1376212"/>
              <a:ext cx="25400" cy="19050"/>
            </a:xfrm>
            <a:custGeom>
              <a:avLst/>
              <a:gdLst>
                <a:gd name="T0" fmla="*/ 9 w 7"/>
                <a:gd name="T1" fmla="*/ 0 h 5"/>
                <a:gd name="T2" fmla="*/ 11 w 7"/>
                <a:gd name="T3" fmla="*/ 12 h 5"/>
                <a:gd name="T4" fmla="*/ 0 w 7"/>
                <a:gd name="T5" fmla="*/ 10 h 5"/>
                <a:gd name="T6" fmla="*/ 9 w 7"/>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7" h="5">
                  <a:moveTo>
                    <a:pt x="4" y="0"/>
                  </a:moveTo>
                  <a:cubicBezTo>
                    <a:pt x="7" y="1"/>
                    <a:pt x="5" y="2"/>
                    <a:pt x="5" y="5"/>
                  </a:cubicBezTo>
                  <a:cubicBezTo>
                    <a:pt x="4" y="4"/>
                    <a:pt x="2" y="3"/>
                    <a:pt x="0" y="4"/>
                  </a:cubicBezTo>
                  <a:cubicBezTo>
                    <a:pt x="1" y="1"/>
                    <a:pt x="4" y="3"/>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8" name="Freeform 27"/>
            <p:cNvSpPr/>
            <p:nvPr/>
          </p:nvSpPr>
          <p:spPr bwMode="auto">
            <a:xfrm>
              <a:off x="6645625" y="1373907"/>
              <a:ext cx="46038" cy="41275"/>
            </a:xfrm>
            <a:custGeom>
              <a:avLst/>
              <a:gdLst>
                <a:gd name="T0" fmla="*/ 0 w 12"/>
                <a:gd name="T1" fmla="*/ 9 h 11"/>
                <a:gd name="T2" fmla="*/ 29 w 12"/>
                <a:gd name="T3" fmla="*/ 14 h 11"/>
                <a:gd name="T4" fmla="*/ 17 w 12"/>
                <a:gd name="T5" fmla="*/ 26 h 11"/>
                <a:gd name="T6" fmla="*/ 12 w 12"/>
                <a:gd name="T7" fmla="*/ 19 h 11"/>
                <a:gd name="T8" fmla="*/ 5 w 12"/>
                <a:gd name="T9" fmla="*/ 19 h 11"/>
                <a:gd name="T10" fmla="*/ 0 w 12"/>
                <a:gd name="T11" fmla="*/ 9 h 1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11">
                  <a:moveTo>
                    <a:pt x="0" y="4"/>
                  </a:moveTo>
                  <a:cubicBezTo>
                    <a:pt x="4" y="0"/>
                    <a:pt x="10" y="4"/>
                    <a:pt x="12" y="6"/>
                  </a:cubicBezTo>
                  <a:cubicBezTo>
                    <a:pt x="12" y="9"/>
                    <a:pt x="6" y="7"/>
                    <a:pt x="7" y="11"/>
                  </a:cubicBezTo>
                  <a:cubicBezTo>
                    <a:pt x="6" y="11"/>
                    <a:pt x="6" y="9"/>
                    <a:pt x="5" y="8"/>
                  </a:cubicBezTo>
                  <a:cubicBezTo>
                    <a:pt x="4" y="8"/>
                    <a:pt x="3" y="9"/>
                    <a:pt x="2" y="8"/>
                  </a:cubicBezTo>
                  <a:cubicBezTo>
                    <a:pt x="1" y="7"/>
                    <a:pt x="3" y="4"/>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39" name="Freeform 28"/>
            <p:cNvSpPr/>
            <p:nvPr/>
          </p:nvSpPr>
          <p:spPr bwMode="auto">
            <a:xfrm>
              <a:off x="6702775" y="1389782"/>
              <a:ext cx="66675" cy="33337"/>
            </a:xfrm>
            <a:custGeom>
              <a:avLst/>
              <a:gdLst>
                <a:gd name="T0" fmla="*/ 5 w 18"/>
                <a:gd name="T1" fmla="*/ 2 h 9"/>
                <a:gd name="T2" fmla="*/ 9 w 18"/>
                <a:gd name="T3" fmla="*/ 2 h 9"/>
                <a:gd name="T4" fmla="*/ 23 w 18"/>
                <a:gd name="T5" fmla="*/ 7 h 9"/>
                <a:gd name="T6" fmla="*/ 37 w 18"/>
                <a:gd name="T7" fmla="*/ 12 h 9"/>
                <a:gd name="T8" fmla="*/ 42 w 18"/>
                <a:gd name="T9" fmla="*/ 19 h 9"/>
                <a:gd name="T10" fmla="*/ 9 w 18"/>
                <a:gd name="T11" fmla="*/ 12 h 9"/>
                <a:gd name="T12" fmla="*/ 5 w 18"/>
                <a:gd name="T13" fmla="*/ 2 h 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9">
                  <a:moveTo>
                    <a:pt x="2" y="1"/>
                  </a:moveTo>
                  <a:cubicBezTo>
                    <a:pt x="2" y="1"/>
                    <a:pt x="3" y="1"/>
                    <a:pt x="4" y="1"/>
                  </a:cubicBezTo>
                  <a:cubicBezTo>
                    <a:pt x="8" y="0"/>
                    <a:pt x="7" y="3"/>
                    <a:pt x="10" y="3"/>
                  </a:cubicBezTo>
                  <a:cubicBezTo>
                    <a:pt x="12" y="4"/>
                    <a:pt x="14" y="4"/>
                    <a:pt x="16" y="5"/>
                  </a:cubicBezTo>
                  <a:cubicBezTo>
                    <a:pt x="17" y="6"/>
                    <a:pt x="18" y="5"/>
                    <a:pt x="18" y="8"/>
                  </a:cubicBezTo>
                  <a:cubicBezTo>
                    <a:pt x="11" y="9"/>
                    <a:pt x="9" y="6"/>
                    <a:pt x="4" y="5"/>
                  </a:cubicBezTo>
                  <a:cubicBezTo>
                    <a:pt x="5" y="2"/>
                    <a:pt x="0" y="5"/>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0" name="Freeform 29"/>
            <p:cNvSpPr/>
            <p:nvPr/>
          </p:nvSpPr>
          <p:spPr bwMode="auto">
            <a:xfrm>
              <a:off x="8888002" y="1447649"/>
              <a:ext cx="111125" cy="90487"/>
            </a:xfrm>
            <a:custGeom>
              <a:avLst/>
              <a:gdLst>
                <a:gd name="T0" fmla="*/ 23 w 30"/>
                <a:gd name="T1" fmla="*/ 12 h 24"/>
                <a:gd name="T2" fmla="*/ 23 w 30"/>
                <a:gd name="T3" fmla="*/ 7 h 24"/>
                <a:gd name="T4" fmla="*/ 54 w 30"/>
                <a:gd name="T5" fmla="*/ 0 h 24"/>
                <a:gd name="T6" fmla="*/ 58 w 30"/>
                <a:gd name="T7" fmla="*/ 12 h 24"/>
                <a:gd name="T8" fmla="*/ 54 w 30"/>
                <a:gd name="T9" fmla="*/ 19 h 24"/>
                <a:gd name="T10" fmla="*/ 68 w 30"/>
                <a:gd name="T11" fmla="*/ 21 h 24"/>
                <a:gd name="T12" fmla="*/ 70 w 30"/>
                <a:gd name="T13" fmla="*/ 45 h 24"/>
                <a:gd name="T14" fmla="*/ 61 w 30"/>
                <a:gd name="T15" fmla="*/ 45 h 24"/>
                <a:gd name="T16" fmla="*/ 61 w 30"/>
                <a:gd name="T17" fmla="*/ 50 h 24"/>
                <a:gd name="T18" fmla="*/ 54 w 30"/>
                <a:gd name="T19" fmla="*/ 50 h 24"/>
                <a:gd name="T20" fmla="*/ 44 w 30"/>
                <a:gd name="T21" fmla="*/ 55 h 24"/>
                <a:gd name="T22" fmla="*/ 37 w 30"/>
                <a:gd name="T23" fmla="*/ 48 h 24"/>
                <a:gd name="T24" fmla="*/ 28 w 30"/>
                <a:gd name="T25" fmla="*/ 38 h 24"/>
                <a:gd name="T26" fmla="*/ 23 w 30"/>
                <a:gd name="T27" fmla="*/ 33 h 24"/>
                <a:gd name="T28" fmla="*/ 9 w 30"/>
                <a:gd name="T29" fmla="*/ 31 h 24"/>
                <a:gd name="T30" fmla="*/ 0 w 30"/>
                <a:gd name="T31" fmla="*/ 24 h 24"/>
                <a:gd name="T32" fmla="*/ 28 w 30"/>
                <a:gd name="T33" fmla="*/ 29 h 24"/>
                <a:gd name="T34" fmla="*/ 30 w 30"/>
                <a:gd name="T35" fmla="*/ 17 h 24"/>
                <a:gd name="T36" fmla="*/ 21 w 30"/>
                <a:gd name="T37" fmla="*/ 7 h 24"/>
                <a:gd name="T38" fmla="*/ 23 w 30"/>
                <a:gd name="T39" fmla="*/ 12 h 2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30" h="24">
                  <a:moveTo>
                    <a:pt x="10" y="5"/>
                  </a:moveTo>
                  <a:cubicBezTo>
                    <a:pt x="11" y="4"/>
                    <a:pt x="11" y="3"/>
                    <a:pt x="10" y="3"/>
                  </a:cubicBezTo>
                  <a:cubicBezTo>
                    <a:pt x="13" y="1"/>
                    <a:pt x="21" y="4"/>
                    <a:pt x="23" y="0"/>
                  </a:cubicBezTo>
                  <a:cubicBezTo>
                    <a:pt x="24" y="1"/>
                    <a:pt x="25" y="2"/>
                    <a:pt x="25" y="5"/>
                  </a:cubicBezTo>
                  <a:cubicBezTo>
                    <a:pt x="26" y="7"/>
                    <a:pt x="23" y="6"/>
                    <a:pt x="23" y="8"/>
                  </a:cubicBezTo>
                  <a:cubicBezTo>
                    <a:pt x="24" y="12"/>
                    <a:pt x="26" y="10"/>
                    <a:pt x="29" y="9"/>
                  </a:cubicBezTo>
                  <a:cubicBezTo>
                    <a:pt x="30" y="14"/>
                    <a:pt x="29" y="14"/>
                    <a:pt x="30" y="19"/>
                  </a:cubicBezTo>
                  <a:cubicBezTo>
                    <a:pt x="29" y="19"/>
                    <a:pt x="27" y="18"/>
                    <a:pt x="26" y="19"/>
                  </a:cubicBezTo>
                  <a:cubicBezTo>
                    <a:pt x="26" y="19"/>
                    <a:pt x="27" y="21"/>
                    <a:pt x="26" y="21"/>
                  </a:cubicBezTo>
                  <a:cubicBezTo>
                    <a:pt x="25" y="22"/>
                    <a:pt x="24" y="21"/>
                    <a:pt x="23" y="21"/>
                  </a:cubicBezTo>
                  <a:cubicBezTo>
                    <a:pt x="21" y="21"/>
                    <a:pt x="21" y="23"/>
                    <a:pt x="19" y="23"/>
                  </a:cubicBezTo>
                  <a:cubicBezTo>
                    <a:pt x="17" y="24"/>
                    <a:pt x="17" y="21"/>
                    <a:pt x="16" y="20"/>
                  </a:cubicBezTo>
                  <a:cubicBezTo>
                    <a:pt x="15" y="19"/>
                    <a:pt x="11" y="19"/>
                    <a:pt x="12" y="16"/>
                  </a:cubicBezTo>
                  <a:cubicBezTo>
                    <a:pt x="10" y="17"/>
                    <a:pt x="10" y="15"/>
                    <a:pt x="10" y="14"/>
                  </a:cubicBezTo>
                  <a:cubicBezTo>
                    <a:pt x="8" y="15"/>
                    <a:pt x="6" y="14"/>
                    <a:pt x="4" y="13"/>
                  </a:cubicBezTo>
                  <a:cubicBezTo>
                    <a:pt x="2" y="12"/>
                    <a:pt x="0" y="13"/>
                    <a:pt x="0" y="10"/>
                  </a:cubicBezTo>
                  <a:cubicBezTo>
                    <a:pt x="6" y="10"/>
                    <a:pt x="7" y="12"/>
                    <a:pt x="12" y="12"/>
                  </a:cubicBezTo>
                  <a:cubicBezTo>
                    <a:pt x="14" y="11"/>
                    <a:pt x="13" y="9"/>
                    <a:pt x="13" y="7"/>
                  </a:cubicBezTo>
                  <a:cubicBezTo>
                    <a:pt x="14" y="4"/>
                    <a:pt x="7" y="8"/>
                    <a:pt x="9" y="3"/>
                  </a:cubicBezTo>
                  <a:cubicBezTo>
                    <a:pt x="10" y="3"/>
                    <a:pt x="10" y="4"/>
                    <a:pt x="10"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1" name="Freeform 30"/>
            <p:cNvSpPr/>
            <p:nvPr/>
          </p:nvSpPr>
          <p:spPr bwMode="auto">
            <a:xfrm>
              <a:off x="9284877" y="1455587"/>
              <a:ext cx="68263" cy="30162"/>
            </a:xfrm>
            <a:custGeom>
              <a:avLst/>
              <a:gdLst>
                <a:gd name="T0" fmla="*/ 0 w 18"/>
                <a:gd name="T1" fmla="*/ 2 h 8"/>
                <a:gd name="T2" fmla="*/ 12 w 18"/>
                <a:gd name="T3" fmla="*/ 0 h 8"/>
                <a:gd name="T4" fmla="*/ 43 w 18"/>
                <a:gd name="T5" fmla="*/ 10 h 8"/>
                <a:gd name="T6" fmla="*/ 41 w 18"/>
                <a:gd name="T7" fmla="*/ 19 h 8"/>
                <a:gd name="T8" fmla="*/ 10 w 18"/>
                <a:gd name="T9" fmla="*/ 10 h 8"/>
                <a:gd name="T10" fmla="*/ 0 w 18"/>
                <a:gd name="T11" fmla="*/ 2 h 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8">
                  <a:moveTo>
                    <a:pt x="0" y="1"/>
                  </a:moveTo>
                  <a:cubicBezTo>
                    <a:pt x="1" y="0"/>
                    <a:pt x="3" y="0"/>
                    <a:pt x="5" y="0"/>
                  </a:cubicBezTo>
                  <a:cubicBezTo>
                    <a:pt x="9" y="1"/>
                    <a:pt x="14" y="3"/>
                    <a:pt x="18" y="4"/>
                  </a:cubicBezTo>
                  <a:cubicBezTo>
                    <a:pt x="18" y="6"/>
                    <a:pt x="17" y="6"/>
                    <a:pt x="17" y="8"/>
                  </a:cubicBezTo>
                  <a:cubicBezTo>
                    <a:pt x="10" y="8"/>
                    <a:pt x="8" y="7"/>
                    <a:pt x="4" y="4"/>
                  </a:cubicBezTo>
                  <a:cubicBezTo>
                    <a:pt x="3" y="3"/>
                    <a:pt x="3"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2" name="Freeform 31"/>
            <p:cNvSpPr/>
            <p:nvPr/>
          </p:nvSpPr>
          <p:spPr bwMode="auto">
            <a:xfrm>
              <a:off x="6601175" y="1453282"/>
              <a:ext cx="44450" cy="19050"/>
            </a:xfrm>
            <a:custGeom>
              <a:avLst/>
              <a:gdLst>
                <a:gd name="T0" fmla="*/ 28 w 12"/>
                <a:gd name="T1" fmla="*/ 10 h 5"/>
                <a:gd name="T2" fmla="*/ 0 w 12"/>
                <a:gd name="T3" fmla="*/ 7 h 5"/>
                <a:gd name="T4" fmla="*/ 9 w 12"/>
                <a:gd name="T5" fmla="*/ 0 h 5"/>
                <a:gd name="T6" fmla="*/ 28 w 12"/>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2" h="5">
                  <a:moveTo>
                    <a:pt x="12" y="4"/>
                  </a:moveTo>
                  <a:cubicBezTo>
                    <a:pt x="11" y="5"/>
                    <a:pt x="3" y="4"/>
                    <a:pt x="0" y="3"/>
                  </a:cubicBezTo>
                  <a:cubicBezTo>
                    <a:pt x="1" y="1"/>
                    <a:pt x="4" y="2"/>
                    <a:pt x="4" y="0"/>
                  </a:cubicBezTo>
                  <a:cubicBezTo>
                    <a:pt x="7" y="1"/>
                    <a:pt x="12" y="0"/>
                    <a:pt x="12"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3" name="Freeform 32"/>
            <p:cNvSpPr/>
            <p:nvPr/>
          </p:nvSpPr>
          <p:spPr bwMode="auto">
            <a:xfrm>
              <a:off x="9772239" y="1552424"/>
              <a:ext cx="38100" cy="23812"/>
            </a:xfrm>
            <a:custGeom>
              <a:avLst/>
              <a:gdLst>
                <a:gd name="T0" fmla="*/ 22 w 10"/>
                <a:gd name="T1" fmla="*/ 13 h 6"/>
                <a:gd name="T2" fmla="*/ 0 w 10"/>
                <a:gd name="T3" fmla="*/ 5 h 6"/>
                <a:gd name="T4" fmla="*/ 22 w 10"/>
                <a:gd name="T5" fmla="*/ 13 h 6"/>
                <a:gd name="T6" fmla="*/ 0 60000 65536"/>
                <a:gd name="T7" fmla="*/ 0 60000 65536"/>
                <a:gd name="T8" fmla="*/ 0 60000 65536"/>
              </a:gdLst>
              <a:ahLst/>
              <a:cxnLst>
                <a:cxn ang="T6">
                  <a:pos x="T0" y="T1"/>
                </a:cxn>
                <a:cxn ang="T7">
                  <a:pos x="T2" y="T3"/>
                </a:cxn>
                <a:cxn ang="T8">
                  <a:pos x="T4" y="T5"/>
                </a:cxn>
              </a:cxnLst>
              <a:rect l="0" t="0" r="r" b="b"/>
              <a:pathLst>
                <a:path w="10" h="6">
                  <a:moveTo>
                    <a:pt x="9" y="5"/>
                  </a:moveTo>
                  <a:cubicBezTo>
                    <a:pt x="4" y="6"/>
                    <a:pt x="5" y="2"/>
                    <a:pt x="0" y="2"/>
                  </a:cubicBezTo>
                  <a:cubicBezTo>
                    <a:pt x="2" y="0"/>
                    <a:pt x="10" y="1"/>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4" name="Freeform 33"/>
            <p:cNvSpPr/>
            <p:nvPr/>
          </p:nvSpPr>
          <p:spPr bwMode="auto">
            <a:xfrm>
              <a:off x="9746839" y="1579412"/>
              <a:ext cx="52388" cy="25400"/>
            </a:xfrm>
            <a:custGeom>
              <a:avLst/>
              <a:gdLst>
                <a:gd name="T0" fmla="*/ 33 w 14"/>
                <a:gd name="T1" fmla="*/ 9 h 7"/>
                <a:gd name="T2" fmla="*/ 5 w 14"/>
                <a:gd name="T3" fmla="*/ 9 h 7"/>
                <a:gd name="T4" fmla="*/ 14 w 14"/>
                <a:gd name="T5" fmla="*/ 0 h 7"/>
                <a:gd name="T6" fmla="*/ 33 w 14"/>
                <a:gd name="T7" fmla="*/ 9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7">
                  <a:moveTo>
                    <a:pt x="14" y="4"/>
                  </a:moveTo>
                  <a:cubicBezTo>
                    <a:pt x="13" y="7"/>
                    <a:pt x="4" y="7"/>
                    <a:pt x="2" y="4"/>
                  </a:cubicBezTo>
                  <a:cubicBezTo>
                    <a:pt x="0" y="0"/>
                    <a:pt x="6" y="3"/>
                    <a:pt x="6" y="0"/>
                  </a:cubicBezTo>
                  <a:cubicBezTo>
                    <a:pt x="8" y="2"/>
                    <a:pt x="10" y="3"/>
                    <a:pt x="14"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5" name="Freeform 34"/>
            <p:cNvSpPr/>
            <p:nvPr/>
          </p:nvSpPr>
          <p:spPr bwMode="auto">
            <a:xfrm>
              <a:off x="4935888" y="1596157"/>
              <a:ext cx="33338" cy="25400"/>
            </a:xfrm>
            <a:custGeom>
              <a:avLst/>
              <a:gdLst>
                <a:gd name="T0" fmla="*/ 9 w 9"/>
                <a:gd name="T1" fmla="*/ 0 h 7"/>
                <a:gd name="T2" fmla="*/ 21 w 9"/>
                <a:gd name="T3" fmla="*/ 11 h 7"/>
                <a:gd name="T4" fmla="*/ 7 w 9"/>
                <a:gd name="T5" fmla="*/ 16 h 7"/>
                <a:gd name="T6" fmla="*/ 5 w 9"/>
                <a:gd name="T7" fmla="*/ 2 h 7"/>
                <a:gd name="T8" fmla="*/ 9 w 9"/>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9" h="7">
                  <a:moveTo>
                    <a:pt x="4" y="0"/>
                  </a:moveTo>
                  <a:cubicBezTo>
                    <a:pt x="7" y="0"/>
                    <a:pt x="9" y="2"/>
                    <a:pt x="9" y="5"/>
                  </a:cubicBezTo>
                  <a:cubicBezTo>
                    <a:pt x="6" y="4"/>
                    <a:pt x="3" y="4"/>
                    <a:pt x="3" y="7"/>
                  </a:cubicBezTo>
                  <a:cubicBezTo>
                    <a:pt x="0" y="7"/>
                    <a:pt x="2" y="3"/>
                    <a:pt x="2" y="1"/>
                  </a:cubicBezTo>
                  <a:cubicBezTo>
                    <a:pt x="3" y="1"/>
                    <a:pt x="4" y="1"/>
                    <a:pt x="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6" name="Freeform 35"/>
            <p:cNvSpPr/>
            <p:nvPr/>
          </p:nvSpPr>
          <p:spPr bwMode="auto">
            <a:xfrm>
              <a:off x="8786402" y="1612749"/>
              <a:ext cx="33338" cy="26987"/>
            </a:xfrm>
            <a:custGeom>
              <a:avLst/>
              <a:gdLst>
                <a:gd name="T0" fmla="*/ 21 w 9"/>
                <a:gd name="T1" fmla="*/ 12 h 7"/>
                <a:gd name="T2" fmla="*/ 0 w 9"/>
                <a:gd name="T3" fmla="*/ 17 h 7"/>
                <a:gd name="T4" fmla="*/ 21 w 9"/>
                <a:gd name="T5" fmla="*/ 12 h 7"/>
                <a:gd name="T6" fmla="*/ 0 60000 65536"/>
                <a:gd name="T7" fmla="*/ 0 60000 65536"/>
                <a:gd name="T8" fmla="*/ 0 60000 65536"/>
              </a:gdLst>
              <a:ahLst/>
              <a:cxnLst>
                <a:cxn ang="T6">
                  <a:pos x="T0" y="T1"/>
                </a:cxn>
                <a:cxn ang="T7">
                  <a:pos x="T2" y="T3"/>
                </a:cxn>
                <a:cxn ang="T8">
                  <a:pos x="T4" y="T5"/>
                </a:cxn>
              </a:cxnLst>
              <a:rect l="0" t="0" r="r" b="b"/>
              <a:pathLst>
                <a:path w="9" h="7">
                  <a:moveTo>
                    <a:pt x="9" y="5"/>
                  </a:moveTo>
                  <a:cubicBezTo>
                    <a:pt x="5" y="5"/>
                    <a:pt x="3" y="6"/>
                    <a:pt x="0" y="7"/>
                  </a:cubicBezTo>
                  <a:cubicBezTo>
                    <a:pt x="1" y="4"/>
                    <a:pt x="9" y="0"/>
                    <a:pt x="9"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7" name="Freeform 36"/>
            <p:cNvSpPr/>
            <p:nvPr/>
          </p:nvSpPr>
          <p:spPr bwMode="auto">
            <a:xfrm>
              <a:off x="9340439" y="1631799"/>
              <a:ext cx="57150" cy="33337"/>
            </a:xfrm>
            <a:custGeom>
              <a:avLst/>
              <a:gdLst>
                <a:gd name="T0" fmla="*/ 29 w 15"/>
                <a:gd name="T1" fmla="*/ 5 h 9"/>
                <a:gd name="T2" fmla="*/ 34 w 15"/>
                <a:gd name="T3" fmla="*/ 21 h 9"/>
                <a:gd name="T4" fmla="*/ 5 w 15"/>
                <a:gd name="T5" fmla="*/ 14 h 9"/>
                <a:gd name="T6" fmla="*/ 10 w 15"/>
                <a:gd name="T7" fmla="*/ 5 h 9"/>
                <a:gd name="T8" fmla="*/ 29 w 15"/>
                <a:gd name="T9" fmla="*/ 5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5" h="9">
                  <a:moveTo>
                    <a:pt x="12" y="2"/>
                  </a:moveTo>
                  <a:cubicBezTo>
                    <a:pt x="14" y="3"/>
                    <a:pt x="15" y="7"/>
                    <a:pt x="14" y="9"/>
                  </a:cubicBezTo>
                  <a:cubicBezTo>
                    <a:pt x="9" y="8"/>
                    <a:pt x="3" y="9"/>
                    <a:pt x="2" y="6"/>
                  </a:cubicBezTo>
                  <a:cubicBezTo>
                    <a:pt x="0" y="2"/>
                    <a:pt x="6" y="5"/>
                    <a:pt x="4" y="2"/>
                  </a:cubicBezTo>
                  <a:cubicBezTo>
                    <a:pt x="8" y="0"/>
                    <a:pt x="12" y="3"/>
                    <a:pt x="1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8" name="Freeform 37"/>
            <p:cNvSpPr/>
            <p:nvPr/>
          </p:nvSpPr>
          <p:spPr bwMode="auto">
            <a:xfrm>
              <a:off x="9322977" y="1725462"/>
              <a:ext cx="66675" cy="30162"/>
            </a:xfrm>
            <a:custGeom>
              <a:avLst/>
              <a:gdLst>
                <a:gd name="T0" fmla="*/ 37 w 18"/>
                <a:gd name="T1" fmla="*/ 10 h 8"/>
                <a:gd name="T2" fmla="*/ 28 w 18"/>
                <a:gd name="T3" fmla="*/ 14 h 8"/>
                <a:gd name="T4" fmla="*/ 16 w 18"/>
                <a:gd name="T5" fmla="*/ 17 h 8"/>
                <a:gd name="T6" fmla="*/ 5 w 18"/>
                <a:gd name="T7" fmla="*/ 14 h 8"/>
                <a:gd name="T8" fmla="*/ 7 w 18"/>
                <a:gd name="T9" fmla="*/ 5 h 8"/>
                <a:gd name="T10" fmla="*/ 16 w 18"/>
                <a:gd name="T11" fmla="*/ 0 h 8"/>
                <a:gd name="T12" fmla="*/ 37 w 18"/>
                <a:gd name="T13" fmla="*/ 10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8" h="8">
                  <a:moveTo>
                    <a:pt x="16" y="4"/>
                  </a:moveTo>
                  <a:cubicBezTo>
                    <a:pt x="18" y="7"/>
                    <a:pt x="13" y="6"/>
                    <a:pt x="12" y="6"/>
                  </a:cubicBezTo>
                  <a:cubicBezTo>
                    <a:pt x="11" y="6"/>
                    <a:pt x="8" y="8"/>
                    <a:pt x="7" y="7"/>
                  </a:cubicBezTo>
                  <a:cubicBezTo>
                    <a:pt x="6" y="6"/>
                    <a:pt x="4" y="7"/>
                    <a:pt x="2" y="6"/>
                  </a:cubicBezTo>
                  <a:cubicBezTo>
                    <a:pt x="0" y="3"/>
                    <a:pt x="7" y="4"/>
                    <a:pt x="3" y="2"/>
                  </a:cubicBezTo>
                  <a:cubicBezTo>
                    <a:pt x="4" y="1"/>
                    <a:pt x="7" y="2"/>
                    <a:pt x="7" y="0"/>
                  </a:cubicBezTo>
                  <a:cubicBezTo>
                    <a:pt x="10" y="1"/>
                    <a:pt x="14" y="2"/>
                    <a:pt x="16"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49" name="Freeform 38"/>
            <p:cNvSpPr/>
            <p:nvPr/>
          </p:nvSpPr>
          <p:spPr bwMode="auto">
            <a:xfrm>
              <a:off x="9322977" y="1774674"/>
              <a:ext cx="33338" cy="14287"/>
            </a:xfrm>
            <a:custGeom>
              <a:avLst/>
              <a:gdLst>
                <a:gd name="T0" fmla="*/ 16 w 9"/>
                <a:gd name="T1" fmla="*/ 9 h 4"/>
                <a:gd name="T2" fmla="*/ 5 w 9"/>
                <a:gd name="T3" fmla="*/ 9 h 4"/>
                <a:gd name="T4" fmla="*/ 16 w 9"/>
                <a:gd name="T5" fmla="*/ 9 h 4"/>
                <a:gd name="T6" fmla="*/ 0 60000 65536"/>
                <a:gd name="T7" fmla="*/ 0 60000 65536"/>
                <a:gd name="T8" fmla="*/ 0 60000 65536"/>
              </a:gdLst>
              <a:ahLst/>
              <a:cxnLst>
                <a:cxn ang="T6">
                  <a:pos x="T0" y="T1"/>
                </a:cxn>
                <a:cxn ang="T7">
                  <a:pos x="T2" y="T3"/>
                </a:cxn>
                <a:cxn ang="T8">
                  <a:pos x="T4" y="T5"/>
                </a:cxn>
              </a:cxnLst>
              <a:rect l="0" t="0" r="r" b="b"/>
              <a:pathLst>
                <a:path w="9" h="4">
                  <a:moveTo>
                    <a:pt x="7" y="4"/>
                  </a:moveTo>
                  <a:cubicBezTo>
                    <a:pt x="5" y="2"/>
                    <a:pt x="5" y="4"/>
                    <a:pt x="2" y="4"/>
                  </a:cubicBezTo>
                  <a:cubicBezTo>
                    <a:pt x="0" y="0"/>
                    <a:pt x="9" y="0"/>
                    <a:pt x="7"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0" name="Freeform 39"/>
            <p:cNvSpPr/>
            <p:nvPr/>
          </p:nvSpPr>
          <p:spPr bwMode="auto">
            <a:xfrm>
              <a:off x="9224552" y="1793724"/>
              <a:ext cx="38100" cy="22225"/>
            </a:xfrm>
            <a:custGeom>
              <a:avLst/>
              <a:gdLst>
                <a:gd name="T0" fmla="*/ 19 w 10"/>
                <a:gd name="T1" fmla="*/ 2 h 6"/>
                <a:gd name="T2" fmla="*/ 22 w 10"/>
                <a:gd name="T3" fmla="*/ 7 h 6"/>
                <a:gd name="T4" fmla="*/ 12 w 10"/>
                <a:gd name="T5" fmla="*/ 9 h 6"/>
                <a:gd name="T6" fmla="*/ 0 w 10"/>
                <a:gd name="T7" fmla="*/ 9 h 6"/>
                <a:gd name="T8" fmla="*/ 19 w 10"/>
                <a:gd name="T9" fmla="*/ 2 h 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6">
                  <a:moveTo>
                    <a:pt x="8" y="1"/>
                  </a:moveTo>
                  <a:cubicBezTo>
                    <a:pt x="8" y="2"/>
                    <a:pt x="8" y="3"/>
                    <a:pt x="9" y="3"/>
                  </a:cubicBezTo>
                  <a:cubicBezTo>
                    <a:pt x="10" y="5"/>
                    <a:pt x="5" y="3"/>
                    <a:pt x="5" y="4"/>
                  </a:cubicBezTo>
                  <a:cubicBezTo>
                    <a:pt x="3" y="6"/>
                    <a:pt x="4" y="4"/>
                    <a:pt x="0" y="4"/>
                  </a:cubicBezTo>
                  <a:cubicBezTo>
                    <a:pt x="2" y="3"/>
                    <a:pt x="4" y="0"/>
                    <a:pt x="8"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1" name="Freeform 40"/>
            <p:cNvSpPr/>
            <p:nvPr/>
          </p:nvSpPr>
          <p:spPr bwMode="auto">
            <a:xfrm>
              <a:off x="9292814" y="1815949"/>
              <a:ext cx="11113" cy="22225"/>
            </a:xfrm>
            <a:custGeom>
              <a:avLst/>
              <a:gdLst>
                <a:gd name="T0" fmla="*/ 2 w 3"/>
                <a:gd name="T1" fmla="*/ 0 h 6"/>
                <a:gd name="T2" fmla="*/ 7 w 3"/>
                <a:gd name="T3" fmla="*/ 9 h 6"/>
                <a:gd name="T4" fmla="*/ 2 w 3"/>
                <a:gd name="T5" fmla="*/ 0 h 6"/>
                <a:gd name="T6" fmla="*/ 0 60000 65536"/>
                <a:gd name="T7" fmla="*/ 0 60000 65536"/>
                <a:gd name="T8" fmla="*/ 0 60000 65536"/>
              </a:gdLst>
              <a:ahLst/>
              <a:cxnLst>
                <a:cxn ang="T6">
                  <a:pos x="T0" y="T1"/>
                </a:cxn>
                <a:cxn ang="T7">
                  <a:pos x="T2" y="T3"/>
                </a:cxn>
                <a:cxn ang="T8">
                  <a:pos x="T4" y="T5"/>
                </a:cxn>
              </a:cxnLst>
              <a:rect l="0" t="0" r="r" b="b"/>
              <a:pathLst>
                <a:path w="3" h="6">
                  <a:moveTo>
                    <a:pt x="1" y="0"/>
                  </a:moveTo>
                  <a:cubicBezTo>
                    <a:pt x="3" y="0"/>
                    <a:pt x="3" y="2"/>
                    <a:pt x="3" y="4"/>
                  </a:cubicBezTo>
                  <a:cubicBezTo>
                    <a:pt x="0" y="6"/>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2" name="Freeform 41"/>
            <p:cNvSpPr/>
            <p:nvPr/>
          </p:nvSpPr>
          <p:spPr bwMode="auto">
            <a:xfrm>
              <a:off x="3889725" y="1996207"/>
              <a:ext cx="79375" cy="95250"/>
            </a:xfrm>
            <a:custGeom>
              <a:avLst/>
              <a:gdLst>
                <a:gd name="T0" fmla="*/ 19 w 21"/>
                <a:gd name="T1" fmla="*/ 0 h 25"/>
                <a:gd name="T2" fmla="*/ 21 w 21"/>
                <a:gd name="T3" fmla="*/ 2 h 25"/>
                <a:gd name="T4" fmla="*/ 40 w 21"/>
                <a:gd name="T5" fmla="*/ 2 h 25"/>
                <a:gd name="T6" fmla="*/ 50 w 21"/>
                <a:gd name="T7" fmla="*/ 10 h 25"/>
                <a:gd name="T8" fmla="*/ 45 w 21"/>
                <a:gd name="T9" fmla="*/ 14 h 25"/>
                <a:gd name="T10" fmla="*/ 40 w 21"/>
                <a:gd name="T11" fmla="*/ 17 h 25"/>
                <a:gd name="T12" fmla="*/ 45 w 21"/>
                <a:gd name="T13" fmla="*/ 31 h 25"/>
                <a:gd name="T14" fmla="*/ 43 w 21"/>
                <a:gd name="T15" fmla="*/ 46 h 25"/>
                <a:gd name="T16" fmla="*/ 29 w 21"/>
                <a:gd name="T17" fmla="*/ 46 h 25"/>
                <a:gd name="T18" fmla="*/ 26 w 21"/>
                <a:gd name="T19" fmla="*/ 53 h 25"/>
                <a:gd name="T20" fmla="*/ 21 w 21"/>
                <a:gd name="T21" fmla="*/ 60 h 25"/>
                <a:gd name="T22" fmla="*/ 5 w 21"/>
                <a:gd name="T23" fmla="*/ 60 h 25"/>
                <a:gd name="T24" fmla="*/ 10 w 21"/>
                <a:gd name="T25" fmla="*/ 43 h 25"/>
                <a:gd name="T26" fmla="*/ 10 w 21"/>
                <a:gd name="T27" fmla="*/ 31 h 25"/>
                <a:gd name="T28" fmla="*/ 5 w 21"/>
                <a:gd name="T29" fmla="*/ 17 h 25"/>
                <a:gd name="T30" fmla="*/ 14 w 21"/>
                <a:gd name="T31" fmla="*/ 19 h 25"/>
                <a:gd name="T32" fmla="*/ 19 w 21"/>
                <a:gd name="T33" fmla="*/ 0 h 2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 h="25">
                  <a:moveTo>
                    <a:pt x="8" y="0"/>
                  </a:moveTo>
                  <a:cubicBezTo>
                    <a:pt x="9" y="0"/>
                    <a:pt x="9" y="1"/>
                    <a:pt x="9" y="1"/>
                  </a:cubicBezTo>
                  <a:cubicBezTo>
                    <a:pt x="9" y="3"/>
                    <a:pt x="14" y="0"/>
                    <a:pt x="17" y="1"/>
                  </a:cubicBezTo>
                  <a:cubicBezTo>
                    <a:pt x="17" y="3"/>
                    <a:pt x="18" y="4"/>
                    <a:pt x="21" y="4"/>
                  </a:cubicBezTo>
                  <a:cubicBezTo>
                    <a:pt x="21" y="5"/>
                    <a:pt x="20" y="6"/>
                    <a:pt x="19" y="6"/>
                  </a:cubicBezTo>
                  <a:cubicBezTo>
                    <a:pt x="19" y="7"/>
                    <a:pt x="18" y="7"/>
                    <a:pt x="17" y="7"/>
                  </a:cubicBezTo>
                  <a:cubicBezTo>
                    <a:pt x="17" y="10"/>
                    <a:pt x="19" y="10"/>
                    <a:pt x="19" y="13"/>
                  </a:cubicBezTo>
                  <a:cubicBezTo>
                    <a:pt x="19" y="15"/>
                    <a:pt x="18" y="16"/>
                    <a:pt x="18" y="19"/>
                  </a:cubicBezTo>
                  <a:cubicBezTo>
                    <a:pt x="16" y="19"/>
                    <a:pt x="14" y="19"/>
                    <a:pt x="12" y="19"/>
                  </a:cubicBezTo>
                  <a:cubicBezTo>
                    <a:pt x="11" y="19"/>
                    <a:pt x="12" y="21"/>
                    <a:pt x="11" y="22"/>
                  </a:cubicBezTo>
                  <a:cubicBezTo>
                    <a:pt x="11" y="23"/>
                    <a:pt x="8" y="23"/>
                    <a:pt x="9" y="25"/>
                  </a:cubicBezTo>
                  <a:cubicBezTo>
                    <a:pt x="6" y="25"/>
                    <a:pt x="4" y="25"/>
                    <a:pt x="2" y="25"/>
                  </a:cubicBezTo>
                  <a:cubicBezTo>
                    <a:pt x="2" y="22"/>
                    <a:pt x="0" y="17"/>
                    <a:pt x="4" y="18"/>
                  </a:cubicBezTo>
                  <a:cubicBezTo>
                    <a:pt x="4" y="14"/>
                    <a:pt x="2" y="15"/>
                    <a:pt x="4" y="13"/>
                  </a:cubicBezTo>
                  <a:cubicBezTo>
                    <a:pt x="5" y="9"/>
                    <a:pt x="1" y="11"/>
                    <a:pt x="2" y="7"/>
                  </a:cubicBezTo>
                  <a:cubicBezTo>
                    <a:pt x="4" y="7"/>
                    <a:pt x="5" y="8"/>
                    <a:pt x="6" y="8"/>
                  </a:cubicBezTo>
                  <a:cubicBezTo>
                    <a:pt x="9" y="8"/>
                    <a:pt x="7" y="2"/>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3" name="Freeform 42"/>
            <p:cNvSpPr/>
            <p:nvPr/>
          </p:nvSpPr>
          <p:spPr bwMode="auto">
            <a:xfrm>
              <a:off x="7773577" y="2003274"/>
              <a:ext cx="22225" cy="22225"/>
            </a:xfrm>
            <a:custGeom>
              <a:avLst/>
              <a:gdLst>
                <a:gd name="T0" fmla="*/ 12 w 6"/>
                <a:gd name="T1" fmla="*/ 0 h 6"/>
                <a:gd name="T2" fmla="*/ 9 w 6"/>
                <a:gd name="T3" fmla="*/ 7 h 6"/>
                <a:gd name="T4" fmla="*/ 0 w 6"/>
                <a:gd name="T5" fmla="*/ 9 h 6"/>
                <a:gd name="T6" fmla="*/ 12 w 6"/>
                <a:gd name="T7" fmla="*/ 0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6">
                  <a:moveTo>
                    <a:pt x="5" y="0"/>
                  </a:moveTo>
                  <a:cubicBezTo>
                    <a:pt x="6" y="2"/>
                    <a:pt x="5" y="2"/>
                    <a:pt x="4" y="3"/>
                  </a:cubicBezTo>
                  <a:cubicBezTo>
                    <a:pt x="3" y="5"/>
                    <a:pt x="2" y="6"/>
                    <a:pt x="0" y="4"/>
                  </a:cubicBezTo>
                  <a:cubicBezTo>
                    <a:pt x="0" y="1"/>
                    <a:pt x="3" y="1"/>
                    <a:pt x="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4" name="Freeform 43"/>
            <p:cNvSpPr/>
            <p:nvPr/>
          </p:nvSpPr>
          <p:spPr bwMode="auto">
            <a:xfrm>
              <a:off x="8346664" y="2022324"/>
              <a:ext cx="30163" cy="44450"/>
            </a:xfrm>
            <a:custGeom>
              <a:avLst/>
              <a:gdLst>
                <a:gd name="T0" fmla="*/ 5 w 8"/>
                <a:gd name="T1" fmla="*/ 0 h 12"/>
                <a:gd name="T2" fmla="*/ 19 w 8"/>
                <a:gd name="T3" fmla="*/ 19 h 12"/>
                <a:gd name="T4" fmla="*/ 7 w 8"/>
                <a:gd name="T5" fmla="*/ 14 h 12"/>
                <a:gd name="T6" fmla="*/ 5 w 8"/>
                <a:gd name="T7" fmla="*/ 0 h 12"/>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8" h="12">
                  <a:moveTo>
                    <a:pt x="2" y="0"/>
                  </a:moveTo>
                  <a:cubicBezTo>
                    <a:pt x="4" y="2"/>
                    <a:pt x="5" y="7"/>
                    <a:pt x="8" y="8"/>
                  </a:cubicBezTo>
                  <a:cubicBezTo>
                    <a:pt x="6" y="12"/>
                    <a:pt x="3" y="8"/>
                    <a:pt x="3" y="6"/>
                  </a:cubicBezTo>
                  <a:cubicBezTo>
                    <a:pt x="0" y="6"/>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5" name="Freeform 44"/>
            <p:cNvSpPr/>
            <p:nvPr/>
          </p:nvSpPr>
          <p:spPr bwMode="auto">
            <a:xfrm>
              <a:off x="6623400" y="2000969"/>
              <a:ext cx="46038" cy="206375"/>
            </a:xfrm>
            <a:custGeom>
              <a:avLst/>
              <a:gdLst>
                <a:gd name="T0" fmla="*/ 10 w 12"/>
                <a:gd name="T1" fmla="*/ 14 h 55"/>
                <a:gd name="T2" fmla="*/ 15 w 12"/>
                <a:gd name="T3" fmla="*/ 33 h 55"/>
                <a:gd name="T4" fmla="*/ 17 w 12"/>
                <a:gd name="T5" fmla="*/ 45 h 55"/>
                <a:gd name="T6" fmla="*/ 17 w 12"/>
                <a:gd name="T7" fmla="*/ 54 h 55"/>
                <a:gd name="T8" fmla="*/ 19 w 12"/>
                <a:gd name="T9" fmla="*/ 76 h 55"/>
                <a:gd name="T10" fmla="*/ 29 w 12"/>
                <a:gd name="T11" fmla="*/ 87 h 55"/>
                <a:gd name="T12" fmla="*/ 17 w 12"/>
                <a:gd name="T13" fmla="*/ 90 h 55"/>
                <a:gd name="T14" fmla="*/ 17 w 12"/>
                <a:gd name="T15" fmla="*/ 109 h 55"/>
                <a:gd name="T16" fmla="*/ 12 w 12"/>
                <a:gd name="T17" fmla="*/ 109 h 55"/>
                <a:gd name="T18" fmla="*/ 17 w 12"/>
                <a:gd name="T19" fmla="*/ 128 h 55"/>
                <a:gd name="T20" fmla="*/ 2 w 12"/>
                <a:gd name="T21" fmla="*/ 125 h 55"/>
                <a:gd name="T22" fmla="*/ 7 w 12"/>
                <a:gd name="T23" fmla="*/ 109 h 55"/>
                <a:gd name="T24" fmla="*/ 0 w 12"/>
                <a:gd name="T25" fmla="*/ 102 h 55"/>
                <a:gd name="T26" fmla="*/ 7 w 12"/>
                <a:gd name="T27" fmla="*/ 66 h 55"/>
                <a:gd name="T28" fmla="*/ 0 w 12"/>
                <a:gd name="T29" fmla="*/ 54 h 55"/>
                <a:gd name="T30" fmla="*/ 0 w 12"/>
                <a:gd name="T31" fmla="*/ 33 h 55"/>
                <a:gd name="T32" fmla="*/ 10 w 12"/>
                <a:gd name="T33" fmla="*/ 26 h 55"/>
                <a:gd name="T34" fmla="*/ 12 w 12"/>
                <a:gd name="T35" fmla="*/ 17 h 55"/>
                <a:gd name="T36" fmla="*/ 10 w 12"/>
                <a:gd name="T37" fmla="*/ 14 h 5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 h="55">
                  <a:moveTo>
                    <a:pt x="4" y="6"/>
                  </a:moveTo>
                  <a:cubicBezTo>
                    <a:pt x="9" y="0"/>
                    <a:pt x="4" y="13"/>
                    <a:pt x="6" y="14"/>
                  </a:cubicBezTo>
                  <a:cubicBezTo>
                    <a:pt x="8" y="16"/>
                    <a:pt x="5" y="16"/>
                    <a:pt x="7" y="19"/>
                  </a:cubicBezTo>
                  <a:cubicBezTo>
                    <a:pt x="9" y="21"/>
                    <a:pt x="7" y="21"/>
                    <a:pt x="7" y="23"/>
                  </a:cubicBezTo>
                  <a:cubicBezTo>
                    <a:pt x="7" y="24"/>
                    <a:pt x="10" y="28"/>
                    <a:pt x="8" y="32"/>
                  </a:cubicBezTo>
                  <a:cubicBezTo>
                    <a:pt x="8" y="35"/>
                    <a:pt x="10" y="36"/>
                    <a:pt x="12" y="37"/>
                  </a:cubicBezTo>
                  <a:cubicBezTo>
                    <a:pt x="12" y="39"/>
                    <a:pt x="9" y="39"/>
                    <a:pt x="7" y="38"/>
                  </a:cubicBezTo>
                  <a:cubicBezTo>
                    <a:pt x="7" y="41"/>
                    <a:pt x="7" y="46"/>
                    <a:pt x="7" y="46"/>
                  </a:cubicBezTo>
                  <a:cubicBezTo>
                    <a:pt x="7" y="46"/>
                    <a:pt x="5" y="46"/>
                    <a:pt x="5" y="46"/>
                  </a:cubicBezTo>
                  <a:cubicBezTo>
                    <a:pt x="5" y="49"/>
                    <a:pt x="8" y="50"/>
                    <a:pt x="7" y="54"/>
                  </a:cubicBezTo>
                  <a:cubicBezTo>
                    <a:pt x="4" y="53"/>
                    <a:pt x="4" y="55"/>
                    <a:pt x="1" y="53"/>
                  </a:cubicBezTo>
                  <a:cubicBezTo>
                    <a:pt x="4" y="50"/>
                    <a:pt x="1" y="50"/>
                    <a:pt x="3" y="46"/>
                  </a:cubicBezTo>
                  <a:cubicBezTo>
                    <a:pt x="3" y="44"/>
                    <a:pt x="2" y="43"/>
                    <a:pt x="0" y="43"/>
                  </a:cubicBezTo>
                  <a:cubicBezTo>
                    <a:pt x="1" y="40"/>
                    <a:pt x="4" y="35"/>
                    <a:pt x="3" y="28"/>
                  </a:cubicBezTo>
                  <a:cubicBezTo>
                    <a:pt x="2" y="26"/>
                    <a:pt x="0" y="25"/>
                    <a:pt x="0" y="23"/>
                  </a:cubicBezTo>
                  <a:cubicBezTo>
                    <a:pt x="0" y="19"/>
                    <a:pt x="3" y="17"/>
                    <a:pt x="0" y="14"/>
                  </a:cubicBezTo>
                  <a:cubicBezTo>
                    <a:pt x="1" y="13"/>
                    <a:pt x="2" y="11"/>
                    <a:pt x="4" y="11"/>
                  </a:cubicBezTo>
                  <a:cubicBezTo>
                    <a:pt x="4" y="9"/>
                    <a:pt x="4" y="7"/>
                    <a:pt x="5" y="7"/>
                  </a:cubicBezTo>
                  <a:cubicBezTo>
                    <a:pt x="5" y="6"/>
                    <a:pt x="4" y="6"/>
                    <a:pt x="4"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6" name="Freeform 45"/>
            <p:cNvSpPr/>
            <p:nvPr/>
          </p:nvSpPr>
          <p:spPr bwMode="auto">
            <a:xfrm>
              <a:off x="7735477" y="2025499"/>
              <a:ext cx="15875" cy="19050"/>
            </a:xfrm>
            <a:custGeom>
              <a:avLst/>
              <a:gdLst>
                <a:gd name="T0" fmla="*/ 3 w 4"/>
                <a:gd name="T1" fmla="*/ 0 h 5"/>
                <a:gd name="T2" fmla="*/ 0 w 4"/>
                <a:gd name="T3" fmla="*/ 10 h 5"/>
                <a:gd name="T4" fmla="*/ 0 w 4"/>
                <a:gd name="T5" fmla="*/ 2 h 5"/>
                <a:gd name="T6" fmla="*/ 3 w 4"/>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4" h="5">
                  <a:moveTo>
                    <a:pt x="1" y="0"/>
                  </a:moveTo>
                  <a:cubicBezTo>
                    <a:pt x="4" y="0"/>
                    <a:pt x="3" y="5"/>
                    <a:pt x="0" y="4"/>
                  </a:cubicBezTo>
                  <a:cubicBezTo>
                    <a:pt x="0" y="3"/>
                    <a:pt x="0" y="2"/>
                    <a:pt x="0" y="1"/>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7" name="Freeform 46"/>
            <p:cNvSpPr/>
            <p:nvPr/>
          </p:nvSpPr>
          <p:spPr bwMode="auto">
            <a:xfrm>
              <a:off x="9667464" y="2096937"/>
              <a:ext cx="131763" cy="112712"/>
            </a:xfrm>
            <a:custGeom>
              <a:avLst/>
              <a:gdLst>
                <a:gd name="T0" fmla="*/ 36 w 35"/>
                <a:gd name="T1" fmla="*/ 0 h 30"/>
                <a:gd name="T2" fmla="*/ 45 w 35"/>
                <a:gd name="T3" fmla="*/ 5 h 30"/>
                <a:gd name="T4" fmla="*/ 40 w 35"/>
                <a:gd name="T5" fmla="*/ 17 h 30"/>
                <a:gd name="T6" fmla="*/ 52 w 35"/>
                <a:gd name="T7" fmla="*/ 21 h 30"/>
                <a:gd name="T8" fmla="*/ 69 w 35"/>
                <a:gd name="T9" fmla="*/ 28 h 30"/>
                <a:gd name="T10" fmla="*/ 66 w 35"/>
                <a:gd name="T11" fmla="*/ 38 h 30"/>
                <a:gd name="T12" fmla="*/ 74 w 35"/>
                <a:gd name="T13" fmla="*/ 43 h 30"/>
                <a:gd name="T14" fmla="*/ 81 w 35"/>
                <a:gd name="T15" fmla="*/ 50 h 30"/>
                <a:gd name="T16" fmla="*/ 74 w 35"/>
                <a:gd name="T17" fmla="*/ 64 h 30"/>
                <a:gd name="T18" fmla="*/ 71 w 35"/>
                <a:gd name="T19" fmla="*/ 59 h 30"/>
                <a:gd name="T20" fmla="*/ 55 w 35"/>
                <a:gd name="T21" fmla="*/ 59 h 30"/>
                <a:gd name="T22" fmla="*/ 45 w 35"/>
                <a:gd name="T23" fmla="*/ 69 h 30"/>
                <a:gd name="T24" fmla="*/ 38 w 35"/>
                <a:gd name="T25" fmla="*/ 62 h 30"/>
                <a:gd name="T26" fmla="*/ 31 w 35"/>
                <a:gd name="T27" fmla="*/ 59 h 30"/>
                <a:gd name="T28" fmla="*/ 19 w 35"/>
                <a:gd name="T29" fmla="*/ 50 h 30"/>
                <a:gd name="T30" fmla="*/ 0 w 35"/>
                <a:gd name="T31" fmla="*/ 52 h 30"/>
                <a:gd name="T32" fmla="*/ 2 w 35"/>
                <a:gd name="T33" fmla="*/ 43 h 30"/>
                <a:gd name="T34" fmla="*/ 14 w 35"/>
                <a:gd name="T35" fmla="*/ 36 h 30"/>
                <a:gd name="T36" fmla="*/ 19 w 35"/>
                <a:gd name="T37" fmla="*/ 26 h 30"/>
                <a:gd name="T38" fmla="*/ 21 w 35"/>
                <a:gd name="T39" fmla="*/ 12 h 30"/>
                <a:gd name="T40" fmla="*/ 26 w 35"/>
                <a:gd name="T41" fmla="*/ 12 h 30"/>
                <a:gd name="T42" fmla="*/ 26 w 35"/>
                <a:gd name="T43" fmla="*/ 5 h 30"/>
                <a:gd name="T44" fmla="*/ 36 w 35"/>
                <a:gd name="T45" fmla="*/ 0 h 3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35" h="30">
                  <a:moveTo>
                    <a:pt x="15" y="0"/>
                  </a:moveTo>
                  <a:cubicBezTo>
                    <a:pt x="17" y="0"/>
                    <a:pt x="17" y="2"/>
                    <a:pt x="19" y="2"/>
                  </a:cubicBezTo>
                  <a:cubicBezTo>
                    <a:pt x="18" y="5"/>
                    <a:pt x="15" y="5"/>
                    <a:pt x="17" y="7"/>
                  </a:cubicBezTo>
                  <a:cubicBezTo>
                    <a:pt x="17" y="10"/>
                    <a:pt x="20" y="8"/>
                    <a:pt x="22" y="9"/>
                  </a:cubicBezTo>
                  <a:cubicBezTo>
                    <a:pt x="23" y="10"/>
                    <a:pt x="24" y="13"/>
                    <a:pt x="29" y="12"/>
                  </a:cubicBezTo>
                  <a:cubicBezTo>
                    <a:pt x="29" y="15"/>
                    <a:pt x="31" y="15"/>
                    <a:pt x="28" y="16"/>
                  </a:cubicBezTo>
                  <a:cubicBezTo>
                    <a:pt x="28" y="18"/>
                    <a:pt x="31" y="17"/>
                    <a:pt x="31" y="18"/>
                  </a:cubicBezTo>
                  <a:cubicBezTo>
                    <a:pt x="32" y="18"/>
                    <a:pt x="31" y="22"/>
                    <a:pt x="34" y="21"/>
                  </a:cubicBezTo>
                  <a:cubicBezTo>
                    <a:pt x="35" y="25"/>
                    <a:pt x="31" y="23"/>
                    <a:pt x="31" y="27"/>
                  </a:cubicBezTo>
                  <a:cubicBezTo>
                    <a:pt x="30" y="27"/>
                    <a:pt x="31" y="26"/>
                    <a:pt x="30" y="25"/>
                  </a:cubicBezTo>
                  <a:cubicBezTo>
                    <a:pt x="26" y="25"/>
                    <a:pt x="27" y="26"/>
                    <a:pt x="23" y="25"/>
                  </a:cubicBezTo>
                  <a:cubicBezTo>
                    <a:pt x="22" y="26"/>
                    <a:pt x="18" y="26"/>
                    <a:pt x="19" y="29"/>
                  </a:cubicBezTo>
                  <a:cubicBezTo>
                    <a:pt x="16" y="30"/>
                    <a:pt x="17" y="27"/>
                    <a:pt x="16" y="26"/>
                  </a:cubicBezTo>
                  <a:cubicBezTo>
                    <a:pt x="15" y="25"/>
                    <a:pt x="13" y="25"/>
                    <a:pt x="13" y="25"/>
                  </a:cubicBezTo>
                  <a:cubicBezTo>
                    <a:pt x="12" y="24"/>
                    <a:pt x="11" y="22"/>
                    <a:pt x="8" y="21"/>
                  </a:cubicBezTo>
                  <a:cubicBezTo>
                    <a:pt x="4" y="21"/>
                    <a:pt x="4" y="23"/>
                    <a:pt x="0" y="22"/>
                  </a:cubicBezTo>
                  <a:cubicBezTo>
                    <a:pt x="1" y="21"/>
                    <a:pt x="1" y="20"/>
                    <a:pt x="1" y="18"/>
                  </a:cubicBezTo>
                  <a:cubicBezTo>
                    <a:pt x="5" y="19"/>
                    <a:pt x="2" y="14"/>
                    <a:pt x="6" y="15"/>
                  </a:cubicBezTo>
                  <a:cubicBezTo>
                    <a:pt x="4" y="12"/>
                    <a:pt x="7" y="12"/>
                    <a:pt x="8" y="11"/>
                  </a:cubicBezTo>
                  <a:cubicBezTo>
                    <a:pt x="9" y="9"/>
                    <a:pt x="8" y="7"/>
                    <a:pt x="9" y="5"/>
                  </a:cubicBezTo>
                  <a:cubicBezTo>
                    <a:pt x="9" y="4"/>
                    <a:pt x="11" y="5"/>
                    <a:pt x="11" y="5"/>
                  </a:cubicBezTo>
                  <a:cubicBezTo>
                    <a:pt x="12" y="4"/>
                    <a:pt x="11" y="3"/>
                    <a:pt x="11" y="2"/>
                  </a:cubicBezTo>
                  <a:cubicBezTo>
                    <a:pt x="13" y="1"/>
                    <a:pt x="15" y="2"/>
                    <a:pt x="15"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8" name="Freeform 47"/>
            <p:cNvSpPr/>
            <p:nvPr/>
          </p:nvSpPr>
          <p:spPr bwMode="auto">
            <a:xfrm>
              <a:off x="9596027" y="2130274"/>
              <a:ext cx="30163" cy="30162"/>
            </a:xfrm>
            <a:custGeom>
              <a:avLst/>
              <a:gdLst>
                <a:gd name="T0" fmla="*/ 0 w 8"/>
                <a:gd name="T1" fmla="*/ 0 h 8"/>
                <a:gd name="T2" fmla="*/ 19 w 8"/>
                <a:gd name="T3" fmla="*/ 10 h 8"/>
                <a:gd name="T4" fmla="*/ 0 w 8"/>
                <a:gd name="T5" fmla="*/ 0 h 8"/>
                <a:gd name="T6" fmla="*/ 0 60000 65536"/>
                <a:gd name="T7" fmla="*/ 0 60000 65536"/>
                <a:gd name="T8" fmla="*/ 0 60000 65536"/>
              </a:gdLst>
              <a:ahLst/>
              <a:cxnLst>
                <a:cxn ang="T6">
                  <a:pos x="T0" y="T1"/>
                </a:cxn>
                <a:cxn ang="T7">
                  <a:pos x="T2" y="T3"/>
                </a:cxn>
                <a:cxn ang="T8">
                  <a:pos x="T4" y="T5"/>
                </a:cxn>
              </a:cxnLst>
              <a:rect l="0" t="0" r="r" b="b"/>
              <a:pathLst>
                <a:path w="8" h="8">
                  <a:moveTo>
                    <a:pt x="0" y="0"/>
                  </a:moveTo>
                  <a:cubicBezTo>
                    <a:pt x="4" y="0"/>
                    <a:pt x="4" y="4"/>
                    <a:pt x="8" y="4"/>
                  </a:cubicBezTo>
                  <a:cubicBezTo>
                    <a:pt x="7" y="8"/>
                    <a:pt x="0" y="4"/>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59" name="Freeform 48"/>
            <p:cNvSpPr/>
            <p:nvPr/>
          </p:nvSpPr>
          <p:spPr bwMode="auto">
            <a:xfrm>
              <a:off x="6609113" y="2240682"/>
              <a:ext cx="88900" cy="63500"/>
            </a:xfrm>
            <a:custGeom>
              <a:avLst/>
              <a:gdLst>
                <a:gd name="T0" fmla="*/ 16 w 24"/>
                <a:gd name="T1" fmla="*/ 0 h 17"/>
                <a:gd name="T2" fmla="*/ 19 w 24"/>
                <a:gd name="T3" fmla="*/ 2 h 17"/>
                <a:gd name="T4" fmla="*/ 28 w 24"/>
                <a:gd name="T5" fmla="*/ 14 h 17"/>
                <a:gd name="T6" fmla="*/ 56 w 24"/>
                <a:gd name="T7" fmla="*/ 12 h 17"/>
                <a:gd name="T8" fmla="*/ 47 w 24"/>
                <a:gd name="T9" fmla="*/ 28 h 17"/>
                <a:gd name="T10" fmla="*/ 37 w 24"/>
                <a:gd name="T11" fmla="*/ 24 h 17"/>
                <a:gd name="T12" fmla="*/ 26 w 24"/>
                <a:gd name="T13" fmla="*/ 31 h 17"/>
                <a:gd name="T14" fmla="*/ 23 w 24"/>
                <a:gd name="T15" fmla="*/ 38 h 17"/>
                <a:gd name="T16" fmla="*/ 9 w 24"/>
                <a:gd name="T17" fmla="*/ 33 h 17"/>
                <a:gd name="T18" fmla="*/ 16 w 24"/>
                <a:gd name="T19" fmla="*/ 0 h 1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24" h="17">
                  <a:moveTo>
                    <a:pt x="7" y="0"/>
                  </a:moveTo>
                  <a:cubicBezTo>
                    <a:pt x="8" y="0"/>
                    <a:pt x="8" y="0"/>
                    <a:pt x="8" y="1"/>
                  </a:cubicBezTo>
                  <a:cubicBezTo>
                    <a:pt x="8" y="4"/>
                    <a:pt x="12" y="3"/>
                    <a:pt x="12" y="6"/>
                  </a:cubicBezTo>
                  <a:cubicBezTo>
                    <a:pt x="16" y="4"/>
                    <a:pt x="20" y="6"/>
                    <a:pt x="24" y="5"/>
                  </a:cubicBezTo>
                  <a:cubicBezTo>
                    <a:pt x="24" y="8"/>
                    <a:pt x="20" y="8"/>
                    <a:pt x="20" y="12"/>
                  </a:cubicBezTo>
                  <a:cubicBezTo>
                    <a:pt x="18" y="12"/>
                    <a:pt x="18" y="10"/>
                    <a:pt x="16" y="10"/>
                  </a:cubicBezTo>
                  <a:cubicBezTo>
                    <a:pt x="14" y="10"/>
                    <a:pt x="12" y="16"/>
                    <a:pt x="11" y="13"/>
                  </a:cubicBezTo>
                  <a:cubicBezTo>
                    <a:pt x="10" y="13"/>
                    <a:pt x="10" y="15"/>
                    <a:pt x="10" y="16"/>
                  </a:cubicBezTo>
                  <a:cubicBezTo>
                    <a:pt x="7" y="17"/>
                    <a:pt x="7" y="10"/>
                    <a:pt x="4" y="14"/>
                  </a:cubicBezTo>
                  <a:cubicBezTo>
                    <a:pt x="0" y="11"/>
                    <a:pt x="3" y="2"/>
                    <a:pt x="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0" name="Freeform 49"/>
            <p:cNvSpPr/>
            <p:nvPr/>
          </p:nvSpPr>
          <p:spPr bwMode="auto">
            <a:xfrm>
              <a:off x="6444013" y="2320057"/>
              <a:ext cx="179388" cy="152400"/>
            </a:xfrm>
            <a:custGeom>
              <a:avLst/>
              <a:gdLst>
                <a:gd name="T0" fmla="*/ 99 w 48"/>
                <a:gd name="T1" fmla="*/ 0 h 41"/>
                <a:gd name="T2" fmla="*/ 108 w 48"/>
                <a:gd name="T3" fmla="*/ 2 h 41"/>
                <a:gd name="T4" fmla="*/ 108 w 48"/>
                <a:gd name="T5" fmla="*/ 44 h 41"/>
                <a:gd name="T6" fmla="*/ 106 w 48"/>
                <a:gd name="T7" fmla="*/ 37 h 41"/>
                <a:gd name="T8" fmla="*/ 106 w 48"/>
                <a:gd name="T9" fmla="*/ 56 h 41"/>
                <a:gd name="T10" fmla="*/ 99 w 48"/>
                <a:gd name="T11" fmla="*/ 52 h 41"/>
                <a:gd name="T12" fmla="*/ 99 w 48"/>
                <a:gd name="T13" fmla="*/ 80 h 41"/>
                <a:gd name="T14" fmla="*/ 94 w 48"/>
                <a:gd name="T15" fmla="*/ 77 h 41"/>
                <a:gd name="T16" fmla="*/ 85 w 48"/>
                <a:gd name="T17" fmla="*/ 82 h 41"/>
                <a:gd name="T18" fmla="*/ 80 w 48"/>
                <a:gd name="T19" fmla="*/ 80 h 41"/>
                <a:gd name="T20" fmla="*/ 68 w 48"/>
                <a:gd name="T21" fmla="*/ 82 h 41"/>
                <a:gd name="T22" fmla="*/ 57 w 48"/>
                <a:gd name="T23" fmla="*/ 84 h 41"/>
                <a:gd name="T24" fmla="*/ 49 w 48"/>
                <a:gd name="T25" fmla="*/ 96 h 41"/>
                <a:gd name="T26" fmla="*/ 38 w 48"/>
                <a:gd name="T27" fmla="*/ 82 h 41"/>
                <a:gd name="T28" fmla="*/ 33 w 48"/>
                <a:gd name="T29" fmla="*/ 89 h 41"/>
                <a:gd name="T30" fmla="*/ 28 w 48"/>
                <a:gd name="T31" fmla="*/ 84 h 41"/>
                <a:gd name="T32" fmla="*/ 0 w 48"/>
                <a:gd name="T33" fmla="*/ 91 h 41"/>
                <a:gd name="T34" fmla="*/ 2 w 48"/>
                <a:gd name="T35" fmla="*/ 80 h 41"/>
                <a:gd name="T36" fmla="*/ 9 w 48"/>
                <a:gd name="T37" fmla="*/ 82 h 41"/>
                <a:gd name="T38" fmla="*/ 12 w 48"/>
                <a:gd name="T39" fmla="*/ 77 h 41"/>
                <a:gd name="T40" fmla="*/ 49 w 48"/>
                <a:gd name="T41" fmla="*/ 75 h 41"/>
                <a:gd name="T42" fmla="*/ 57 w 48"/>
                <a:gd name="T43" fmla="*/ 56 h 41"/>
                <a:gd name="T44" fmla="*/ 61 w 48"/>
                <a:gd name="T45" fmla="*/ 49 h 41"/>
                <a:gd name="T46" fmla="*/ 78 w 48"/>
                <a:gd name="T47" fmla="*/ 52 h 41"/>
                <a:gd name="T48" fmla="*/ 78 w 48"/>
                <a:gd name="T49" fmla="*/ 42 h 41"/>
                <a:gd name="T50" fmla="*/ 80 w 48"/>
                <a:gd name="T51" fmla="*/ 47 h 41"/>
                <a:gd name="T52" fmla="*/ 82 w 48"/>
                <a:gd name="T53" fmla="*/ 33 h 41"/>
                <a:gd name="T54" fmla="*/ 92 w 48"/>
                <a:gd name="T55" fmla="*/ 12 h 41"/>
                <a:gd name="T56" fmla="*/ 99 w 48"/>
                <a:gd name="T57" fmla="*/ 0 h 41"/>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0" t="0" r="r" b="b"/>
              <a:pathLst>
                <a:path w="48" h="41">
                  <a:moveTo>
                    <a:pt x="42" y="0"/>
                  </a:moveTo>
                  <a:cubicBezTo>
                    <a:pt x="44" y="0"/>
                    <a:pt x="44" y="1"/>
                    <a:pt x="46" y="1"/>
                  </a:cubicBezTo>
                  <a:cubicBezTo>
                    <a:pt x="46" y="10"/>
                    <a:pt x="48" y="14"/>
                    <a:pt x="46" y="19"/>
                  </a:cubicBezTo>
                  <a:cubicBezTo>
                    <a:pt x="45" y="19"/>
                    <a:pt x="45" y="17"/>
                    <a:pt x="45" y="16"/>
                  </a:cubicBezTo>
                  <a:cubicBezTo>
                    <a:pt x="41" y="18"/>
                    <a:pt x="45" y="21"/>
                    <a:pt x="45" y="24"/>
                  </a:cubicBezTo>
                  <a:cubicBezTo>
                    <a:pt x="44" y="23"/>
                    <a:pt x="44" y="22"/>
                    <a:pt x="42" y="22"/>
                  </a:cubicBezTo>
                  <a:cubicBezTo>
                    <a:pt x="42" y="26"/>
                    <a:pt x="42" y="30"/>
                    <a:pt x="42" y="34"/>
                  </a:cubicBezTo>
                  <a:cubicBezTo>
                    <a:pt x="41" y="34"/>
                    <a:pt x="41" y="33"/>
                    <a:pt x="40" y="33"/>
                  </a:cubicBezTo>
                  <a:cubicBezTo>
                    <a:pt x="38" y="32"/>
                    <a:pt x="37" y="35"/>
                    <a:pt x="36" y="35"/>
                  </a:cubicBezTo>
                  <a:cubicBezTo>
                    <a:pt x="36" y="35"/>
                    <a:pt x="35" y="34"/>
                    <a:pt x="34" y="34"/>
                  </a:cubicBezTo>
                  <a:cubicBezTo>
                    <a:pt x="34" y="34"/>
                    <a:pt x="31" y="35"/>
                    <a:pt x="29" y="35"/>
                  </a:cubicBezTo>
                  <a:cubicBezTo>
                    <a:pt x="29" y="35"/>
                    <a:pt x="27" y="37"/>
                    <a:pt x="24" y="36"/>
                  </a:cubicBezTo>
                  <a:cubicBezTo>
                    <a:pt x="21" y="37"/>
                    <a:pt x="23" y="40"/>
                    <a:pt x="21" y="41"/>
                  </a:cubicBezTo>
                  <a:cubicBezTo>
                    <a:pt x="19" y="40"/>
                    <a:pt x="16" y="39"/>
                    <a:pt x="16" y="35"/>
                  </a:cubicBezTo>
                  <a:cubicBezTo>
                    <a:pt x="14" y="34"/>
                    <a:pt x="15" y="37"/>
                    <a:pt x="14" y="38"/>
                  </a:cubicBezTo>
                  <a:cubicBezTo>
                    <a:pt x="13" y="38"/>
                    <a:pt x="12" y="36"/>
                    <a:pt x="12" y="36"/>
                  </a:cubicBezTo>
                  <a:cubicBezTo>
                    <a:pt x="8" y="37"/>
                    <a:pt x="3" y="41"/>
                    <a:pt x="0" y="39"/>
                  </a:cubicBezTo>
                  <a:cubicBezTo>
                    <a:pt x="1" y="38"/>
                    <a:pt x="1" y="36"/>
                    <a:pt x="1" y="34"/>
                  </a:cubicBezTo>
                  <a:cubicBezTo>
                    <a:pt x="2" y="33"/>
                    <a:pt x="3" y="35"/>
                    <a:pt x="4" y="35"/>
                  </a:cubicBezTo>
                  <a:cubicBezTo>
                    <a:pt x="5" y="35"/>
                    <a:pt x="4" y="33"/>
                    <a:pt x="5" y="33"/>
                  </a:cubicBezTo>
                  <a:cubicBezTo>
                    <a:pt x="9" y="32"/>
                    <a:pt x="16" y="34"/>
                    <a:pt x="21" y="32"/>
                  </a:cubicBezTo>
                  <a:cubicBezTo>
                    <a:pt x="19" y="27"/>
                    <a:pt x="25" y="28"/>
                    <a:pt x="24" y="24"/>
                  </a:cubicBezTo>
                  <a:cubicBezTo>
                    <a:pt x="26" y="25"/>
                    <a:pt x="26" y="25"/>
                    <a:pt x="26" y="21"/>
                  </a:cubicBezTo>
                  <a:cubicBezTo>
                    <a:pt x="28" y="24"/>
                    <a:pt x="31" y="20"/>
                    <a:pt x="33" y="22"/>
                  </a:cubicBezTo>
                  <a:cubicBezTo>
                    <a:pt x="34" y="22"/>
                    <a:pt x="32" y="18"/>
                    <a:pt x="33" y="18"/>
                  </a:cubicBezTo>
                  <a:cubicBezTo>
                    <a:pt x="34" y="17"/>
                    <a:pt x="34" y="20"/>
                    <a:pt x="34" y="20"/>
                  </a:cubicBezTo>
                  <a:cubicBezTo>
                    <a:pt x="35" y="20"/>
                    <a:pt x="38" y="19"/>
                    <a:pt x="35" y="14"/>
                  </a:cubicBezTo>
                  <a:cubicBezTo>
                    <a:pt x="40" y="13"/>
                    <a:pt x="37" y="8"/>
                    <a:pt x="39" y="5"/>
                  </a:cubicBezTo>
                  <a:cubicBezTo>
                    <a:pt x="40" y="3"/>
                    <a:pt x="44" y="3"/>
                    <a:pt x="4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1" name="Freeform 50"/>
            <p:cNvSpPr/>
            <p:nvPr/>
          </p:nvSpPr>
          <p:spPr bwMode="auto">
            <a:xfrm>
              <a:off x="4227863" y="2326407"/>
              <a:ext cx="28575" cy="38100"/>
            </a:xfrm>
            <a:custGeom>
              <a:avLst/>
              <a:gdLst>
                <a:gd name="T0" fmla="*/ 5 w 8"/>
                <a:gd name="T1" fmla="*/ 0 h 10"/>
                <a:gd name="T2" fmla="*/ 0 w 8"/>
                <a:gd name="T3" fmla="*/ 22 h 10"/>
                <a:gd name="T4" fmla="*/ 5 w 8"/>
                <a:gd name="T5" fmla="*/ 0 h 10"/>
                <a:gd name="T6" fmla="*/ 0 60000 65536"/>
                <a:gd name="T7" fmla="*/ 0 60000 65536"/>
                <a:gd name="T8" fmla="*/ 0 60000 65536"/>
              </a:gdLst>
              <a:ahLst/>
              <a:cxnLst>
                <a:cxn ang="T6">
                  <a:pos x="T0" y="T1"/>
                </a:cxn>
                <a:cxn ang="T7">
                  <a:pos x="T2" y="T3"/>
                </a:cxn>
                <a:cxn ang="T8">
                  <a:pos x="T4" y="T5"/>
                </a:cxn>
              </a:cxnLst>
              <a:rect l="0" t="0" r="r" b="b"/>
              <a:pathLst>
                <a:path w="8" h="10">
                  <a:moveTo>
                    <a:pt x="2" y="0"/>
                  </a:moveTo>
                  <a:cubicBezTo>
                    <a:pt x="8" y="0"/>
                    <a:pt x="6" y="10"/>
                    <a:pt x="0" y="9"/>
                  </a:cubicBezTo>
                  <a:cubicBezTo>
                    <a:pt x="3" y="8"/>
                    <a:pt x="0" y="1"/>
                    <a:pt x="2"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2" name="Freeform 51"/>
            <p:cNvSpPr/>
            <p:nvPr/>
          </p:nvSpPr>
          <p:spPr bwMode="auto">
            <a:xfrm>
              <a:off x="4302475" y="2378794"/>
              <a:ext cx="44450" cy="34925"/>
            </a:xfrm>
            <a:custGeom>
              <a:avLst/>
              <a:gdLst>
                <a:gd name="T0" fmla="*/ 21 w 12"/>
                <a:gd name="T1" fmla="*/ 5 h 9"/>
                <a:gd name="T2" fmla="*/ 28 w 12"/>
                <a:gd name="T3" fmla="*/ 20 h 9"/>
                <a:gd name="T4" fmla="*/ 14 w 12"/>
                <a:gd name="T5" fmla="*/ 20 h 9"/>
                <a:gd name="T6" fmla="*/ 14 w 12"/>
                <a:gd name="T7" fmla="*/ 15 h 9"/>
                <a:gd name="T8" fmla="*/ 2 w 12"/>
                <a:gd name="T9" fmla="*/ 12 h 9"/>
                <a:gd name="T10" fmla="*/ 21 w 12"/>
                <a:gd name="T11" fmla="*/ 5 h 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2" h="9">
                  <a:moveTo>
                    <a:pt x="9" y="2"/>
                  </a:moveTo>
                  <a:cubicBezTo>
                    <a:pt x="11" y="3"/>
                    <a:pt x="12" y="5"/>
                    <a:pt x="12" y="8"/>
                  </a:cubicBezTo>
                  <a:cubicBezTo>
                    <a:pt x="11" y="7"/>
                    <a:pt x="7" y="9"/>
                    <a:pt x="6" y="8"/>
                  </a:cubicBezTo>
                  <a:cubicBezTo>
                    <a:pt x="6" y="7"/>
                    <a:pt x="6" y="6"/>
                    <a:pt x="6" y="6"/>
                  </a:cubicBezTo>
                  <a:cubicBezTo>
                    <a:pt x="4" y="6"/>
                    <a:pt x="1" y="7"/>
                    <a:pt x="1" y="5"/>
                  </a:cubicBezTo>
                  <a:cubicBezTo>
                    <a:pt x="0" y="0"/>
                    <a:pt x="9" y="5"/>
                    <a:pt x="9"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3" name="Freeform 52"/>
            <p:cNvSpPr/>
            <p:nvPr/>
          </p:nvSpPr>
          <p:spPr bwMode="auto">
            <a:xfrm>
              <a:off x="4658075" y="2439119"/>
              <a:ext cx="33338" cy="19050"/>
            </a:xfrm>
            <a:custGeom>
              <a:avLst/>
              <a:gdLst>
                <a:gd name="T0" fmla="*/ 0 w 9"/>
                <a:gd name="T1" fmla="*/ 10 h 5"/>
                <a:gd name="T2" fmla="*/ 12 w 9"/>
                <a:gd name="T3" fmla="*/ 2 h 5"/>
                <a:gd name="T4" fmla="*/ 9 w 9"/>
                <a:gd name="T5" fmla="*/ 5 h 5"/>
                <a:gd name="T6" fmla="*/ 0 w 9"/>
                <a:gd name="T7" fmla="*/ 1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0" y="4"/>
                  </a:moveTo>
                  <a:cubicBezTo>
                    <a:pt x="0" y="1"/>
                    <a:pt x="2" y="1"/>
                    <a:pt x="5" y="1"/>
                  </a:cubicBezTo>
                  <a:cubicBezTo>
                    <a:pt x="9" y="0"/>
                    <a:pt x="7" y="3"/>
                    <a:pt x="4" y="2"/>
                  </a:cubicBezTo>
                  <a:cubicBezTo>
                    <a:pt x="3" y="3"/>
                    <a:pt x="3" y="5"/>
                    <a:pt x="0" y="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4" name="Freeform 53"/>
            <p:cNvSpPr/>
            <p:nvPr/>
          </p:nvSpPr>
          <p:spPr bwMode="auto">
            <a:xfrm>
              <a:off x="6458300" y="2469282"/>
              <a:ext cx="33338" cy="19050"/>
            </a:xfrm>
            <a:custGeom>
              <a:avLst/>
              <a:gdLst>
                <a:gd name="T0" fmla="*/ 19 w 9"/>
                <a:gd name="T1" fmla="*/ 0 h 5"/>
                <a:gd name="T2" fmla="*/ 12 w 9"/>
                <a:gd name="T3" fmla="*/ 12 h 5"/>
                <a:gd name="T4" fmla="*/ 2 w 9"/>
                <a:gd name="T5" fmla="*/ 2 h 5"/>
                <a:gd name="T6" fmla="*/ 19 w 9"/>
                <a:gd name="T7" fmla="*/ 0 h 5"/>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9" h="5">
                  <a:moveTo>
                    <a:pt x="8" y="0"/>
                  </a:moveTo>
                  <a:cubicBezTo>
                    <a:pt x="9" y="4"/>
                    <a:pt x="4" y="1"/>
                    <a:pt x="5" y="5"/>
                  </a:cubicBezTo>
                  <a:cubicBezTo>
                    <a:pt x="2" y="5"/>
                    <a:pt x="0" y="4"/>
                    <a:pt x="1" y="1"/>
                  </a:cubicBezTo>
                  <a:cubicBezTo>
                    <a:pt x="4" y="4"/>
                    <a:pt x="4" y="0"/>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5" name="Freeform 54"/>
            <p:cNvSpPr/>
            <p:nvPr/>
          </p:nvSpPr>
          <p:spPr bwMode="auto">
            <a:xfrm>
              <a:off x="6402738" y="2469282"/>
              <a:ext cx="47625" cy="49212"/>
            </a:xfrm>
            <a:custGeom>
              <a:avLst/>
              <a:gdLst>
                <a:gd name="T0" fmla="*/ 25 w 13"/>
                <a:gd name="T1" fmla="*/ 5 h 13"/>
                <a:gd name="T2" fmla="*/ 25 w 13"/>
                <a:gd name="T3" fmla="*/ 26 h 13"/>
                <a:gd name="T4" fmla="*/ 9 w 13"/>
                <a:gd name="T5" fmla="*/ 29 h 13"/>
                <a:gd name="T6" fmla="*/ 0 w 13"/>
                <a:gd name="T7" fmla="*/ 17 h 13"/>
                <a:gd name="T8" fmla="*/ 25 w 13"/>
                <a:gd name="T9" fmla="*/ 5 h 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3" h="13">
                  <a:moveTo>
                    <a:pt x="11" y="2"/>
                  </a:moveTo>
                  <a:cubicBezTo>
                    <a:pt x="13" y="6"/>
                    <a:pt x="7" y="9"/>
                    <a:pt x="11" y="11"/>
                  </a:cubicBezTo>
                  <a:cubicBezTo>
                    <a:pt x="11" y="13"/>
                    <a:pt x="6" y="11"/>
                    <a:pt x="4" y="12"/>
                  </a:cubicBezTo>
                  <a:cubicBezTo>
                    <a:pt x="4" y="7"/>
                    <a:pt x="5" y="5"/>
                    <a:pt x="0" y="7"/>
                  </a:cubicBezTo>
                  <a:cubicBezTo>
                    <a:pt x="0" y="1"/>
                    <a:pt x="6" y="0"/>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6" name="Freeform 55"/>
            <p:cNvSpPr/>
            <p:nvPr/>
          </p:nvSpPr>
          <p:spPr bwMode="auto">
            <a:xfrm>
              <a:off x="6237638" y="2645494"/>
              <a:ext cx="25400" cy="44450"/>
            </a:xfrm>
            <a:custGeom>
              <a:avLst/>
              <a:gdLst>
                <a:gd name="T0" fmla="*/ 16 w 7"/>
                <a:gd name="T1" fmla="*/ 12 h 12"/>
                <a:gd name="T2" fmla="*/ 9 w 7"/>
                <a:gd name="T3" fmla="*/ 28 h 12"/>
                <a:gd name="T4" fmla="*/ 0 w 7"/>
                <a:gd name="T5" fmla="*/ 28 h 12"/>
                <a:gd name="T6" fmla="*/ 2 w 7"/>
                <a:gd name="T7" fmla="*/ 9 h 12"/>
                <a:gd name="T8" fmla="*/ 16 w 7"/>
                <a:gd name="T9" fmla="*/ 12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12">
                  <a:moveTo>
                    <a:pt x="7" y="5"/>
                  </a:moveTo>
                  <a:cubicBezTo>
                    <a:pt x="7" y="8"/>
                    <a:pt x="3" y="7"/>
                    <a:pt x="4" y="12"/>
                  </a:cubicBezTo>
                  <a:cubicBezTo>
                    <a:pt x="3" y="12"/>
                    <a:pt x="1" y="12"/>
                    <a:pt x="0" y="12"/>
                  </a:cubicBezTo>
                  <a:cubicBezTo>
                    <a:pt x="0" y="10"/>
                    <a:pt x="4" y="5"/>
                    <a:pt x="1" y="4"/>
                  </a:cubicBezTo>
                  <a:cubicBezTo>
                    <a:pt x="2" y="1"/>
                    <a:pt x="7" y="0"/>
                    <a:pt x="7"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7" name="Freeform 56"/>
            <p:cNvSpPr/>
            <p:nvPr/>
          </p:nvSpPr>
          <p:spPr bwMode="auto">
            <a:xfrm>
              <a:off x="8748302" y="2670024"/>
              <a:ext cx="19050" cy="15875"/>
            </a:xfrm>
            <a:custGeom>
              <a:avLst/>
              <a:gdLst>
                <a:gd name="T0" fmla="*/ 0 w 5"/>
                <a:gd name="T1" fmla="*/ 3 h 4"/>
                <a:gd name="T2" fmla="*/ 12 w 5"/>
                <a:gd name="T3" fmla="*/ 0 h 4"/>
                <a:gd name="T4" fmla="*/ 7 w 5"/>
                <a:gd name="T5" fmla="*/ 10 h 4"/>
                <a:gd name="T6" fmla="*/ 2 w 5"/>
                <a:gd name="T7" fmla="*/ 10 h 4"/>
                <a:gd name="T8" fmla="*/ 0 w 5"/>
                <a:gd name="T9" fmla="*/ 3 h 4"/>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5" h="4">
                  <a:moveTo>
                    <a:pt x="0" y="1"/>
                  </a:moveTo>
                  <a:cubicBezTo>
                    <a:pt x="0" y="0"/>
                    <a:pt x="3" y="0"/>
                    <a:pt x="5" y="0"/>
                  </a:cubicBezTo>
                  <a:cubicBezTo>
                    <a:pt x="5" y="2"/>
                    <a:pt x="3" y="2"/>
                    <a:pt x="3" y="4"/>
                  </a:cubicBezTo>
                  <a:cubicBezTo>
                    <a:pt x="3" y="4"/>
                    <a:pt x="2" y="4"/>
                    <a:pt x="1" y="4"/>
                  </a:cubicBezTo>
                  <a:cubicBezTo>
                    <a:pt x="1" y="2"/>
                    <a:pt x="1" y="1"/>
                    <a:pt x="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8" name="Freeform 57"/>
            <p:cNvSpPr/>
            <p:nvPr/>
          </p:nvSpPr>
          <p:spPr bwMode="auto">
            <a:xfrm>
              <a:off x="9218202" y="2685899"/>
              <a:ext cx="179388" cy="66675"/>
            </a:xfrm>
            <a:custGeom>
              <a:avLst/>
              <a:gdLst>
                <a:gd name="T0" fmla="*/ 111 w 48"/>
                <a:gd name="T1" fmla="*/ 28 h 18"/>
                <a:gd name="T2" fmla="*/ 85 w 48"/>
                <a:gd name="T3" fmla="*/ 37 h 18"/>
                <a:gd name="T4" fmla="*/ 80 w 48"/>
                <a:gd name="T5" fmla="*/ 23 h 18"/>
                <a:gd name="T6" fmla="*/ 49 w 48"/>
                <a:gd name="T7" fmla="*/ 19 h 18"/>
                <a:gd name="T8" fmla="*/ 47 w 48"/>
                <a:gd name="T9" fmla="*/ 9 h 18"/>
                <a:gd name="T10" fmla="*/ 19 w 48"/>
                <a:gd name="T11" fmla="*/ 9 h 18"/>
                <a:gd name="T12" fmla="*/ 0 w 48"/>
                <a:gd name="T13" fmla="*/ 16 h 18"/>
                <a:gd name="T14" fmla="*/ 9 w 48"/>
                <a:gd name="T15" fmla="*/ 2 h 18"/>
                <a:gd name="T16" fmla="*/ 35 w 48"/>
                <a:gd name="T17" fmla="*/ 0 h 18"/>
                <a:gd name="T18" fmla="*/ 42 w 48"/>
                <a:gd name="T19" fmla="*/ 5 h 18"/>
                <a:gd name="T20" fmla="*/ 52 w 48"/>
                <a:gd name="T21" fmla="*/ 7 h 18"/>
                <a:gd name="T22" fmla="*/ 73 w 48"/>
                <a:gd name="T23" fmla="*/ 9 h 18"/>
                <a:gd name="T24" fmla="*/ 82 w 48"/>
                <a:gd name="T25" fmla="*/ 23 h 18"/>
                <a:gd name="T26" fmla="*/ 89 w 48"/>
                <a:gd name="T27" fmla="*/ 26 h 18"/>
                <a:gd name="T28" fmla="*/ 111 w 48"/>
                <a:gd name="T29" fmla="*/ 28 h 1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8">
                  <a:moveTo>
                    <a:pt x="47" y="12"/>
                  </a:moveTo>
                  <a:cubicBezTo>
                    <a:pt x="48" y="18"/>
                    <a:pt x="37" y="12"/>
                    <a:pt x="36" y="16"/>
                  </a:cubicBezTo>
                  <a:cubicBezTo>
                    <a:pt x="34" y="16"/>
                    <a:pt x="36" y="11"/>
                    <a:pt x="34" y="10"/>
                  </a:cubicBezTo>
                  <a:cubicBezTo>
                    <a:pt x="30" y="9"/>
                    <a:pt x="25" y="9"/>
                    <a:pt x="21" y="8"/>
                  </a:cubicBezTo>
                  <a:cubicBezTo>
                    <a:pt x="20" y="7"/>
                    <a:pt x="20" y="6"/>
                    <a:pt x="20" y="4"/>
                  </a:cubicBezTo>
                  <a:cubicBezTo>
                    <a:pt x="15" y="5"/>
                    <a:pt x="11" y="4"/>
                    <a:pt x="8" y="4"/>
                  </a:cubicBezTo>
                  <a:cubicBezTo>
                    <a:pt x="5" y="5"/>
                    <a:pt x="3" y="8"/>
                    <a:pt x="0" y="7"/>
                  </a:cubicBezTo>
                  <a:cubicBezTo>
                    <a:pt x="0" y="3"/>
                    <a:pt x="5" y="5"/>
                    <a:pt x="4" y="1"/>
                  </a:cubicBezTo>
                  <a:cubicBezTo>
                    <a:pt x="7" y="0"/>
                    <a:pt x="14" y="2"/>
                    <a:pt x="15" y="0"/>
                  </a:cubicBezTo>
                  <a:cubicBezTo>
                    <a:pt x="20" y="0"/>
                    <a:pt x="13" y="1"/>
                    <a:pt x="18" y="2"/>
                  </a:cubicBezTo>
                  <a:cubicBezTo>
                    <a:pt x="18" y="2"/>
                    <a:pt x="22" y="3"/>
                    <a:pt x="22" y="3"/>
                  </a:cubicBezTo>
                  <a:cubicBezTo>
                    <a:pt x="23" y="4"/>
                    <a:pt x="27" y="5"/>
                    <a:pt x="31" y="4"/>
                  </a:cubicBezTo>
                  <a:cubicBezTo>
                    <a:pt x="30" y="9"/>
                    <a:pt x="37" y="5"/>
                    <a:pt x="35" y="10"/>
                  </a:cubicBezTo>
                  <a:cubicBezTo>
                    <a:pt x="37" y="9"/>
                    <a:pt x="38" y="9"/>
                    <a:pt x="38" y="11"/>
                  </a:cubicBezTo>
                  <a:cubicBezTo>
                    <a:pt x="41" y="12"/>
                    <a:pt x="46" y="10"/>
                    <a:pt x="47"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69" name="Freeform 58"/>
            <p:cNvSpPr/>
            <p:nvPr/>
          </p:nvSpPr>
          <p:spPr bwMode="auto">
            <a:xfrm>
              <a:off x="9427752" y="2744637"/>
              <a:ext cx="74613" cy="41275"/>
            </a:xfrm>
            <a:custGeom>
              <a:avLst/>
              <a:gdLst>
                <a:gd name="T0" fmla="*/ 2 w 20"/>
                <a:gd name="T1" fmla="*/ 0 h 11"/>
                <a:gd name="T2" fmla="*/ 26 w 20"/>
                <a:gd name="T3" fmla="*/ 2 h 11"/>
                <a:gd name="T4" fmla="*/ 35 w 20"/>
                <a:gd name="T5" fmla="*/ 5 h 11"/>
                <a:gd name="T6" fmla="*/ 47 w 20"/>
                <a:gd name="T7" fmla="*/ 12 h 11"/>
                <a:gd name="T8" fmla="*/ 9 w 20"/>
                <a:gd name="T9" fmla="*/ 17 h 11"/>
                <a:gd name="T10" fmla="*/ 14 w 20"/>
                <a:gd name="T11" fmla="*/ 14 h 11"/>
                <a:gd name="T12" fmla="*/ 2 w 20"/>
                <a:gd name="T13" fmla="*/ 0 h 11"/>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0" h="11">
                  <a:moveTo>
                    <a:pt x="1" y="0"/>
                  </a:moveTo>
                  <a:cubicBezTo>
                    <a:pt x="4" y="2"/>
                    <a:pt x="8" y="0"/>
                    <a:pt x="11" y="1"/>
                  </a:cubicBezTo>
                  <a:cubicBezTo>
                    <a:pt x="11" y="1"/>
                    <a:pt x="14" y="6"/>
                    <a:pt x="15" y="2"/>
                  </a:cubicBezTo>
                  <a:cubicBezTo>
                    <a:pt x="17" y="3"/>
                    <a:pt x="16" y="6"/>
                    <a:pt x="20" y="5"/>
                  </a:cubicBezTo>
                  <a:cubicBezTo>
                    <a:pt x="20" y="11"/>
                    <a:pt x="8" y="8"/>
                    <a:pt x="4" y="7"/>
                  </a:cubicBezTo>
                  <a:cubicBezTo>
                    <a:pt x="3" y="6"/>
                    <a:pt x="6" y="6"/>
                    <a:pt x="6" y="6"/>
                  </a:cubicBezTo>
                  <a:cubicBezTo>
                    <a:pt x="6" y="4"/>
                    <a:pt x="0" y="4"/>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0" name="Freeform 59"/>
            <p:cNvSpPr/>
            <p:nvPr/>
          </p:nvSpPr>
          <p:spPr bwMode="auto">
            <a:xfrm>
              <a:off x="6028088" y="2747094"/>
              <a:ext cx="36513" cy="25400"/>
            </a:xfrm>
            <a:custGeom>
              <a:avLst/>
              <a:gdLst>
                <a:gd name="T0" fmla="*/ 21 w 10"/>
                <a:gd name="T1" fmla="*/ 0 h 7"/>
                <a:gd name="T2" fmla="*/ 14 w 10"/>
                <a:gd name="T3" fmla="*/ 16 h 7"/>
                <a:gd name="T4" fmla="*/ 0 w 10"/>
                <a:gd name="T5" fmla="*/ 7 h 7"/>
                <a:gd name="T6" fmla="*/ 7 w 10"/>
                <a:gd name="T7" fmla="*/ 0 h 7"/>
                <a:gd name="T8" fmla="*/ 21 w 10"/>
                <a:gd name="T9" fmla="*/ 0 h 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7">
                  <a:moveTo>
                    <a:pt x="9" y="0"/>
                  </a:moveTo>
                  <a:cubicBezTo>
                    <a:pt x="10" y="5"/>
                    <a:pt x="6" y="4"/>
                    <a:pt x="6" y="7"/>
                  </a:cubicBezTo>
                  <a:cubicBezTo>
                    <a:pt x="3" y="7"/>
                    <a:pt x="0" y="6"/>
                    <a:pt x="0" y="3"/>
                  </a:cubicBezTo>
                  <a:cubicBezTo>
                    <a:pt x="2" y="3"/>
                    <a:pt x="3" y="2"/>
                    <a:pt x="3" y="0"/>
                  </a:cubicBezTo>
                  <a:cubicBezTo>
                    <a:pt x="5" y="0"/>
                    <a:pt x="7" y="0"/>
                    <a:pt x="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1" name="Freeform 60"/>
            <p:cNvSpPr/>
            <p:nvPr/>
          </p:nvSpPr>
          <p:spPr bwMode="auto">
            <a:xfrm>
              <a:off x="9400764" y="2760512"/>
              <a:ext cx="30163" cy="19050"/>
            </a:xfrm>
            <a:custGeom>
              <a:avLst/>
              <a:gdLst>
                <a:gd name="T0" fmla="*/ 14 w 8"/>
                <a:gd name="T1" fmla="*/ 12 h 5"/>
                <a:gd name="T2" fmla="*/ 0 w 8"/>
                <a:gd name="T3" fmla="*/ 10 h 5"/>
                <a:gd name="T4" fmla="*/ 14 w 8"/>
                <a:gd name="T5" fmla="*/ 12 h 5"/>
                <a:gd name="T6" fmla="*/ 0 60000 65536"/>
                <a:gd name="T7" fmla="*/ 0 60000 65536"/>
                <a:gd name="T8" fmla="*/ 0 60000 65536"/>
              </a:gdLst>
              <a:ahLst/>
              <a:cxnLst>
                <a:cxn ang="T6">
                  <a:pos x="T0" y="T1"/>
                </a:cxn>
                <a:cxn ang="T7">
                  <a:pos x="T2" y="T3"/>
                </a:cxn>
                <a:cxn ang="T8">
                  <a:pos x="T4" y="T5"/>
                </a:cxn>
              </a:cxnLst>
              <a:rect l="0" t="0" r="r" b="b"/>
              <a:pathLst>
                <a:path w="8" h="5">
                  <a:moveTo>
                    <a:pt x="6" y="5"/>
                  </a:moveTo>
                  <a:cubicBezTo>
                    <a:pt x="5" y="4"/>
                    <a:pt x="3" y="4"/>
                    <a:pt x="0" y="4"/>
                  </a:cubicBezTo>
                  <a:cubicBezTo>
                    <a:pt x="1" y="2"/>
                    <a:pt x="8" y="0"/>
                    <a:pt x="6"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2" name="Freeform 61"/>
            <p:cNvSpPr/>
            <p:nvPr/>
          </p:nvSpPr>
          <p:spPr bwMode="auto">
            <a:xfrm>
              <a:off x="9326152" y="2763687"/>
              <a:ext cx="33338" cy="22225"/>
            </a:xfrm>
            <a:custGeom>
              <a:avLst/>
              <a:gdLst>
                <a:gd name="T0" fmla="*/ 2 w 9"/>
                <a:gd name="T1" fmla="*/ 5 h 6"/>
                <a:gd name="T2" fmla="*/ 19 w 9"/>
                <a:gd name="T3" fmla="*/ 9 h 6"/>
                <a:gd name="T4" fmla="*/ 2 w 9"/>
                <a:gd name="T5" fmla="*/ 5 h 6"/>
                <a:gd name="T6" fmla="*/ 0 60000 65536"/>
                <a:gd name="T7" fmla="*/ 0 60000 65536"/>
                <a:gd name="T8" fmla="*/ 0 60000 65536"/>
              </a:gdLst>
              <a:ahLst/>
              <a:cxnLst>
                <a:cxn ang="T6">
                  <a:pos x="T0" y="T1"/>
                </a:cxn>
                <a:cxn ang="T7">
                  <a:pos x="T2" y="T3"/>
                </a:cxn>
                <a:cxn ang="T8">
                  <a:pos x="T4" y="T5"/>
                </a:cxn>
              </a:cxnLst>
              <a:rect l="0" t="0" r="r" b="b"/>
              <a:pathLst>
                <a:path w="9" h="6">
                  <a:moveTo>
                    <a:pt x="1" y="2"/>
                  </a:moveTo>
                  <a:cubicBezTo>
                    <a:pt x="4" y="3"/>
                    <a:pt x="9" y="0"/>
                    <a:pt x="8" y="4"/>
                  </a:cubicBezTo>
                  <a:cubicBezTo>
                    <a:pt x="6" y="4"/>
                    <a:pt x="0" y="6"/>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3" name="Freeform 62"/>
            <p:cNvSpPr/>
            <p:nvPr/>
          </p:nvSpPr>
          <p:spPr bwMode="auto">
            <a:xfrm>
              <a:off x="6226525" y="2772494"/>
              <a:ext cx="47625" cy="87312"/>
            </a:xfrm>
            <a:custGeom>
              <a:avLst/>
              <a:gdLst>
                <a:gd name="T0" fmla="*/ 14 w 13"/>
                <a:gd name="T1" fmla="*/ 0 h 23"/>
                <a:gd name="T2" fmla="*/ 25 w 13"/>
                <a:gd name="T3" fmla="*/ 0 h 23"/>
                <a:gd name="T4" fmla="*/ 30 w 13"/>
                <a:gd name="T5" fmla="*/ 19 h 23"/>
                <a:gd name="T6" fmla="*/ 23 w 13"/>
                <a:gd name="T7" fmla="*/ 29 h 23"/>
                <a:gd name="T8" fmla="*/ 21 w 13"/>
                <a:gd name="T9" fmla="*/ 38 h 23"/>
                <a:gd name="T10" fmla="*/ 16 w 13"/>
                <a:gd name="T11" fmla="*/ 50 h 23"/>
                <a:gd name="T12" fmla="*/ 9 w 13"/>
                <a:gd name="T13" fmla="*/ 43 h 23"/>
                <a:gd name="T14" fmla="*/ 0 w 13"/>
                <a:gd name="T15" fmla="*/ 31 h 23"/>
                <a:gd name="T16" fmla="*/ 7 w 13"/>
                <a:gd name="T17" fmla="*/ 14 h 23"/>
                <a:gd name="T18" fmla="*/ 14 w 13"/>
                <a:gd name="T19" fmla="*/ 0 h 2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3" h="23">
                  <a:moveTo>
                    <a:pt x="6" y="0"/>
                  </a:moveTo>
                  <a:cubicBezTo>
                    <a:pt x="8" y="0"/>
                    <a:pt x="9" y="0"/>
                    <a:pt x="11" y="0"/>
                  </a:cubicBezTo>
                  <a:cubicBezTo>
                    <a:pt x="12" y="2"/>
                    <a:pt x="12" y="6"/>
                    <a:pt x="13" y="8"/>
                  </a:cubicBezTo>
                  <a:cubicBezTo>
                    <a:pt x="11" y="9"/>
                    <a:pt x="12" y="12"/>
                    <a:pt x="10" y="12"/>
                  </a:cubicBezTo>
                  <a:cubicBezTo>
                    <a:pt x="10" y="14"/>
                    <a:pt x="10" y="15"/>
                    <a:pt x="9" y="16"/>
                  </a:cubicBezTo>
                  <a:cubicBezTo>
                    <a:pt x="8" y="17"/>
                    <a:pt x="10" y="22"/>
                    <a:pt x="7" y="21"/>
                  </a:cubicBezTo>
                  <a:cubicBezTo>
                    <a:pt x="3" y="23"/>
                    <a:pt x="7" y="18"/>
                    <a:pt x="4" y="18"/>
                  </a:cubicBezTo>
                  <a:cubicBezTo>
                    <a:pt x="2" y="18"/>
                    <a:pt x="2" y="15"/>
                    <a:pt x="0" y="13"/>
                  </a:cubicBezTo>
                  <a:cubicBezTo>
                    <a:pt x="0" y="10"/>
                    <a:pt x="4" y="11"/>
                    <a:pt x="3" y="6"/>
                  </a:cubicBezTo>
                  <a:cubicBezTo>
                    <a:pt x="6" y="9"/>
                    <a:pt x="6" y="3"/>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4" name="Freeform 63"/>
            <p:cNvSpPr/>
            <p:nvPr/>
          </p:nvSpPr>
          <p:spPr bwMode="auto">
            <a:xfrm>
              <a:off x="6274150" y="2848694"/>
              <a:ext cx="68263" cy="66675"/>
            </a:xfrm>
            <a:custGeom>
              <a:avLst/>
              <a:gdLst>
                <a:gd name="T0" fmla="*/ 24 w 18"/>
                <a:gd name="T1" fmla="*/ 2 h 18"/>
                <a:gd name="T2" fmla="*/ 31 w 18"/>
                <a:gd name="T3" fmla="*/ 12 h 18"/>
                <a:gd name="T4" fmla="*/ 29 w 18"/>
                <a:gd name="T5" fmla="*/ 14 h 18"/>
                <a:gd name="T6" fmla="*/ 31 w 18"/>
                <a:gd name="T7" fmla="*/ 21 h 18"/>
                <a:gd name="T8" fmla="*/ 43 w 18"/>
                <a:gd name="T9" fmla="*/ 33 h 18"/>
                <a:gd name="T10" fmla="*/ 38 w 18"/>
                <a:gd name="T11" fmla="*/ 42 h 18"/>
                <a:gd name="T12" fmla="*/ 29 w 18"/>
                <a:gd name="T13" fmla="*/ 42 h 18"/>
                <a:gd name="T14" fmla="*/ 14 w 18"/>
                <a:gd name="T15" fmla="*/ 28 h 18"/>
                <a:gd name="T16" fmla="*/ 19 w 18"/>
                <a:gd name="T17" fmla="*/ 23 h 18"/>
                <a:gd name="T18" fmla="*/ 0 w 18"/>
                <a:gd name="T19" fmla="*/ 7 h 18"/>
                <a:gd name="T20" fmla="*/ 24 w 18"/>
                <a:gd name="T21" fmla="*/ 2 h 1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8" h="18">
                  <a:moveTo>
                    <a:pt x="10" y="1"/>
                  </a:moveTo>
                  <a:cubicBezTo>
                    <a:pt x="7" y="5"/>
                    <a:pt x="12" y="4"/>
                    <a:pt x="13" y="5"/>
                  </a:cubicBezTo>
                  <a:cubicBezTo>
                    <a:pt x="14" y="6"/>
                    <a:pt x="12" y="6"/>
                    <a:pt x="12" y="6"/>
                  </a:cubicBezTo>
                  <a:cubicBezTo>
                    <a:pt x="12" y="6"/>
                    <a:pt x="13" y="8"/>
                    <a:pt x="13" y="9"/>
                  </a:cubicBezTo>
                  <a:cubicBezTo>
                    <a:pt x="14" y="11"/>
                    <a:pt x="18" y="11"/>
                    <a:pt x="18" y="14"/>
                  </a:cubicBezTo>
                  <a:cubicBezTo>
                    <a:pt x="15" y="14"/>
                    <a:pt x="16" y="16"/>
                    <a:pt x="16" y="18"/>
                  </a:cubicBezTo>
                  <a:cubicBezTo>
                    <a:pt x="15" y="17"/>
                    <a:pt x="12" y="16"/>
                    <a:pt x="12" y="18"/>
                  </a:cubicBezTo>
                  <a:cubicBezTo>
                    <a:pt x="9" y="17"/>
                    <a:pt x="10" y="13"/>
                    <a:pt x="6" y="12"/>
                  </a:cubicBezTo>
                  <a:cubicBezTo>
                    <a:pt x="6" y="11"/>
                    <a:pt x="8" y="11"/>
                    <a:pt x="8" y="10"/>
                  </a:cubicBezTo>
                  <a:cubicBezTo>
                    <a:pt x="6" y="8"/>
                    <a:pt x="4" y="4"/>
                    <a:pt x="0" y="3"/>
                  </a:cubicBezTo>
                  <a:cubicBezTo>
                    <a:pt x="3" y="0"/>
                    <a:pt x="5"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5" name="Freeform 64"/>
            <p:cNvSpPr/>
            <p:nvPr/>
          </p:nvSpPr>
          <p:spPr bwMode="auto">
            <a:xfrm>
              <a:off x="6248750" y="2874094"/>
              <a:ext cx="14288" cy="11112"/>
            </a:xfrm>
            <a:custGeom>
              <a:avLst/>
              <a:gdLst>
                <a:gd name="T0" fmla="*/ 0 w 4"/>
                <a:gd name="T1" fmla="*/ 0 h 3"/>
                <a:gd name="T2" fmla="*/ 9 w 4"/>
                <a:gd name="T3" fmla="*/ 0 h 3"/>
                <a:gd name="T4" fmla="*/ 9 w 4"/>
                <a:gd name="T5" fmla="*/ 7 h 3"/>
                <a:gd name="T6" fmla="*/ 0 w 4"/>
                <a:gd name="T7" fmla="*/ 7 h 3"/>
                <a:gd name="T8" fmla="*/ 0 w 4"/>
                <a:gd name="T9" fmla="*/ 0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 h="3">
                  <a:moveTo>
                    <a:pt x="0" y="0"/>
                  </a:moveTo>
                  <a:cubicBezTo>
                    <a:pt x="1" y="0"/>
                    <a:pt x="3" y="0"/>
                    <a:pt x="4" y="0"/>
                  </a:cubicBezTo>
                  <a:cubicBezTo>
                    <a:pt x="4" y="1"/>
                    <a:pt x="4" y="2"/>
                    <a:pt x="4" y="3"/>
                  </a:cubicBezTo>
                  <a:cubicBezTo>
                    <a:pt x="3" y="3"/>
                    <a:pt x="1" y="3"/>
                    <a:pt x="0" y="3"/>
                  </a:cubicBezTo>
                  <a:cubicBezTo>
                    <a:pt x="0" y="2"/>
                    <a:pt x="0" y="1"/>
                    <a:pt x="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6" name="Freeform 65"/>
            <p:cNvSpPr/>
            <p:nvPr/>
          </p:nvSpPr>
          <p:spPr bwMode="auto">
            <a:xfrm>
              <a:off x="6270975" y="2889969"/>
              <a:ext cx="38100" cy="52387"/>
            </a:xfrm>
            <a:custGeom>
              <a:avLst/>
              <a:gdLst>
                <a:gd name="T0" fmla="*/ 22 w 10"/>
                <a:gd name="T1" fmla="*/ 28 h 14"/>
                <a:gd name="T2" fmla="*/ 10 w 10"/>
                <a:gd name="T3" fmla="*/ 31 h 14"/>
                <a:gd name="T4" fmla="*/ 0 w 10"/>
                <a:gd name="T5" fmla="*/ 17 h 14"/>
                <a:gd name="T6" fmla="*/ 22 w 10"/>
                <a:gd name="T7" fmla="*/ 28 h 14"/>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0" h="14">
                  <a:moveTo>
                    <a:pt x="9" y="12"/>
                  </a:moveTo>
                  <a:cubicBezTo>
                    <a:pt x="10" y="14"/>
                    <a:pt x="5" y="12"/>
                    <a:pt x="4" y="13"/>
                  </a:cubicBezTo>
                  <a:cubicBezTo>
                    <a:pt x="4" y="10"/>
                    <a:pt x="5" y="5"/>
                    <a:pt x="0" y="7"/>
                  </a:cubicBezTo>
                  <a:cubicBezTo>
                    <a:pt x="4" y="0"/>
                    <a:pt x="4" y="13"/>
                    <a:pt x="9" y="1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7" name="Freeform 66"/>
            <p:cNvSpPr/>
            <p:nvPr/>
          </p:nvSpPr>
          <p:spPr bwMode="auto">
            <a:xfrm>
              <a:off x="5510563" y="2934419"/>
              <a:ext cx="36513" cy="63500"/>
            </a:xfrm>
            <a:custGeom>
              <a:avLst/>
              <a:gdLst>
                <a:gd name="T0" fmla="*/ 5 w 10"/>
                <a:gd name="T1" fmla="*/ 2 h 17"/>
                <a:gd name="T2" fmla="*/ 12 w 10"/>
                <a:gd name="T3" fmla="*/ 9 h 17"/>
                <a:gd name="T4" fmla="*/ 14 w 10"/>
                <a:gd name="T5" fmla="*/ 14 h 17"/>
                <a:gd name="T6" fmla="*/ 21 w 10"/>
                <a:gd name="T7" fmla="*/ 19 h 17"/>
                <a:gd name="T8" fmla="*/ 18 w 10"/>
                <a:gd name="T9" fmla="*/ 21 h 17"/>
                <a:gd name="T10" fmla="*/ 21 w 10"/>
                <a:gd name="T11" fmla="*/ 35 h 17"/>
                <a:gd name="T12" fmla="*/ 14 w 10"/>
                <a:gd name="T13" fmla="*/ 40 h 17"/>
                <a:gd name="T14" fmla="*/ 5 w 10"/>
                <a:gd name="T15" fmla="*/ 2 h 17"/>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0" h="17">
                  <a:moveTo>
                    <a:pt x="2" y="1"/>
                  </a:moveTo>
                  <a:cubicBezTo>
                    <a:pt x="4" y="0"/>
                    <a:pt x="5" y="3"/>
                    <a:pt x="5" y="4"/>
                  </a:cubicBezTo>
                  <a:cubicBezTo>
                    <a:pt x="6" y="5"/>
                    <a:pt x="6" y="4"/>
                    <a:pt x="6" y="6"/>
                  </a:cubicBezTo>
                  <a:cubicBezTo>
                    <a:pt x="7" y="7"/>
                    <a:pt x="9" y="7"/>
                    <a:pt x="9" y="8"/>
                  </a:cubicBezTo>
                  <a:cubicBezTo>
                    <a:pt x="9" y="9"/>
                    <a:pt x="8" y="9"/>
                    <a:pt x="8" y="9"/>
                  </a:cubicBezTo>
                  <a:cubicBezTo>
                    <a:pt x="7" y="10"/>
                    <a:pt x="10" y="12"/>
                    <a:pt x="9" y="15"/>
                  </a:cubicBezTo>
                  <a:cubicBezTo>
                    <a:pt x="7" y="15"/>
                    <a:pt x="7" y="16"/>
                    <a:pt x="6" y="17"/>
                  </a:cubicBezTo>
                  <a:cubicBezTo>
                    <a:pt x="0" y="15"/>
                    <a:pt x="1" y="8"/>
                    <a:pt x="2"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8" name="Freeform 67"/>
            <p:cNvSpPr/>
            <p:nvPr/>
          </p:nvSpPr>
          <p:spPr bwMode="auto">
            <a:xfrm>
              <a:off x="6304313" y="2937594"/>
              <a:ext cx="46038" cy="71437"/>
            </a:xfrm>
            <a:custGeom>
              <a:avLst/>
              <a:gdLst>
                <a:gd name="T0" fmla="*/ 24 w 12"/>
                <a:gd name="T1" fmla="*/ 0 h 19"/>
                <a:gd name="T2" fmla="*/ 29 w 12"/>
                <a:gd name="T3" fmla="*/ 21 h 19"/>
                <a:gd name="T4" fmla="*/ 22 w 12"/>
                <a:gd name="T5" fmla="*/ 24 h 19"/>
                <a:gd name="T6" fmla="*/ 22 w 12"/>
                <a:gd name="T7" fmla="*/ 45 h 19"/>
                <a:gd name="T8" fmla="*/ 7 w 12"/>
                <a:gd name="T9" fmla="*/ 36 h 19"/>
                <a:gd name="T10" fmla="*/ 10 w 12"/>
                <a:gd name="T11" fmla="*/ 24 h 19"/>
                <a:gd name="T12" fmla="*/ 10 w 12"/>
                <a:gd name="T13" fmla="*/ 19 h 19"/>
                <a:gd name="T14" fmla="*/ 7 w 12"/>
                <a:gd name="T15" fmla="*/ 19 h 19"/>
                <a:gd name="T16" fmla="*/ 12 w 12"/>
                <a:gd name="T17" fmla="*/ 12 h 19"/>
                <a:gd name="T18" fmla="*/ 19 w 12"/>
                <a:gd name="T19" fmla="*/ 2 h 19"/>
                <a:gd name="T20" fmla="*/ 24 w 12"/>
                <a:gd name="T21" fmla="*/ 0 h 1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2" h="19">
                  <a:moveTo>
                    <a:pt x="10" y="0"/>
                  </a:moveTo>
                  <a:cubicBezTo>
                    <a:pt x="10" y="4"/>
                    <a:pt x="10" y="8"/>
                    <a:pt x="12" y="9"/>
                  </a:cubicBezTo>
                  <a:cubicBezTo>
                    <a:pt x="12" y="11"/>
                    <a:pt x="10" y="10"/>
                    <a:pt x="9" y="10"/>
                  </a:cubicBezTo>
                  <a:cubicBezTo>
                    <a:pt x="11" y="12"/>
                    <a:pt x="8" y="14"/>
                    <a:pt x="9" y="19"/>
                  </a:cubicBezTo>
                  <a:cubicBezTo>
                    <a:pt x="5" y="19"/>
                    <a:pt x="6" y="15"/>
                    <a:pt x="3" y="15"/>
                  </a:cubicBezTo>
                  <a:cubicBezTo>
                    <a:pt x="2" y="13"/>
                    <a:pt x="4" y="12"/>
                    <a:pt x="4" y="10"/>
                  </a:cubicBezTo>
                  <a:cubicBezTo>
                    <a:pt x="4" y="9"/>
                    <a:pt x="2" y="8"/>
                    <a:pt x="4" y="8"/>
                  </a:cubicBezTo>
                  <a:cubicBezTo>
                    <a:pt x="4" y="7"/>
                    <a:pt x="3" y="7"/>
                    <a:pt x="3" y="8"/>
                  </a:cubicBezTo>
                  <a:cubicBezTo>
                    <a:pt x="0" y="8"/>
                    <a:pt x="3" y="3"/>
                    <a:pt x="5" y="5"/>
                  </a:cubicBezTo>
                  <a:cubicBezTo>
                    <a:pt x="5" y="3"/>
                    <a:pt x="7" y="2"/>
                    <a:pt x="8" y="1"/>
                  </a:cubicBezTo>
                  <a:cubicBezTo>
                    <a:pt x="8" y="1"/>
                    <a:pt x="9" y="0"/>
                    <a:pt x="10"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79" name="Freeform 68"/>
            <p:cNvSpPr/>
            <p:nvPr/>
          </p:nvSpPr>
          <p:spPr bwMode="auto">
            <a:xfrm>
              <a:off x="6267800" y="2948707"/>
              <a:ext cx="36513" cy="34925"/>
            </a:xfrm>
            <a:custGeom>
              <a:avLst/>
              <a:gdLst>
                <a:gd name="T0" fmla="*/ 14 w 10"/>
                <a:gd name="T1" fmla="*/ 0 h 9"/>
                <a:gd name="T2" fmla="*/ 21 w 10"/>
                <a:gd name="T3" fmla="*/ 10 h 9"/>
                <a:gd name="T4" fmla="*/ 18 w 10"/>
                <a:gd name="T5" fmla="*/ 12 h 9"/>
                <a:gd name="T6" fmla="*/ 2 w 10"/>
                <a:gd name="T7" fmla="*/ 22 h 9"/>
                <a:gd name="T8" fmla="*/ 14 w 10"/>
                <a:gd name="T9" fmla="*/ 0 h 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10" h="9">
                  <a:moveTo>
                    <a:pt x="6" y="0"/>
                  </a:moveTo>
                  <a:cubicBezTo>
                    <a:pt x="8" y="0"/>
                    <a:pt x="10" y="1"/>
                    <a:pt x="9" y="4"/>
                  </a:cubicBezTo>
                  <a:cubicBezTo>
                    <a:pt x="7" y="4"/>
                    <a:pt x="7" y="5"/>
                    <a:pt x="8" y="5"/>
                  </a:cubicBezTo>
                  <a:cubicBezTo>
                    <a:pt x="7" y="6"/>
                    <a:pt x="4" y="8"/>
                    <a:pt x="1" y="9"/>
                  </a:cubicBezTo>
                  <a:cubicBezTo>
                    <a:pt x="0" y="4"/>
                    <a:pt x="6"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0" name="Freeform 69"/>
            <p:cNvSpPr/>
            <p:nvPr/>
          </p:nvSpPr>
          <p:spPr bwMode="auto">
            <a:xfrm>
              <a:off x="6369400" y="3066182"/>
              <a:ext cx="22225" cy="44450"/>
            </a:xfrm>
            <a:custGeom>
              <a:avLst/>
              <a:gdLst>
                <a:gd name="T0" fmla="*/ 2 w 6"/>
                <a:gd name="T1" fmla="*/ 0 h 12"/>
                <a:gd name="T2" fmla="*/ 14 w 6"/>
                <a:gd name="T3" fmla="*/ 7 h 12"/>
                <a:gd name="T4" fmla="*/ 0 w 6"/>
                <a:gd name="T5" fmla="*/ 26 h 12"/>
                <a:gd name="T6" fmla="*/ 5 w 6"/>
                <a:gd name="T7" fmla="*/ 21 h 12"/>
                <a:gd name="T8" fmla="*/ 2 w 6"/>
                <a:gd name="T9" fmla="*/ 0 h 1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 h="12">
                  <a:moveTo>
                    <a:pt x="1" y="0"/>
                  </a:moveTo>
                  <a:cubicBezTo>
                    <a:pt x="4" y="0"/>
                    <a:pt x="2" y="5"/>
                    <a:pt x="6" y="3"/>
                  </a:cubicBezTo>
                  <a:cubicBezTo>
                    <a:pt x="5" y="7"/>
                    <a:pt x="5" y="12"/>
                    <a:pt x="0" y="11"/>
                  </a:cubicBezTo>
                  <a:cubicBezTo>
                    <a:pt x="0" y="9"/>
                    <a:pt x="1" y="10"/>
                    <a:pt x="2" y="9"/>
                  </a:cubicBezTo>
                  <a:cubicBezTo>
                    <a:pt x="1" y="5"/>
                    <a:pt x="0" y="6"/>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1" name="Freeform 70"/>
            <p:cNvSpPr/>
            <p:nvPr/>
          </p:nvSpPr>
          <p:spPr bwMode="auto">
            <a:xfrm>
              <a:off x="6229700" y="3077294"/>
              <a:ext cx="90488" cy="30162"/>
            </a:xfrm>
            <a:custGeom>
              <a:avLst/>
              <a:gdLst>
                <a:gd name="T0" fmla="*/ 57 w 24"/>
                <a:gd name="T1" fmla="*/ 7 h 8"/>
                <a:gd name="T2" fmla="*/ 40 w 24"/>
                <a:gd name="T3" fmla="*/ 14 h 8"/>
                <a:gd name="T4" fmla="*/ 0 w 24"/>
                <a:gd name="T5" fmla="*/ 19 h 8"/>
                <a:gd name="T6" fmla="*/ 48 w 24"/>
                <a:gd name="T7" fmla="*/ 5 h 8"/>
                <a:gd name="T8" fmla="*/ 57 w 24"/>
                <a:gd name="T9" fmla="*/ 7 h 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4" h="8">
                  <a:moveTo>
                    <a:pt x="24" y="3"/>
                  </a:moveTo>
                  <a:cubicBezTo>
                    <a:pt x="24" y="6"/>
                    <a:pt x="20" y="6"/>
                    <a:pt x="17" y="6"/>
                  </a:cubicBezTo>
                  <a:cubicBezTo>
                    <a:pt x="12" y="7"/>
                    <a:pt x="5" y="6"/>
                    <a:pt x="0" y="8"/>
                  </a:cubicBezTo>
                  <a:cubicBezTo>
                    <a:pt x="1" y="0"/>
                    <a:pt x="18" y="8"/>
                    <a:pt x="20" y="2"/>
                  </a:cubicBezTo>
                  <a:cubicBezTo>
                    <a:pt x="21" y="2"/>
                    <a:pt x="22" y="3"/>
                    <a:pt x="24"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2" name="Freeform 71"/>
            <p:cNvSpPr/>
            <p:nvPr/>
          </p:nvSpPr>
          <p:spPr bwMode="auto">
            <a:xfrm>
              <a:off x="6424963" y="3110632"/>
              <a:ext cx="60325" cy="38100"/>
            </a:xfrm>
            <a:custGeom>
              <a:avLst/>
              <a:gdLst>
                <a:gd name="T0" fmla="*/ 38 w 16"/>
                <a:gd name="T1" fmla="*/ 17 h 10"/>
                <a:gd name="T2" fmla="*/ 31 w 16"/>
                <a:gd name="T3" fmla="*/ 22 h 10"/>
                <a:gd name="T4" fmla="*/ 14 w 16"/>
                <a:gd name="T5" fmla="*/ 22 h 10"/>
                <a:gd name="T6" fmla="*/ 12 w 16"/>
                <a:gd name="T7" fmla="*/ 19 h 10"/>
                <a:gd name="T8" fmla="*/ 0 w 16"/>
                <a:gd name="T9" fmla="*/ 10 h 10"/>
                <a:gd name="T10" fmla="*/ 14 w 16"/>
                <a:gd name="T11" fmla="*/ 5 h 10"/>
                <a:gd name="T12" fmla="*/ 24 w 16"/>
                <a:gd name="T13" fmla="*/ 2 h 10"/>
                <a:gd name="T14" fmla="*/ 24 w 16"/>
                <a:gd name="T15" fmla="*/ 5 h 10"/>
                <a:gd name="T16" fmla="*/ 26 w 16"/>
                <a:gd name="T17" fmla="*/ 2 h 10"/>
                <a:gd name="T18" fmla="*/ 38 w 16"/>
                <a:gd name="T19" fmla="*/ 17 h 1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6" h="10">
                  <a:moveTo>
                    <a:pt x="16" y="7"/>
                  </a:moveTo>
                  <a:cubicBezTo>
                    <a:pt x="15" y="7"/>
                    <a:pt x="13" y="8"/>
                    <a:pt x="13" y="9"/>
                  </a:cubicBezTo>
                  <a:cubicBezTo>
                    <a:pt x="11" y="7"/>
                    <a:pt x="9" y="10"/>
                    <a:pt x="6" y="9"/>
                  </a:cubicBezTo>
                  <a:cubicBezTo>
                    <a:pt x="6" y="9"/>
                    <a:pt x="6" y="8"/>
                    <a:pt x="5" y="8"/>
                  </a:cubicBezTo>
                  <a:cubicBezTo>
                    <a:pt x="4" y="8"/>
                    <a:pt x="2" y="5"/>
                    <a:pt x="0" y="4"/>
                  </a:cubicBezTo>
                  <a:cubicBezTo>
                    <a:pt x="1" y="3"/>
                    <a:pt x="4" y="3"/>
                    <a:pt x="6" y="2"/>
                  </a:cubicBezTo>
                  <a:cubicBezTo>
                    <a:pt x="6" y="2"/>
                    <a:pt x="9" y="0"/>
                    <a:pt x="10" y="1"/>
                  </a:cubicBezTo>
                  <a:cubicBezTo>
                    <a:pt x="10" y="1"/>
                    <a:pt x="10" y="2"/>
                    <a:pt x="10" y="2"/>
                  </a:cubicBezTo>
                  <a:cubicBezTo>
                    <a:pt x="10" y="2"/>
                    <a:pt x="11" y="1"/>
                    <a:pt x="11" y="1"/>
                  </a:cubicBezTo>
                  <a:cubicBezTo>
                    <a:pt x="13" y="2"/>
                    <a:pt x="15" y="4"/>
                    <a:pt x="16" y="7"/>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3" name="Freeform 72"/>
            <p:cNvSpPr/>
            <p:nvPr/>
          </p:nvSpPr>
          <p:spPr bwMode="auto">
            <a:xfrm>
              <a:off x="6458300" y="3132857"/>
              <a:ext cx="319088" cy="168275"/>
            </a:xfrm>
            <a:custGeom>
              <a:avLst/>
              <a:gdLst>
                <a:gd name="T0" fmla="*/ 66 w 85"/>
                <a:gd name="T1" fmla="*/ 52 h 45"/>
                <a:gd name="T2" fmla="*/ 54 w 85"/>
                <a:gd name="T3" fmla="*/ 47 h 45"/>
                <a:gd name="T4" fmla="*/ 50 w 85"/>
                <a:gd name="T5" fmla="*/ 35 h 45"/>
                <a:gd name="T6" fmla="*/ 19 w 85"/>
                <a:gd name="T7" fmla="*/ 26 h 45"/>
                <a:gd name="T8" fmla="*/ 2 w 85"/>
                <a:gd name="T9" fmla="*/ 26 h 45"/>
                <a:gd name="T10" fmla="*/ 0 w 85"/>
                <a:gd name="T11" fmla="*/ 16 h 45"/>
                <a:gd name="T12" fmla="*/ 7 w 85"/>
                <a:gd name="T13" fmla="*/ 16 h 45"/>
                <a:gd name="T14" fmla="*/ 17 w 85"/>
                <a:gd name="T15" fmla="*/ 14 h 45"/>
                <a:gd name="T16" fmla="*/ 28 w 85"/>
                <a:gd name="T17" fmla="*/ 19 h 45"/>
                <a:gd name="T18" fmla="*/ 40 w 85"/>
                <a:gd name="T19" fmla="*/ 9 h 45"/>
                <a:gd name="T20" fmla="*/ 64 w 85"/>
                <a:gd name="T21" fmla="*/ 2 h 45"/>
                <a:gd name="T22" fmla="*/ 69 w 85"/>
                <a:gd name="T23" fmla="*/ 7 h 45"/>
                <a:gd name="T24" fmla="*/ 90 w 85"/>
                <a:gd name="T25" fmla="*/ 16 h 45"/>
                <a:gd name="T26" fmla="*/ 97 w 85"/>
                <a:gd name="T27" fmla="*/ 14 h 45"/>
                <a:gd name="T28" fmla="*/ 102 w 85"/>
                <a:gd name="T29" fmla="*/ 19 h 45"/>
                <a:gd name="T30" fmla="*/ 116 w 85"/>
                <a:gd name="T31" fmla="*/ 19 h 45"/>
                <a:gd name="T32" fmla="*/ 128 w 85"/>
                <a:gd name="T33" fmla="*/ 24 h 45"/>
                <a:gd name="T34" fmla="*/ 128 w 85"/>
                <a:gd name="T35" fmla="*/ 33 h 45"/>
                <a:gd name="T36" fmla="*/ 132 w 85"/>
                <a:gd name="T37" fmla="*/ 31 h 45"/>
                <a:gd name="T38" fmla="*/ 135 w 85"/>
                <a:gd name="T39" fmla="*/ 38 h 45"/>
                <a:gd name="T40" fmla="*/ 149 w 85"/>
                <a:gd name="T41" fmla="*/ 47 h 45"/>
                <a:gd name="T42" fmla="*/ 173 w 85"/>
                <a:gd name="T43" fmla="*/ 54 h 45"/>
                <a:gd name="T44" fmla="*/ 168 w 85"/>
                <a:gd name="T45" fmla="*/ 64 h 45"/>
                <a:gd name="T46" fmla="*/ 177 w 85"/>
                <a:gd name="T47" fmla="*/ 68 h 45"/>
                <a:gd name="T48" fmla="*/ 177 w 85"/>
                <a:gd name="T49" fmla="*/ 73 h 45"/>
                <a:gd name="T50" fmla="*/ 189 w 85"/>
                <a:gd name="T51" fmla="*/ 85 h 45"/>
                <a:gd name="T52" fmla="*/ 201 w 85"/>
                <a:gd name="T53" fmla="*/ 99 h 45"/>
                <a:gd name="T54" fmla="*/ 182 w 85"/>
                <a:gd name="T55" fmla="*/ 99 h 45"/>
                <a:gd name="T56" fmla="*/ 166 w 85"/>
                <a:gd name="T57" fmla="*/ 87 h 45"/>
                <a:gd name="T58" fmla="*/ 161 w 85"/>
                <a:gd name="T59" fmla="*/ 82 h 45"/>
                <a:gd name="T60" fmla="*/ 158 w 85"/>
                <a:gd name="T61" fmla="*/ 80 h 45"/>
                <a:gd name="T62" fmla="*/ 149 w 85"/>
                <a:gd name="T63" fmla="*/ 71 h 45"/>
                <a:gd name="T64" fmla="*/ 128 w 85"/>
                <a:gd name="T65" fmla="*/ 68 h 45"/>
                <a:gd name="T66" fmla="*/ 116 w 85"/>
                <a:gd name="T67" fmla="*/ 94 h 45"/>
                <a:gd name="T68" fmla="*/ 99 w 85"/>
                <a:gd name="T69" fmla="*/ 87 h 45"/>
                <a:gd name="T70" fmla="*/ 90 w 85"/>
                <a:gd name="T71" fmla="*/ 85 h 45"/>
                <a:gd name="T72" fmla="*/ 80 w 85"/>
                <a:gd name="T73" fmla="*/ 71 h 45"/>
                <a:gd name="T74" fmla="*/ 69 w 85"/>
                <a:gd name="T75" fmla="*/ 82 h 45"/>
                <a:gd name="T76" fmla="*/ 59 w 85"/>
                <a:gd name="T77" fmla="*/ 78 h 45"/>
                <a:gd name="T78" fmla="*/ 69 w 85"/>
                <a:gd name="T79" fmla="*/ 68 h 45"/>
                <a:gd name="T80" fmla="*/ 73 w 85"/>
                <a:gd name="T81" fmla="*/ 57 h 45"/>
                <a:gd name="T82" fmla="*/ 71 w 85"/>
                <a:gd name="T83" fmla="*/ 64 h 45"/>
                <a:gd name="T84" fmla="*/ 66 w 85"/>
                <a:gd name="T85" fmla="*/ 52 h 4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85" h="45">
                  <a:moveTo>
                    <a:pt x="28" y="22"/>
                  </a:moveTo>
                  <a:cubicBezTo>
                    <a:pt x="25" y="22"/>
                    <a:pt x="26" y="19"/>
                    <a:pt x="23" y="20"/>
                  </a:cubicBezTo>
                  <a:cubicBezTo>
                    <a:pt x="22" y="18"/>
                    <a:pt x="21" y="17"/>
                    <a:pt x="21" y="15"/>
                  </a:cubicBezTo>
                  <a:cubicBezTo>
                    <a:pt x="16" y="15"/>
                    <a:pt x="11" y="14"/>
                    <a:pt x="8" y="11"/>
                  </a:cubicBezTo>
                  <a:cubicBezTo>
                    <a:pt x="4" y="13"/>
                    <a:pt x="5" y="12"/>
                    <a:pt x="1" y="11"/>
                  </a:cubicBezTo>
                  <a:cubicBezTo>
                    <a:pt x="1" y="10"/>
                    <a:pt x="1" y="7"/>
                    <a:pt x="0" y="7"/>
                  </a:cubicBezTo>
                  <a:cubicBezTo>
                    <a:pt x="0" y="4"/>
                    <a:pt x="2" y="7"/>
                    <a:pt x="3" y="7"/>
                  </a:cubicBezTo>
                  <a:cubicBezTo>
                    <a:pt x="5" y="7"/>
                    <a:pt x="5" y="5"/>
                    <a:pt x="7" y="6"/>
                  </a:cubicBezTo>
                  <a:cubicBezTo>
                    <a:pt x="9" y="6"/>
                    <a:pt x="10" y="8"/>
                    <a:pt x="12" y="8"/>
                  </a:cubicBezTo>
                  <a:cubicBezTo>
                    <a:pt x="15" y="9"/>
                    <a:pt x="16" y="5"/>
                    <a:pt x="17" y="4"/>
                  </a:cubicBezTo>
                  <a:cubicBezTo>
                    <a:pt x="20" y="3"/>
                    <a:pt x="24" y="3"/>
                    <a:pt x="27" y="1"/>
                  </a:cubicBezTo>
                  <a:cubicBezTo>
                    <a:pt x="29" y="0"/>
                    <a:pt x="28" y="3"/>
                    <a:pt x="29" y="3"/>
                  </a:cubicBezTo>
                  <a:cubicBezTo>
                    <a:pt x="31" y="4"/>
                    <a:pt x="39" y="2"/>
                    <a:pt x="38" y="7"/>
                  </a:cubicBezTo>
                  <a:cubicBezTo>
                    <a:pt x="40" y="8"/>
                    <a:pt x="41" y="5"/>
                    <a:pt x="41" y="6"/>
                  </a:cubicBezTo>
                  <a:cubicBezTo>
                    <a:pt x="42" y="6"/>
                    <a:pt x="42" y="8"/>
                    <a:pt x="43" y="8"/>
                  </a:cubicBezTo>
                  <a:cubicBezTo>
                    <a:pt x="45" y="9"/>
                    <a:pt x="47" y="7"/>
                    <a:pt x="49" y="8"/>
                  </a:cubicBezTo>
                  <a:cubicBezTo>
                    <a:pt x="50" y="8"/>
                    <a:pt x="50" y="12"/>
                    <a:pt x="54" y="10"/>
                  </a:cubicBezTo>
                  <a:cubicBezTo>
                    <a:pt x="55" y="12"/>
                    <a:pt x="54" y="12"/>
                    <a:pt x="54" y="14"/>
                  </a:cubicBezTo>
                  <a:cubicBezTo>
                    <a:pt x="55" y="14"/>
                    <a:pt x="56" y="13"/>
                    <a:pt x="56" y="13"/>
                  </a:cubicBezTo>
                  <a:cubicBezTo>
                    <a:pt x="57" y="13"/>
                    <a:pt x="57" y="15"/>
                    <a:pt x="57" y="16"/>
                  </a:cubicBezTo>
                  <a:cubicBezTo>
                    <a:pt x="58" y="18"/>
                    <a:pt x="61" y="18"/>
                    <a:pt x="63" y="20"/>
                  </a:cubicBezTo>
                  <a:cubicBezTo>
                    <a:pt x="64" y="20"/>
                    <a:pt x="69" y="23"/>
                    <a:pt x="73" y="23"/>
                  </a:cubicBezTo>
                  <a:cubicBezTo>
                    <a:pt x="73" y="25"/>
                    <a:pt x="71" y="25"/>
                    <a:pt x="71" y="27"/>
                  </a:cubicBezTo>
                  <a:cubicBezTo>
                    <a:pt x="72" y="28"/>
                    <a:pt x="74" y="28"/>
                    <a:pt x="75" y="29"/>
                  </a:cubicBezTo>
                  <a:cubicBezTo>
                    <a:pt x="75" y="29"/>
                    <a:pt x="74" y="31"/>
                    <a:pt x="75" y="31"/>
                  </a:cubicBezTo>
                  <a:cubicBezTo>
                    <a:pt x="76" y="33"/>
                    <a:pt x="78" y="34"/>
                    <a:pt x="80" y="36"/>
                  </a:cubicBezTo>
                  <a:cubicBezTo>
                    <a:pt x="81" y="38"/>
                    <a:pt x="82" y="41"/>
                    <a:pt x="85" y="42"/>
                  </a:cubicBezTo>
                  <a:cubicBezTo>
                    <a:pt x="83" y="45"/>
                    <a:pt x="79" y="42"/>
                    <a:pt x="77" y="42"/>
                  </a:cubicBezTo>
                  <a:cubicBezTo>
                    <a:pt x="75" y="41"/>
                    <a:pt x="73" y="40"/>
                    <a:pt x="70" y="37"/>
                  </a:cubicBezTo>
                  <a:cubicBezTo>
                    <a:pt x="69" y="37"/>
                    <a:pt x="69" y="36"/>
                    <a:pt x="68" y="35"/>
                  </a:cubicBezTo>
                  <a:cubicBezTo>
                    <a:pt x="67" y="34"/>
                    <a:pt x="67" y="35"/>
                    <a:pt x="67" y="34"/>
                  </a:cubicBezTo>
                  <a:cubicBezTo>
                    <a:pt x="67" y="34"/>
                    <a:pt x="63" y="30"/>
                    <a:pt x="63" y="30"/>
                  </a:cubicBezTo>
                  <a:cubicBezTo>
                    <a:pt x="60" y="29"/>
                    <a:pt x="57" y="31"/>
                    <a:pt x="54" y="29"/>
                  </a:cubicBezTo>
                  <a:cubicBezTo>
                    <a:pt x="51" y="32"/>
                    <a:pt x="50" y="36"/>
                    <a:pt x="49" y="40"/>
                  </a:cubicBezTo>
                  <a:cubicBezTo>
                    <a:pt x="48" y="38"/>
                    <a:pt x="44" y="39"/>
                    <a:pt x="42" y="37"/>
                  </a:cubicBezTo>
                  <a:cubicBezTo>
                    <a:pt x="40" y="36"/>
                    <a:pt x="43" y="34"/>
                    <a:pt x="38" y="36"/>
                  </a:cubicBezTo>
                  <a:cubicBezTo>
                    <a:pt x="41" y="30"/>
                    <a:pt x="32" y="35"/>
                    <a:pt x="34" y="30"/>
                  </a:cubicBezTo>
                  <a:cubicBezTo>
                    <a:pt x="31" y="31"/>
                    <a:pt x="28" y="31"/>
                    <a:pt x="29" y="35"/>
                  </a:cubicBezTo>
                  <a:cubicBezTo>
                    <a:pt x="28" y="34"/>
                    <a:pt x="28" y="32"/>
                    <a:pt x="25" y="33"/>
                  </a:cubicBezTo>
                  <a:cubicBezTo>
                    <a:pt x="26" y="31"/>
                    <a:pt x="28" y="30"/>
                    <a:pt x="29" y="29"/>
                  </a:cubicBezTo>
                  <a:cubicBezTo>
                    <a:pt x="30" y="28"/>
                    <a:pt x="32" y="28"/>
                    <a:pt x="31" y="24"/>
                  </a:cubicBezTo>
                  <a:cubicBezTo>
                    <a:pt x="30" y="24"/>
                    <a:pt x="30" y="27"/>
                    <a:pt x="30" y="27"/>
                  </a:cubicBezTo>
                  <a:cubicBezTo>
                    <a:pt x="28" y="26"/>
                    <a:pt x="29" y="19"/>
                    <a:pt x="28"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4" name="Freeform 73"/>
            <p:cNvSpPr/>
            <p:nvPr/>
          </p:nvSpPr>
          <p:spPr bwMode="auto">
            <a:xfrm>
              <a:off x="6380513" y="3151907"/>
              <a:ext cx="33338" cy="30162"/>
            </a:xfrm>
            <a:custGeom>
              <a:avLst/>
              <a:gdLst>
                <a:gd name="T0" fmla="*/ 21 w 9"/>
                <a:gd name="T1" fmla="*/ 7 h 8"/>
                <a:gd name="T2" fmla="*/ 0 w 9"/>
                <a:gd name="T3" fmla="*/ 10 h 8"/>
                <a:gd name="T4" fmla="*/ 21 w 9"/>
                <a:gd name="T5" fmla="*/ 7 h 8"/>
                <a:gd name="T6" fmla="*/ 0 60000 65536"/>
                <a:gd name="T7" fmla="*/ 0 60000 65536"/>
                <a:gd name="T8" fmla="*/ 0 60000 65536"/>
              </a:gdLst>
              <a:ahLst/>
              <a:cxnLst>
                <a:cxn ang="T6">
                  <a:pos x="T0" y="T1"/>
                </a:cxn>
                <a:cxn ang="T7">
                  <a:pos x="T2" y="T3"/>
                </a:cxn>
                <a:cxn ang="T8">
                  <a:pos x="T4" y="T5"/>
                </a:cxn>
              </a:cxnLst>
              <a:rect l="0" t="0" r="r" b="b"/>
              <a:pathLst>
                <a:path w="9" h="8">
                  <a:moveTo>
                    <a:pt x="9" y="3"/>
                  </a:moveTo>
                  <a:cubicBezTo>
                    <a:pt x="9" y="8"/>
                    <a:pt x="2" y="4"/>
                    <a:pt x="0" y="4"/>
                  </a:cubicBezTo>
                  <a:cubicBezTo>
                    <a:pt x="2" y="3"/>
                    <a:pt x="7" y="0"/>
                    <a:pt x="9"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5" name="Freeform 74"/>
            <p:cNvSpPr/>
            <p:nvPr/>
          </p:nvSpPr>
          <p:spPr bwMode="auto">
            <a:xfrm>
              <a:off x="6339238" y="3159844"/>
              <a:ext cx="22225" cy="11112"/>
            </a:xfrm>
            <a:custGeom>
              <a:avLst/>
              <a:gdLst>
                <a:gd name="T0" fmla="*/ 2 w 6"/>
                <a:gd name="T1" fmla="*/ 5 h 3"/>
                <a:gd name="T2" fmla="*/ 9 w 6"/>
                <a:gd name="T3" fmla="*/ 7 h 3"/>
                <a:gd name="T4" fmla="*/ 5 w 6"/>
                <a:gd name="T5" fmla="*/ 7 h 3"/>
                <a:gd name="T6" fmla="*/ 2 w 6"/>
                <a:gd name="T7" fmla="*/ 5 h 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3">
                  <a:moveTo>
                    <a:pt x="1" y="2"/>
                  </a:moveTo>
                  <a:cubicBezTo>
                    <a:pt x="0" y="0"/>
                    <a:pt x="6" y="0"/>
                    <a:pt x="4" y="3"/>
                  </a:cubicBezTo>
                  <a:cubicBezTo>
                    <a:pt x="4" y="3"/>
                    <a:pt x="3" y="3"/>
                    <a:pt x="2" y="3"/>
                  </a:cubicBezTo>
                  <a:cubicBezTo>
                    <a:pt x="2" y="2"/>
                    <a:pt x="2" y="2"/>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6" name="Freeform 75"/>
            <p:cNvSpPr/>
            <p:nvPr/>
          </p:nvSpPr>
          <p:spPr bwMode="auto">
            <a:xfrm>
              <a:off x="6750400" y="3185244"/>
              <a:ext cx="65088" cy="46037"/>
            </a:xfrm>
            <a:custGeom>
              <a:avLst/>
              <a:gdLst>
                <a:gd name="T0" fmla="*/ 31 w 17"/>
                <a:gd name="T1" fmla="*/ 0 h 12"/>
                <a:gd name="T2" fmla="*/ 41 w 17"/>
                <a:gd name="T3" fmla="*/ 0 h 12"/>
                <a:gd name="T4" fmla="*/ 41 w 17"/>
                <a:gd name="T5" fmla="*/ 7 h 12"/>
                <a:gd name="T6" fmla="*/ 36 w 17"/>
                <a:gd name="T7" fmla="*/ 10 h 12"/>
                <a:gd name="T8" fmla="*/ 36 w 17"/>
                <a:gd name="T9" fmla="*/ 19 h 12"/>
                <a:gd name="T10" fmla="*/ 29 w 17"/>
                <a:gd name="T11" fmla="*/ 22 h 12"/>
                <a:gd name="T12" fmla="*/ 5 w 17"/>
                <a:gd name="T13" fmla="*/ 15 h 12"/>
                <a:gd name="T14" fmla="*/ 31 w 17"/>
                <a:gd name="T15" fmla="*/ 0 h 1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7" h="12">
                  <a:moveTo>
                    <a:pt x="13" y="0"/>
                  </a:moveTo>
                  <a:cubicBezTo>
                    <a:pt x="15" y="0"/>
                    <a:pt x="16" y="0"/>
                    <a:pt x="17" y="0"/>
                  </a:cubicBezTo>
                  <a:cubicBezTo>
                    <a:pt x="17" y="1"/>
                    <a:pt x="17" y="2"/>
                    <a:pt x="17" y="3"/>
                  </a:cubicBezTo>
                  <a:cubicBezTo>
                    <a:pt x="17" y="4"/>
                    <a:pt x="15" y="4"/>
                    <a:pt x="15" y="4"/>
                  </a:cubicBezTo>
                  <a:cubicBezTo>
                    <a:pt x="14" y="5"/>
                    <a:pt x="16" y="7"/>
                    <a:pt x="15" y="8"/>
                  </a:cubicBezTo>
                  <a:cubicBezTo>
                    <a:pt x="13" y="7"/>
                    <a:pt x="12" y="7"/>
                    <a:pt x="12" y="9"/>
                  </a:cubicBezTo>
                  <a:cubicBezTo>
                    <a:pt x="8" y="8"/>
                    <a:pt x="0" y="12"/>
                    <a:pt x="2" y="6"/>
                  </a:cubicBezTo>
                  <a:cubicBezTo>
                    <a:pt x="8" y="8"/>
                    <a:pt x="12" y="5"/>
                    <a:pt x="13"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7" name="Freeform 76"/>
            <p:cNvSpPr/>
            <p:nvPr/>
          </p:nvSpPr>
          <p:spPr bwMode="auto">
            <a:xfrm>
              <a:off x="6177313" y="3253507"/>
              <a:ext cx="38100" cy="17462"/>
            </a:xfrm>
            <a:custGeom>
              <a:avLst/>
              <a:gdLst>
                <a:gd name="T0" fmla="*/ 24 w 10"/>
                <a:gd name="T1" fmla="*/ 2 h 5"/>
                <a:gd name="T2" fmla="*/ 0 w 10"/>
                <a:gd name="T3" fmla="*/ 9 h 5"/>
                <a:gd name="T4" fmla="*/ 24 w 10"/>
                <a:gd name="T5" fmla="*/ 2 h 5"/>
                <a:gd name="T6" fmla="*/ 0 60000 65536"/>
                <a:gd name="T7" fmla="*/ 0 60000 65536"/>
                <a:gd name="T8" fmla="*/ 0 60000 65536"/>
              </a:gdLst>
              <a:ahLst/>
              <a:cxnLst>
                <a:cxn ang="T6">
                  <a:pos x="T0" y="T1"/>
                </a:cxn>
                <a:cxn ang="T7">
                  <a:pos x="T2" y="T3"/>
                </a:cxn>
                <a:cxn ang="T8">
                  <a:pos x="T4" y="T5"/>
                </a:cxn>
              </a:cxnLst>
              <a:rect l="0" t="0" r="r" b="b"/>
              <a:pathLst>
                <a:path w="10" h="5">
                  <a:moveTo>
                    <a:pt x="10" y="1"/>
                  </a:moveTo>
                  <a:cubicBezTo>
                    <a:pt x="8" y="3"/>
                    <a:pt x="5" y="5"/>
                    <a:pt x="0" y="4"/>
                  </a:cubicBezTo>
                  <a:cubicBezTo>
                    <a:pt x="1"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8" name="Freeform 77"/>
            <p:cNvSpPr/>
            <p:nvPr/>
          </p:nvSpPr>
          <p:spPr bwMode="auto">
            <a:xfrm>
              <a:off x="6229700" y="3253507"/>
              <a:ext cx="38100" cy="11112"/>
            </a:xfrm>
            <a:custGeom>
              <a:avLst/>
              <a:gdLst>
                <a:gd name="T0" fmla="*/ 24 w 10"/>
                <a:gd name="T1" fmla="*/ 2 h 3"/>
                <a:gd name="T2" fmla="*/ 0 w 10"/>
                <a:gd name="T3" fmla="*/ 7 h 3"/>
                <a:gd name="T4" fmla="*/ 24 w 10"/>
                <a:gd name="T5" fmla="*/ 2 h 3"/>
                <a:gd name="T6" fmla="*/ 0 60000 65536"/>
                <a:gd name="T7" fmla="*/ 0 60000 65536"/>
                <a:gd name="T8" fmla="*/ 0 60000 65536"/>
              </a:gdLst>
              <a:ahLst/>
              <a:cxnLst>
                <a:cxn ang="T6">
                  <a:pos x="T0" y="T1"/>
                </a:cxn>
                <a:cxn ang="T7">
                  <a:pos x="T2" y="T3"/>
                </a:cxn>
                <a:cxn ang="T8">
                  <a:pos x="T4" y="T5"/>
                </a:cxn>
              </a:cxnLst>
              <a:rect l="0" t="0" r="r" b="b"/>
              <a:pathLst>
                <a:path w="10" h="3">
                  <a:moveTo>
                    <a:pt x="10" y="1"/>
                  </a:moveTo>
                  <a:cubicBezTo>
                    <a:pt x="9" y="3"/>
                    <a:pt x="4" y="3"/>
                    <a:pt x="0" y="3"/>
                  </a:cubicBezTo>
                  <a:cubicBezTo>
                    <a:pt x="2" y="0"/>
                    <a:pt x="6" y="1"/>
                    <a:pt x="10"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89" name="Freeform 78"/>
            <p:cNvSpPr/>
            <p:nvPr/>
          </p:nvSpPr>
          <p:spPr bwMode="auto">
            <a:xfrm>
              <a:off x="6297963" y="3253507"/>
              <a:ext cx="58738" cy="41275"/>
            </a:xfrm>
            <a:custGeom>
              <a:avLst/>
              <a:gdLst>
                <a:gd name="T0" fmla="*/ 35 w 16"/>
                <a:gd name="T1" fmla="*/ 2 h 11"/>
                <a:gd name="T2" fmla="*/ 32 w 16"/>
                <a:gd name="T3" fmla="*/ 12 h 11"/>
                <a:gd name="T4" fmla="*/ 28 w 16"/>
                <a:gd name="T5" fmla="*/ 12 h 11"/>
                <a:gd name="T6" fmla="*/ 2 w 16"/>
                <a:gd name="T7" fmla="*/ 24 h 11"/>
                <a:gd name="T8" fmla="*/ 12 w 16"/>
                <a:gd name="T9" fmla="*/ 14 h 11"/>
                <a:gd name="T10" fmla="*/ 16 w 16"/>
                <a:gd name="T11" fmla="*/ 9 h 11"/>
                <a:gd name="T12" fmla="*/ 23 w 16"/>
                <a:gd name="T13" fmla="*/ 5 h 11"/>
                <a:gd name="T14" fmla="*/ 35 w 16"/>
                <a:gd name="T15" fmla="*/ 2 h 11"/>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16" h="11">
                  <a:moveTo>
                    <a:pt x="15" y="1"/>
                  </a:moveTo>
                  <a:cubicBezTo>
                    <a:pt x="16" y="3"/>
                    <a:pt x="15" y="4"/>
                    <a:pt x="14" y="5"/>
                  </a:cubicBezTo>
                  <a:cubicBezTo>
                    <a:pt x="14" y="6"/>
                    <a:pt x="12" y="5"/>
                    <a:pt x="12" y="5"/>
                  </a:cubicBezTo>
                  <a:cubicBezTo>
                    <a:pt x="10" y="7"/>
                    <a:pt x="7" y="11"/>
                    <a:pt x="1" y="10"/>
                  </a:cubicBezTo>
                  <a:cubicBezTo>
                    <a:pt x="0" y="7"/>
                    <a:pt x="4" y="7"/>
                    <a:pt x="5" y="6"/>
                  </a:cubicBezTo>
                  <a:cubicBezTo>
                    <a:pt x="6" y="6"/>
                    <a:pt x="6" y="5"/>
                    <a:pt x="7" y="4"/>
                  </a:cubicBezTo>
                  <a:cubicBezTo>
                    <a:pt x="8" y="3"/>
                    <a:pt x="9" y="3"/>
                    <a:pt x="10" y="2"/>
                  </a:cubicBezTo>
                  <a:cubicBezTo>
                    <a:pt x="13" y="3"/>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0" name="Freeform 79"/>
            <p:cNvSpPr/>
            <p:nvPr/>
          </p:nvSpPr>
          <p:spPr bwMode="auto">
            <a:xfrm>
              <a:off x="7193313" y="3759919"/>
              <a:ext cx="34925" cy="44450"/>
            </a:xfrm>
            <a:custGeom>
              <a:avLst/>
              <a:gdLst>
                <a:gd name="T0" fmla="*/ 2 w 9"/>
                <a:gd name="T1" fmla="*/ 0 h 12"/>
                <a:gd name="T2" fmla="*/ 5 w 9"/>
                <a:gd name="T3" fmla="*/ 5 h 12"/>
                <a:gd name="T4" fmla="*/ 15 w 9"/>
                <a:gd name="T5" fmla="*/ 14 h 12"/>
                <a:gd name="T6" fmla="*/ 17 w 9"/>
                <a:gd name="T7" fmla="*/ 28 h 12"/>
                <a:gd name="T8" fmla="*/ 10 w 9"/>
                <a:gd name="T9" fmla="*/ 28 h 12"/>
                <a:gd name="T10" fmla="*/ 0 w 9"/>
                <a:gd name="T11" fmla="*/ 5 h 12"/>
                <a:gd name="T12" fmla="*/ 2 w 9"/>
                <a:gd name="T13" fmla="*/ 0 h 1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9" h="12">
                  <a:moveTo>
                    <a:pt x="1" y="0"/>
                  </a:moveTo>
                  <a:cubicBezTo>
                    <a:pt x="2" y="0"/>
                    <a:pt x="2" y="1"/>
                    <a:pt x="2" y="2"/>
                  </a:cubicBezTo>
                  <a:cubicBezTo>
                    <a:pt x="1" y="4"/>
                    <a:pt x="8" y="4"/>
                    <a:pt x="6" y="6"/>
                  </a:cubicBezTo>
                  <a:cubicBezTo>
                    <a:pt x="4" y="8"/>
                    <a:pt x="9" y="6"/>
                    <a:pt x="7" y="12"/>
                  </a:cubicBezTo>
                  <a:cubicBezTo>
                    <a:pt x="5" y="12"/>
                    <a:pt x="4" y="10"/>
                    <a:pt x="4" y="12"/>
                  </a:cubicBezTo>
                  <a:cubicBezTo>
                    <a:pt x="2" y="10"/>
                    <a:pt x="1" y="5"/>
                    <a:pt x="0" y="2"/>
                  </a:cubicBezTo>
                  <a:cubicBezTo>
                    <a:pt x="1" y="2"/>
                    <a:pt x="1" y="1"/>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1" name="Freeform 80"/>
            <p:cNvSpPr/>
            <p:nvPr/>
          </p:nvSpPr>
          <p:spPr bwMode="auto">
            <a:xfrm>
              <a:off x="7201250" y="3796432"/>
              <a:ext cx="71438" cy="98425"/>
            </a:xfrm>
            <a:custGeom>
              <a:avLst/>
              <a:gdLst>
                <a:gd name="T0" fmla="*/ 14 w 19"/>
                <a:gd name="T1" fmla="*/ 0 h 26"/>
                <a:gd name="T2" fmla="*/ 19 w 19"/>
                <a:gd name="T3" fmla="*/ 5 h 26"/>
                <a:gd name="T4" fmla="*/ 24 w 19"/>
                <a:gd name="T5" fmla="*/ 5 h 26"/>
                <a:gd name="T6" fmla="*/ 45 w 19"/>
                <a:gd name="T7" fmla="*/ 14 h 26"/>
                <a:gd name="T8" fmla="*/ 45 w 19"/>
                <a:gd name="T9" fmla="*/ 29 h 26"/>
                <a:gd name="T10" fmla="*/ 38 w 19"/>
                <a:gd name="T11" fmla="*/ 29 h 26"/>
                <a:gd name="T12" fmla="*/ 36 w 19"/>
                <a:gd name="T13" fmla="*/ 36 h 26"/>
                <a:gd name="T14" fmla="*/ 31 w 19"/>
                <a:gd name="T15" fmla="*/ 52 h 26"/>
                <a:gd name="T16" fmla="*/ 28 w 19"/>
                <a:gd name="T17" fmla="*/ 57 h 26"/>
                <a:gd name="T18" fmla="*/ 14 w 19"/>
                <a:gd name="T19" fmla="*/ 60 h 26"/>
                <a:gd name="T20" fmla="*/ 12 w 19"/>
                <a:gd name="T21" fmla="*/ 52 h 26"/>
                <a:gd name="T22" fmla="*/ 19 w 19"/>
                <a:gd name="T23" fmla="*/ 45 h 26"/>
                <a:gd name="T24" fmla="*/ 0 w 19"/>
                <a:gd name="T25" fmla="*/ 38 h 26"/>
                <a:gd name="T26" fmla="*/ 12 w 19"/>
                <a:gd name="T27" fmla="*/ 26 h 26"/>
                <a:gd name="T28" fmla="*/ 14 w 19"/>
                <a:gd name="T29" fmla="*/ 0 h 2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19" h="26">
                  <a:moveTo>
                    <a:pt x="6" y="0"/>
                  </a:moveTo>
                  <a:cubicBezTo>
                    <a:pt x="7" y="0"/>
                    <a:pt x="7" y="1"/>
                    <a:pt x="8" y="2"/>
                  </a:cubicBezTo>
                  <a:cubicBezTo>
                    <a:pt x="7" y="4"/>
                    <a:pt x="10" y="2"/>
                    <a:pt x="10" y="2"/>
                  </a:cubicBezTo>
                  <a:cubicBezTo>
                    <a:pt x="14" y="4"/>
                    <a:pt x="12" y="8"/>
                    <a:pt x="19" y="6"/>
                  </a:cubicBezTo>
                  <a:cubicBezTo>
                    <a:pt x="19" y="8"/>
                    <a:pt x="19" y="10"/>
                    <a:pt x="19" y="12"/>
                  </a:cubicBezTo>
                  <a:cubicBezTo>
                    <a:pt x="18" y="12"/>
                    <a:pt x="17" y="12"/>
                    <a:pt x="16" y="12"/>
                  </a:cubicBezTo>
                  <a:cubicBezTo>
                    <a:pt x="16" y="14"/>
                    <a:pt x="16" y="14"/>
                    <a:pt x="15" y="15"/>
                  </a:cubicBezTo>
                  <a:cubicBezTo>
                    <a:pt x="17" y="17"/>
                    <a:pt x="14" y="18"/>
                    <a:pt x="13" y="22"/>
                  </a:cubicBezTo>
                  <a:cubicBezTo>
                    <a:pt x="13" y="23"/>
                    <a:pt x="10" y="23"/>
                    <a:pt x="12" y="24"/>
                  </a:cubicBezTo>
                  <a:cubicBezTo>
                    <a:pt x="12" y="26"/>
                    <a:pt x="8" y="24"/>
                    <a:pt x="6" y="25"/>
                  </a:cubicBezTo>
                  <a:cubicBezTo>
                    <a:pt x="7" y="23"/>
                    <a:pt x="5" y="23"/>
                    <a:pt x="5" y="22"/>
                  </a:cubicBezTo>
                  <a:cubicBezTo>
                    <a:pt x="5" y="20"/>
                    <a:pt x="6" y="19"/>
                    <a:pt x="8" y="19"/>
                  </a:cubicBezTo>
                  <a:cubicBezTo>
                    <a:pt x="6" y="18"/>
                    <a:pt x="5" y="15"/>
                    <a:pt x="0" y="16"/>
                  </a:cubicBezTo>
                  <a:cubicBezTo>
                    <a:pt x="0" y="12"/>
                    <a:pt x="4" y="13"/>
                    <a:pt x="5" y="11"/>
                  </a:cubicBezTo>
                  <a:cubicBezTo>
                    <a:pt x="6" y="5"/>
                    <a:pt x="5"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2" name="Freeform 81"/>
            <p:cNvSpPr/>
            <p:nvPr/>
          </p:nvSpPr>
          <p:spPr bwMode="auto">
            <a:xfrm>
              <a:off x="6686900" y="3878982"/>
              <a:ext cx="60325" cy="63500"/>
            </a:xfrm>
            <a:custGeom>
              <a:avLst/>
              <a:gdLst>
                <a:gd name="T0" fmla="*/ 36 w 16"/>
                <a:gd name="T1" fmla="*/ 2 h 17"/>
                <a:gd name="T2" fmla="*/ 36 w 16"/>
                <a:gd name="T3" fmla="*/ 19 h 17"/>
                <a:gd name="T4" fmla="*/ 33 w 16"/>
                <a:gd name="T5" fmla="*/ 12 h 17"/>
                <a:gd name="T6" fmla="*/ 31 w 16"/>
                <a:gd name="T7" fmla="*/ 16 h 17"/>
                <a:gd name="T8" fmla="*/ 31 w 16"/>
                <a:gd name="T9" fmla="*/ 31 h 17"/>
                <a:gd name="T10" fmla="*/ 24 w 16"/>
                <a:gd name="T11" fmla="*/ 31 h 17"/>
                <a:gd name="T12" fmla="*/ 24 w 16"/>
                <a:gd name="T13" fmla="*/ 35 h 17"/>
                <a:gd name="T14" fmla="*/ 17 w 16"/>
                <a:gd name="T15" fmla="*/ 40 h 17"/>
                <a:gd name="T16" fmla="*/ 10 w 16"/>
                <a:gd name="T17" fmla="*/ 33 h 17"/>
                <a:gd name="T18" fmla="*/ 5 w 16"/>
                <a:gd name="T19" fmla="*/ 26 h 17"/>
                <a:gd name="T20" fmla="*/ 0 w 16"/>
                <a:gd name="T21" fmla="*/ 9 h 17"/>
                <a:gd name="T22" fmla="*/ 21 w 16"/>
                <a:gd name="T23" fmla="*/ 5 h 17"/>
                <a:gd name="T24" fmla="*/ 36 w 16"/>
                <a:gd name="T25" fmla="*/ 2 h 17"/>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 h="17">
                  <a:moveTo>
                    <a:pt x="15" y="1"/>
                  </a:moveTo>
                  <a:cubicBezTo>
                    <a:pt x="14" y="3"/>
                    <a:pt x="16" y="5"/>
                    <a:pt x="15" y="8"/>
                  </a:cubicBezTo>
                  <a:cubicBezTo>
                    <a:pt x="15" y="8"/>
                    <a:pt x="14" y="6"/>
                    <a:pt x="14" y="5"/>
                  </a:cubicBezTo>
                  <a:cubicBezTo>
                    <a:pt x="14" y="6"/>
                    <a:pt x="13" y="6"/>
                    <a:pt x="13" y="7"/>
                  </a:cubicBezTo>
                  <a:cubicBezTo>
                    <a:pt x="12" y="8"/>
                    <a:pt x="13" y="11"/>
                    <a:pt x="13" y="13"/>
                  </a:cubicBezTo>
                  <a:cubicBezTo>
                    <a:pt x="13" y="13"/>
                    <a:pt x="11" y="12"/>
                    <a:pt x="10" y="13"/>
                  </a:cubicBezTo>
                  <a:cubicBezTo>
                    <a:pt x="10" y="13"/>
                    <a:pt x="11" y="15"/>
                    <a:pt x="10" y="15"/>
                  </a:cubicBezTo>
                  <a:cubicBezTo>
                    <a:pt x="9" y="16"/>
                    <a:pt x="7" y="15"/>
                    <a:pt x="7" y="17"/>
                  </a:cubicBezTo>
                  <a:cubicBezTo>
                    <a:pt x="6" y="17"/>
                    <a:pt x="5" y="15"/>
                    <a:pt x="4" y="14"/>
                  </a:cubicBezTo>
                  <a:cubicBezTo>
                    <a:pt x="4" y="13"/>
                    <a:pt x="2" y="12"/>
                    <a:pt x="2" y="11"/>
                  </a:cubicBezTo>
                  <a:cubicBezTo>
                    <a:pt x="1" y="9"/>
                    <a:pt x="2" y="6"/>
                    <a:pt x="0" y="4"/>
                  </a:cubicBezTo>
                  <a:cubicBezTo>
                    <a:pt x="1" y="3"/>
                    <a:pt x="5" y="3"/>
                    <a:pt x="9" y="2"/>
                  </a:cubicBezTo>
                  <a:cubicBezTo>
                    <a:pt x="11" y="2"/>
                    <a:pt x="13" y="0"/>
                    <a:pt x="15"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3" name="Freeform 82"/>
            <p:cNvSpPr/>
            <p:nvPr/>
          </p:nvSpPr>
          <p:spPr bwMode="auto">
            <a:xfrm>
              <a:off x="9430927" y="1061887"/>
              <a:ext cx="1084263" cy="809625"/>
            </a:xfrm>
            <a:custGeom>
              <a:avLst/>
              <a:gdLst>
                <a:gd name="T0" fmla="*/ 484 w 289"/>
                <a:gd name="T1" fmla="*/ 57 h 216"/>
                <a:gd name="T2" fmla="*/ 513 w 289"/>
                <a:gd name="T3" fmla="*/ 59 h 216"/>
                <a:gd name="T4" fmla="*/ 551 w 289"/>
                <a:gd name="T5" fmla="*/ 52 h 216"/>
                <a:gd name="T6" fmla="*/ 574 w 289"/>
                <a:gd name="T7" fmla="*/ 54 h 216"/>
                <a:gd name="T8" fmla="*/ 572 w 289"/>
                <a:gd name="T9" fmla="*/ 61 h 216"/>
                <a:gd name="T10" fmla="*/ 643 w 289"/>
                <a:gd name="T11" fmla="*/ 47 h 216"/>
                <a:gd name="T12" fmla="*/ 683 w 289"/>
                <a:gd name="T13" fmla="*/ 57 h 216"/>
                <a:gd name="T14" fmla="*/ 633 w 289"/>
                <a:gd name="T15" fmla="*/ 83 h 216"/>
                <a:gd name="T16" fmla="*/ 619 w 289"/>
                <a:gd name="T17" fmla="*/ 102 h 216"/>
                <a:gd name="T18" fmla="*/ 593 w 289"/>
                <a:gd name="T19" fmla="*/ 130 h 216"/>
                <a:gd name="T20" fmla="*/ 598 w 289"/>
                <a:gd name="T21" fmla="*/ 153 h 216"/>
                <a:gd name="T22" fmla="*/ 581 w 289"/>
                <a:gd name="T23" fmla="*/ 179 h 216"/>
                <a:gd name="T24" fmla="*/ 603 w 289"/>
                <a:gd name="T25" fmla="*/ 213 h 216"/>
                <a:gd name="T26" fmla="*/ 586 w 289"/>
                <a:gd name="T27" fmla="*/ 238 h 216"/>
                <a:gd name="T28" fmla="*/ 565 w 289"/>
                <a:gd name="T29" fmla="*/ 260 h 216"/>
                <a:gd name="T30" fmla="*/ 593 w 289"/>
                <a:gd name="T31" fmla="*/ 309 h 216"/>
                <a:gd name="T32" fmla="*/ 548 w 289"/>
                <a:gd name="T33" fmla="*/ 305 h 216"/>
                <a:gd name="T34" fmla="*/ 546 w 289"/>
                <a:gd name="T35" fmla="*/ 321 h 216"/>
                <a:gd name="T36" fmla="*/ 527 w 289"/>
                <a:gd name="T37" fmla="*/ 349 h 216"/>
                <a:gd name="T38" fmla="*/ 482 w 289"/>
                <a:gd name="T39" fmla="*/ 359 h 216"/>
                <a:gd name="T40" fmla="*/ 461 w 289"/>
                <a:gd name="T41" fmla="*/ 373 h 216"/>
                <a:gd name="T42" fmla="*/ 447 w 289"/>
                <a:gd name="T43" fmla="*/ 390 h 216"/>
                <a:gd name="T44" fmla="*/ 385 w 289"/>
                <a:gd name="T45" fmla="*/ 406 h 216"/>
                <a:gd name="T46" fmla="*/ 369 w 289"/>
                <a:gd name="T47" fmla="*/ 432 h 216"/>
                <a:gd name="T48" fmla="*/ 352 w 289"/>
                <a:gd name="T49" fmla="*/ 453 h 216"/>
                <a:gd name="T50" fmla="*/ 345 w 289"/>
                <a:gd name="T51" fmla="*/ 477 h 216"/>
                <a:gd name="T52" fmla="*/ 310 w 289"/>
                <a:gd name="T53" fmla="*/ 498 h 216"/>
                <a:gd name="T54" fmla="*/ 269 w 289"/>
                <a:gd name="T55" fmla="*/ 479 h 216"/>
                <a:gd name="T56" fmla="*/ 248 w 289"/>
                <a:gd name="T57" fmla="*/ 451 h 216"/>
                <a:gd name="T58" fmla="*/ 234 w 289"/>
                <a:gd name="T59" fmla="*/ 432 h 216"/>
                <a:gd name="T60" fmla="*/ 222 w 289"/>
                <a:gd name="T61" fmla="*/ 390 h 216"/>
                <a:gd name="T62" fmla="*/ 229 w 289"/>
                <a:gd name="T63" fmla="*/ 375 h 216"/>
                <a:gd name="T64" fmla="*/ 248 w 289"/>
                <a:gd name="T65" fmla="*/ 354 h 216"/>
                <a:gd name="T66" fmla="*/ 236 w 289"/>
                <a:gd name="T67" fmla="*/ 326 h 216"/>
                <a:gd name="T68" fmla="*/ 243 w 289"/>
                <a:gd name="T69" fmla="*/ 305 h 216"/>
                <a:gd name="T70" fmla="*/ 215 w 289"/>
                <a:gd name="T71" fmla="*/ 295 h 216"/>
                <a:gd name="T72" fmla="*/ 196 w 289"/>
                <a:gd name="T73" fmla="*/ 260 h 216"/>
                <a:gd name="T74" fmla="*/ 175 w 289"/>
                <a:gd name="T75" fmla="*/ 220 h 216"/>
                <a:gd name="T76" fmla="*/ 125 w 289"/>
                <a:gd name="T77" fmla="*/ 196 h 216"/>
                <a:gd name="T78" fmla="*/ 57 w 289"/>
                <a:gd name="T79" fmla="*/ 198 h 216"/>
                <a:gd name="T80" fmla="*/ 57 w 289"/>
                <a:gd name="T81" fmla="*/ 182 h 216"/>
                <a:gd name="T82" fmla="*/ 28 w 289"/>
                <a:gd name="T83" fmla="*/ 156 h 216"/>
                <a:gd name="T84" fmla="*/ 43 w 289"/>
                <a:gd name="T85" fmla="*/ 132 h 216"/>
                <a:gd name="T86" fmla="*/ 76 w 289"/>
                <a:gd name="T87" fmla="*/ 118 h 216"/>
                <a:gd name="T88" fmla="*/ 80 w 289"/>
                <a:gd name="T89" fmla="*/ 102 h 216"/>
                <a:gd name="T90" fmla="*/ 73 w 289"/>
                <a:gd name="T91" fmla="*/ 90 h 216"/>
                <a:gd name="T92" fmla="*/ 97 w 289"/>
                <a:gd name="T93" fmla="*/ 83 h 216"/>
                <a:gd name="T94" fmla="*/ 125 w 289"/>
                <a:gd name="T95" fmla="*/ 54 h 216"/>
                <a:gd name="T96" fmla="*/ 210 w 289"/>
                <a:gd name="T97" fmla="*/ 43 h 216"/>
                <a:gd name="T98" fmla="*/ 248 w 289"/>
                <a:gd name="T99" fmla="*/ 54 h 216"/>
                <a:gd name="T100" fmla="*/ 284 w 289"/>
                <a:gd name="T101" fmla="*/ 35 h 216"/>
                <a:gd name="T102" fmla="*/ 317 w 289"/>
                <a:gd name="T103" fmla="*/ 38 h 216"/>
                <a:gd name="T104" fmla="*/ 329 w 289"/>
                <a:gd name="T105" fmla="*/ 19 h 216"/>
                <a:gd name="T106" fmla="*/ 392 w 289"/>
                <a:gd name="T107" fmla="*/ 5 h 216"/>
                <a:gd name="T108" fmla="*/ 482 w 289"/>
                <a:gd name="T109" fmla="*/ 0 h 216"/>
                <a:gd name="T110" fmla="*/ 548 w 289"/>
                <a:gd name="T111" fmla="*/ 24 h 216"/>
                <a:gd name="T112" fmla="*/ 572 w 289"/>
                <a:gd name="T113" fmla="*/ 40 h 216"/>
                <a:gd name="T114" fmla="*/ 477 w 289"/>
                <a:gd name="T115" fmla="*/ 43 h 21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289" h="216">
                  <a:moveTo>
                    <a:pt x="196" y="22"/>
                  </a:moveTo>
                  <a:cubicBezTo>
                    <a:pt x="196" y="23"/>
                    <a:pt x="198" y="22"/>
                    <a:pt x="198" y="24"/>
                  </a:cubicBezTo>
                  <a:cubicBezTo>
                    <a:pt x="200" y="25"/>
                    <a:pt x="201" y="23"/>
                    <a:pt x="202" y="23"/>
                  </a:cubicBezTo>
                  <a:cubicBezTo>
                    <a:pt x="203" y="23"/>
                    <a:pt x="204" y="24"/>
                    <a:pt x="205" y="24"/>
                  </a:cubicBezTo>
                  <a:cubicBezTo>
                    <a:pt x="206" y="24"/>
                    <a:pt x="206" y="23"/>
                    <a:pt x="207" y="23"/>
                  </a:cubicBezTo>
                  <a:cubicBezTo>
                    <a:pt x="209" y="23"/>
                    <a:pt x="210" y="23"/>
                    <a:pt x="211" y="23"/>
                  </a:cubicBezTo>
                  <a:cubicBezTo>
                    <a:pt x="216" y="22"/>
                    <a:pt x="221" y="20"/>
                    <a:pt x="224" y="22"/>
                  </a:cubicBezTo>
                  <a:cubicBezTo>
                    <a:pt x="223" y="24"/>
                    <a:pt x="218" y="23"/>
                    <a:pt x="217" y="25"/>
                  </a:cubicBezTo>
                  <a:cubicBezTo>
                    <a:pt x="217" y="28"/>
                    <a:pt x="219" y="25"/>
                    <a:pt x="219" y="25"/>
                  </a:cubicBezTo>
                  <a:cubicBezTo>
                    <a:pt x="221" y="25"/>
                    <a:pt x="221" y="27"/>
                    <a:pt x="225" y="25"/>
                  </a:cubicBezTo>
                  <a:cubicBezTo>
                    <a:pt x="226" y="25"/>
                    <a:pt x="227" y="24"/>
                    <a:pt x="227" y="24"/>
                  </a:cubicBezTo>
                  <a:cubicBezTo>
                    <a:pt x="228" y="24"/>
                    <a:pt x="233" y="22"/>
                    <a:pt x="233" y="22"/>
                  </a:cubicBezTo>
                  <a:cubicBezTo>
                    <a:pt x="236" y="25"/>
                    <a:pt x="232" y="21"/>
                    <a:pt x="235" y="20"/>
                  </a:cubicBezTo>
                  <a:cubicBezTo>
                    <a:pt x="235" y="20"/>
                    <a:pt x="238" y="21"/>
                    <a:pt x="238" y="20"/>
                  </a:cubicBezTo>
                  <a:cubicBezTo>
                    <a:pt x="239" y="20"/>
                    <a:pt x="241" y="19"/>
                    <a:pt x="244" y="19"/>
                  </a:cubicBezTo>
                  <a:cubicBezTo>
                    <a:pt x="244" y="21"/>
                    <a:pt x="244" y="23"/>
                    <a:pt x="243" y="23"/>
                  </a:cubicBezTo>
                  <a:cubicBezTo>
                    <a:pt x="242" y="24"/>
                    <a:pt x="241" y="24"/>
                    <a:pt x="240" y="25"/>
                  </a:cubicBezTo>
                  <a:cubicBezTo>
                    <a:pt x="239" y="27"/>
                    <a:pt x="239" y="29"/>
                    <a:pt x="236" y="29"/>
                  </a:cubicBezTo>
                  <a:cubicBezTo>
                    <a:pt x="237" y="32"/>
                    <a:pt x="238" y="28"/>
                    <a:pt x="240" y="29"/>
                  </a:cubicBezTo>
                  <a:cubicBezTo>
                    <a:pt x="242" y="29"/>
                    <a:pt x="241" y="27"/>
                    <a:pt x="242" y="26"/>
                  </a:cubicBezTo>
                  <a:cubicBezTo>
                    <a:pt x="243" y="25"/>
                    <a:pt x="247" y="27"/>
                    <a:pt x="248" y="24"/>
                  </a:cubicBezTo>
                  <a:cubicBezTo>
                    <a:pt x="250" y="28"/>
                    <a:pt x="257" y="22"/>
                    <a:pt x="259" y="25"/>
                  </a:cubicBezTo>
                  <a:cubicBezTo>
                    <a:pt x="260" y="24"/>
                    <a:pt x="262" y="23"/>
                    <a:pt x="263" y="22"/>
                  </a:cubicBezTo>
                  <a:cubicBezTo>
                    <a:pt x="267" y="23"/>
                    <a:pt x="269" y="20"/>
                    <a:pt x="272" y="20"/>
                  </a:cubicBezTo>
                  <a:cubicBezTo>
                    <a:pt x="272" y="20"/>
                    <a:pt x="273" y="22"/>
                    <a:pt x="273" y="22"/>
                  </a:cubicBezTo>
                  <a:cubicBezTo>
                    <a:pt x="274" y="22"/>
                    <a:pt x="279" y="21"/>
                    <a:pt x="279" y="22"/>
                  </a:cubicBezTo>
                  <a:cubicBezTo>
                    <a:pt x="281" y="23"/>
                    <a:pt x="280" y="21"/>
                    <a:pt x="282" y="22"/>
                  </a:cubicBezTo>
                  <a:cubicBezTo>
                    <a:pt x="284" y="22"/>
                    <a:pt x="286" y="24"/>
                    <a:pt x="289" y="24"/>
                  </a:cubicBezTo>
                  <a:cubicBezTo>
                    <a:pt x="289" y="26"/>
                    <a:pt x="287" y="26"/>
                    <a:pt x="286" y="26"/>
                  </a:cubicBezTo>
                  <a:cubicBezTo>
                    <a:pt x="286" y="27"/>
                    <a:pt x="285" y="28"/>
                    <a:pt x="284" y="29"/>
                  </a:cubicBezTo>
                  <a:cubicBezTo>
                    <a:pt x="281" y="30"/>
                    <a:pt x="276" y="30"/>
                    <a:pt x="276" y="33"/>
                  </a:cubicBezTo>
                  <a:cubicBezTo>
                    <a:pt x="273" y="33"/>
                    <a:pt x="269" y="33"/>
                    <a:pt x="268" y="35"/>
                  </a:cubicBezTo>
                  <a:cubicBezTo>
                    <a:pt x="269" y="36"/>
                    <a:pt x="271" y="37"/>
                    <a:pt x="266" y="37"/>
                  </a:cubicBezTo>
                  <a:cubicBezTo>
                    <a:pt x="267" y="38"/>
                    <a:pt x="268" y="38"/>
                    <a:pt x="270" y="38"/>
                  </a:cubicBezTo>
                  <a:cubicBezTo>
                    <a:pt x="268" y="41"/>
                    <a:pt x="262" y="41"/>
                    <a:pt x="262" y="45"/>
                  </a:cubicBezTo>
                  <a:cubicBezTo>
                    <a:pt x="260" y="45"/>
                    <a:pt x="262" y="43"/>
                    <a:pt x="262" y="43"/>
                  </a:cubicBezTo>
                  <a:cubicBezTo>
                    <a:pt x="261" y="42"/>
                    <a:pt x="258" y="45"/>
                    <a:pt x="256" y="45"/>
                  </a:cubicBezTo>
                  <a:cubicBezTo>
                    <a:pt x="256" y="46"/>
                    <a:pt x="257" y="46"/>
                    <a:pt x="258" y="46"/>
                  </a:cubicBezTo>
                  <a:cubicBezTo>
                    <a:pt x="255" y="49"/>
                    <a:pt x="257" y="48"/>
                    <a:pt x="256" y="52"/>
                  </a:cubicBezTo>
                  <a:cubicBezTo>
                    <a:pt x="256" y="53"/>
                    <a:pt x="252" y="54"/>
                    <a:pt x="251" y="55"/>
                  </a:cubicBezTo>
                  <a:cubicBezTo>
                    <a:pt x="251" y="55"/>
                    <a:pt x="252" y="58"/>
                    <a:pt x="251" y="58"/>
                  </a:cubicBezTo>
                  <a:cubicBezTo>
                    <a:pt x="250" y="59"/>
                    <a:pt x="248" y="59"/>
                    <a:pt x="246" y="59"/>
                  </a:cubicBezTo>
                  <a:cubicBezTo>
                    <a:pt x="247" y="61"/>
                    <a:pt x="248" y="61"/>
                    <a:pt x="249" y="63"/>
                  </a:cubicBezTo>
                  <a:cubicBezTo>
                    <a:pt x="249" y="65"/>
                    <a:pt x="252" y="64"/>
                    <a:pt x="253" y="65"/>
                  </a:cubicBezTo>
                  <a:cubicBezTo>
                    <a:pt x="254" y="65"/>
                    <a:pt x="253" y="67"/>
                    <a:pt x="253" y="68"/>
                  </a:cubicBezTo>
                  <a:cubicBezTo>
                    <a:pt x="254" y="68"/>
                    <a:pt x="256" y="68"/>
                    <a:pt x="257" y="69"/>
                  </a:cubicBezTo>
                  <a:cubicBezTo>
                    <a:pt x="257" y="71"/>
                    <a:pt x="258" y="71"/>
                    <a:pt x="258" y="73"/>
                  </a:cubicBezTo>
                  <a:cubicBezTo>
                    <a:pt x="254" y="75"/>
                    <a:pt x="251" y="74"/>
                    <a:pt x="246" y="76"/>
                  </a:cubicBezTo>
                  <a:cubicBezTo>
                    <a:pt x="249" y="79"/>
                    <a:pt x="252" y="82"/>
                    <a:pt x="258" y="82"/>
                  </a:cubicBezTo>
                  <a:cubicBezTo>
                    <a:pt x="258" y="84"/>
                    <a:pt x="259" y="84"/>
                    <a:pt x="260" y="84"/>
                  </a:cubicBezTo>
                  <a:cubicBezTo>
                    <a:pt x="261" y="87"/>
                    <a:pt x="258" y="86"/>
                    <a:pt x="258" y="88"/>
                  </a:cubicBezTo>
                  <a:cubicBezTo>
                    <a:pt x="258" y="89"/>
                    <a:pt x="256" y="90"/>
                    <a:pt x="255" y="90"/>
                  </a:cubicBezTo>
                  <a:cubicBezTo>
                    <a:pt x="253" y="94"/>
                    <a:pt x="259" y="92"/>
                    <a:pt x="258" y="96"/>
                  </a:cubicBezTo>
                  <a:cubicBezTo>
                    <a:pt x="256" y="95"/>
                    <a:pt x="256" y="97"/>
                    <a:pt x="257" y="97"/>
                  </a:cubicBezTo>
                  <a:cubicBezTo>
                    <a:pt x="256" y="100"/>
                    <a:pt x="253" y="96"/>
                    <a:pt x="251" y="97"/>
                  </a:cubicBezTo>
                  <a:cubicBezTo>
                    <a:pt x="249" y="97"/>
                    <a:pt x="250" y="101"/>
                    <a:pt x="248" y="101"/>
                  </a:cubicBezTo>
                  <a:cubicBezTo>
                    <a:pt x="247" y="103"/>
                    <a:pt x="248" y="104"/>
                    <a:pt x="250" y="104"/>
                  </a:cubicBezTo>
                  <a:cubicBezTo>
                    <a:pt x="250" y="106"/>
                    <a:pt x="247" y="105"/>
                    <a:pt x="245" y="105"/>
                  </a:cubicBezTo>
                  <a:cubicBezTo>
                    <a:pt x="242" y="106"/>
                    <a:pt x="239" y="108"/>
                    <a:pt x="236" y="109"/>
                  </a:cubicBezTo>
                  <a:cubicBezTo>
                    <a:pt x="236" y="110"/>
                    <a:pt x="238" y="109"/>
                    <a:pt x="239" y="110"/>
                  </a:cubicBezTo>
                  <a:cubicBezTo>
                    <a:pt x="241" y="111"/>
                    <a:pt x="241" y="115"/>
                    <a:pt x="244" y="113"/>
                  </a:cubicBezTo>
                  <a:cubicBezTo>
                    <a:pt x="245" y="116"/>
                    <a:pt x="242" y="116"/>
                    <a:pt x="242" y="117"/>
                  </a:cubicBezTo>
                  <a:cubicBezTo>
                    <a:pt x="241" y="119"/>
                    <a:pt x="243" y="122"/>
                    <a:pt x="240" y="123"/>
                  </a:cubicBezTo>
                  <a:cubicBezTo>
                    <a:pt x="242" y="128"/>
                    <a:pt x="250" y="126"/>
                    <a:pt x="251" y="131"/>
                  </a:cubicBezTo>
                  <a:cubicBezTo>
                    <a:pt x="249" y="131"/>
                    <a:pt x="247" y="132"/>
                    <a:pt x="246" y="130"/>
                  </a:cubicBezTo>
                  <a:cubicBezTo>
                    <a:pt x="245" y="130"/>
                    <a:pt x="246" y="131"/>
                    <a:pt x="246" y="131"/>
                  </a:cubicBezTo>
                  <a:cubicBezTo>
                    <a:pt x="243" y="135"/>
                    <a:pt x="241" y="134"/>
                    <a:pt x="236" y="133"/>
                  </a:cubicBezTo>
                  <a:cubicBezTo>
                    <a:pt x="237" y="129"/>
                    <a:pt x="230" y="133"/>
                    <a:pt x="232" y="129"/>
                  </a:cubicBezTo>
                  <a:cubicBezTo>
                    <a:pt x="229" y="128"/>
                    <a:pt x="229" y="131"/>
                    <a:pt x="225" y="130"/>
                  </a:cubicBezTo>
                  <a:cubicBezTo>
                    <a:pt x="226" y="131"/>
                    <a:pt x="226" y="132"/>
                    <a:pt x="224" y="132"/>
                  </a:cubicBezTo>
                  <a:cubicBezTo>
                    <a:pt x="224" y="134"/>
                    <a:pt x="231" y="134"/>
                    <a:pt x="225" y="135"/>
                  </a:cubicBezTo>
                  <a:cubicBezTo>
                    <a:pt x="226" y="137"/>
                    <a:pt x="229" y="136"/>
                    <a:pt x="231" y="136"/>
                  </a:cubicBezTo>
                  <a:cubicBezTo>
                    <a:pt x="234" y="136"/>
                    <a:pt x="237" y="138"/>
                    <a:pt x="240" y="137"/>
                  </a:cubicBezTo>
                  <a:cubicBezTo>
                    <a:pt x="238" y="141"/>
                    <a:pt x="235" y="144"/>
                    <a:pt x="232" y="146"/>
                  </a:cubicBezTo>
                  <a:cubicBezTo>
                    <a:pt x="229" y="146"/>
                    <a:pt x="227" y="147"/>
                    <a:pt x="225" y="148"/>
                  </a:cubicBezTo>
                  <a:cubicBezTo>
                    <a:pt x="225" y="148"/>
                    <a:pt x="223" y="147"/>
                    <a:pt x="223" y="148"/>
                  </a:cubicBezTo>
                  <a:cubicBezTo>
                    <a:pt x="222" y="149"/>
                    <a:pt x="222" y="148"/>
                    <a:pt x="220" y="148"/>
                  </a:cubicBezTo>
                  <a:cubicBezTo>
                    <a:pt x="217" y="148"/>
                    <a:pt x="214" y="150"/>
                    <a:pt x="210" y="150"/>
                  </a:cubicBezTo>
                  <a:cubicBezTo>
                    <a:pt x="208" y="150"/>
                    <a:pt x="210" y="151"/>
                    <a:pt x="210" y="151"/>
                  </a:cubicBezTo>
                  <a:cubicBezTo>
                    <a:pt x="208" y="154"/>
                    <a:pt x="208" y="152"/>
                    <a:pt x="204" y="152"/>
                  </a:cubicBezTo>
                  <a:cubicBezTo>
                    <a:pt x="204" y="153"/>
                    <a:pt x="205" y="153"/>
                    <a:pt x="206" y="154"/>
                  </a:cubicBezTo>
                  <a:cubicBezTo>
                    <a:pt x="206" y="155"/>
                    <a:pt x="198" y="156"/>
                    <a:pt x="199" y="152"/>
                  </a:cubicBezTo>
                  <a:cubicBezTo>
                    <a:pt x="198" y="153"/>
                    <a:pt x="195" y="153"/>
                    <a:pt x="195" y="154"/>
                  </a:cubicBezTo>
                  <a:cubicBezTo>
                    <a:pt x="194" y="155"/>
                    <a:pt x="195" y="157"/>
                    <a:pt x="195" y="158"/>
                  </a:cubicBezTo>
                  <a:cubicBezTo>
                    <a:pt x="195" y="158"/>
                    <a:pt x="191" y="157"/>
                    <a:pt x="191" y="158"/>
                  </a:cubicBezTo>
                  <a:cubicBezTo>
                    <a:pt x="191" y="159"/>
                    <a:pt x="193" y="160"/>
                    <a:pt x="192" y="162"/>
                  </a:cubicBezTo>
                  <a:cubicBezTo>
                    <a:pt x="191" y="163"/>
                    <a:pt x="190" y="162"/>
                    <a:pt x="189" y="162"/>
                  </a:cubicBezTo>
                  <a:cubicBezTo>
                    <a:pt x="189" y="163"/>
                    <a:pt x="189" y="164"/>
                    <a:pt x="189" y="165"/>
                  </a:cubicBezTo>
                  <a:cubicBezTo>
                    <a:pt x="188" y="165"/>
                    <a:pt x="187" y="165"/>
                    <a:pt x="186" y="165"/>
                  </a:cubicBezTo>
                  <a:cubicBezTo>
                    <a:pt x="185" y="166"/>
                    <a:pt x="186" y="167"/>
                    <a:pt x="185" y="168"/>
                  </a:cubicBezTo>
                  <a:cubicBezTo>
                    <a:pt x="183" y="168"/>
                    <a:pt x="178" y="167"/>
                    <a:pt x="179" y="171"/>
                  </a:cubicBezTo>
                  <a:cubicBezTo>
                    <a:pt x="174" y="172"/>
                    <a:pt x="169" y="173"/>
                    <a:pt x="163" y="172"/>
                  </a:cubicBezTo>
                  <a:cubicBezTo>
                    <a:pt x="160" y="174"/>
                    <a:pt x="159" y="180"/>
                    <a:pt x="156" y="177"/>
                  </a:cubicBezTo>
                  <a:cubicBezTo>
                    <a:pt x="156" y="178"/>
                    <a:pt x="157" y="179"/>
                    <a:pt x="157" y="181"/>
                  </a:cubicBezTo>
                  <a:cubicBezTo>
                    <a:pt x="157" y="181"/>
                    <a:pt x="155" y="180"/>
                    <a:pt x="155" y="181"/>
                  </a:cubicBezTo>
                  <a:cubicBezTo>
                    <a:pt x="154" y="181"/>
                    <a:pt x="156" y="182"/>
                    <a:pt x="156" y="183"/>
                  </a:cubicBezTo>
                  <a:cubicBezTo>
                    <a:pt x="156" y="183"/>
                    <a:pt x="155" y="183"/>
                    <a:pt x="155" y="184"/>
                  </a:cubicBezTo>
                  <a:cubicBezTo>
                    <a:pt x="154" y="185"/>
                    <a:pt x="151" y="188"/>
                    <a:pt x="153" y="189"/>
                  </a:cubicBezTo>
                  <a:cubicBezTo>
                    <a:pt x="154" y="190"/>
                    <a:pt x="152" y="189"/>
                    <a:pt x="151" y="190"/>
                  </a:cubicBezTo>
                  <a:cubicBezTo>
                    <a:pt x="150" y="190"/>
                    <a:pt x="149" y="192"/>
                    <a:pt x="149" y="192"/>
                  </a:cubicBezTo>
                  <a:cubicBezTo>
                    <a:pt x="148" y="193"/>
                    <a:pt x="149" y="194"/>
                    <a:pt x="149" y="195"/>
                  </a:cubicBezTo>
                  <a:cubicBezTo>
                    <a:pt x="147" y="196"/>
                    <a:pt x="148" y="197"/>
                    <a:pt x="147" y="199"/>
                  </a:cubicBezTo>
                  <a:cubicBezTo>
                    <a:pt x="147" y="200"/>
                    <a:pt x="145" y="199"/>
                    <a:pt x="145" y="199"/>
                  </a:cubicBezTo>
                  <a:cubicBezTo>
                    <a:pt x="145" y="200"/>
                    <a:pt x="146" y="201"/>
                    <a:pt x="146" y="202"/>
                  </a:cubicBezTo>
                  <a:cubicBezTo>
                    <a:pt x="147" y="204"/>
                    <a:pt x="145" y="204"/>
                    <a:pt x="145" y="205"/>
                  </a:cubicBezTo>
                  <a:cubicBezTo>
                    <a:pt x="145" y="206"/>
                    <a:pt x="146" y="208"/>
                    <a:pt x="146" y="208"/>
                  </a:cubicBezTo>
                  <a:cubicBezTo>
                    <a:pt x="145" y="212"/>
                    <a:pt x="143" y="213"/>
                    <a:pt x="139" y="216"/>
                  </a:cubicBezTo>
                  <a:cubicBezTo>
                    <a:pt x="135" y="215"/>
                    <a:pt x="133" y="213"/>
                    <a:pt x="131" y="211"/>
                  </a:cubicBezTo>
                  <a:cubicBezTo>
                    <a:pt x="127" y="215"/>
                    <a:pt x="121" y="209"/>
                    <a:pt x="122" y="209"/>
                  </a:cubicBezTo>
                  <a:cubicBezTo>
                    <a:pt x="121" y="208"/>
                    <a:pt x="120" y="211"/>
                    <a:pt x="120" y="211"/>
                  </a:cubicBezTo>
                  <a:cubicBezTo>
                    <a:pt x="119" y="210"/>
                    <a:pt x="119" y="209"/>
                    <a:pt x="118" y="208"/>
                  </a:cubicBezTo>
                  <a:cubicBezTo>
                    <a:pt x="117" y="206"/>
                    <a:pt x="114" y="206"/>
                    <a:pt x="114" y="203"/>
                  </a:cubicBezTo>
                  <a:cubicBezTo>
                    <a:pt x="113" y="201"/>
                    <a:pt x="111" y="201"/>
                    <a:pt x="110" y="199"/>
                  </a:cubicBezTo>
                  <a:cubicBezTo>
                    <a:pt x="110" y="198"/>
                    <a:pt x="111" y="199"/>
                    <a:pt x="112" y="198"/>
                  </a:cubicBezTo>
                  <a:cubicBezTo>
                    <a:pt x="112" y="195"/>
                    <a:pt x="109" y="196"/>
                    <a:pt x="107" y="195"/>
                  </a:cubicBezTo>
                  <a:cubicBezTo>
                    <a:pt x="106" y="194"/>
                    <a:pt x="107" y="192"/>
                    <a:pt x="105" y="191"/>
                  </a:cubicBezTo>
                  <a:cubicBezTo>
                    <a:pt x="103" y="194"/>
                    <a:pt x="105" y="189"/>
                    <a:pt x="105" y="190"/>
                  </a:cubicBezTo>
                  <a:cubicBezTo>
                    <a:pt x="105" y="188"/>
                    <a:pt x="103" y="190"/>
                    <a:pt x="103" y="189"/>
                  </a:cubicBezTo>
                  <a:cubicBezTo>
                    <a:pt x="102" y="188"/>
                    <a:pt x="104" y="185"/>
                    <a:pt x="102" y="185"/>
                  </a:cubicBezTo>
                  <a:cubicBezTo>
                    <a:pt x="99" y="185"/>
                    <a:pt x="101" y="180"/>
                    <a:pt x="99" y="183"/>
                  </a:cubicBezTo>
                  <a:cubicBezTo>
                    <a:pt x="98" y="182"/>
                    <a:pt x="98" y="180"/>
                    <a:pt x="96" y="181"/>
                  </a:cubicBezTo>
                  <a:cubicBezTo>
                    <a:pt x="96" y="179"/>
                    <a:pt x="98" y="179"/>
                    <a:pt x="98" y="177"/>
                  </a:cubicBezTo>
                  <a:cubicBezTo>
                    <a:pt x="98" y="175"/>
                    <a:pt x="95" y="176"/>
                    <a:pt x="93" y="176"/>
                  </a:cubicBezTo>
                  <a:cubicBezTo>
                    <a:pt x="92" y="171"/>
                    <a:pt x="93" y="169"/>
                    <a:pt x="94" y="165"/>
                  </a:cubicBezTo>
                  <a:cubicBezTo>
                    <a:pt x="92" y="164"/>
                    <a:pt x="97" y="162"/>
                    <a:pt x="92" y="162"/>
                  </a:cubicBezTo>
                  <a:cubicBezTo>
                    <a:pt x="92" y="160"/>
                    <a:pt x="94" y="161"/>
                    <a:pt x="94" y="161"/>
                  </a:cubicBezTo>
                  <a:cubicBezTo>
                    <a:pt x="95" y="160"/>
                    <a:pt x="94" y="158"/>
                    <a:pt x="94" y="158"/>
                  </a:cubicBezTo>
                  <a:cubicBezTo>
                    <a:pt x="95" y="158"/>
                    <a:pt x="96" y="160"/>
                    <a:pt x="97" y="159"/>
                  </a:cubicBezTo>
                  <a:cubicBezTo>
                    <a:pt x="97" y="157"/>
                    <a:pt x="97" y="155"/>
                    <a:pt x="97" y="152"/>
                  </a:cubicBezTo>
                  <a:cubicBezTo>
                    <a:pt x="99" y="152"/>
                    <a:pt x="100" y="151"/>
                    <a:pt x="100" y="150"/>
                  </a:cubicBezTo>
                  <a:cubicBezTo>
                    <a:pt x="101" y="150"/>
                    <a:pt x="101" y="151"/>
                    <a:pt x="102" y="152"/>
                  </a:cubicBezTo>
                  <a:cubicBezTo>
                    <a:pt x="103" y="152"/>
                    <a:pt x="103" y="150"/>
                    <a:pt x="105" y="150"/>
                  </a:cubicBezTo>
                  <a:cubicBezTo>
                    <a:pt x="106" y="149"/>
                    <a:pt x="104" y="148"/>
                    <a:pt x="104" y="148"/>
                  </a:cubicBezTo>
                  <a:cubicBezTo>
                    <a:pt x="104" y="146"/>
                    <a:pt x="107" y="146"/>
                    <a:pt x="107" y="145"/>
                  </a:cubicBezTo>
                  <a:cubicBezTo>
                    <a:pt x="108" y="143"/>
                    <a:pt x="104" y="142"/>
                    <a:pt x="106" y="139"/>
                  </a:cubicBezTo>
                  <a:cubicBezTo>
                    <a:pt x="101" y="142"/>
                    <a:pt x="108" y="137"/>
                    <a:pt x="100" y="138"/>
                  </a:cubicBezTo>
                  <a:cubicBezTo>
                    <a:pt x="100" y="134"/>
                    <a:pt x="104" y="135"/>
                    <a:pt x="107" y="135"/>
                  </a:cubicBezTo>
                  <a:cubicBezTo>
                    <a:pt x="107" y="133"/>
                    <a:pt x="105" y="134"/>
                    <a:pt x="105" y="132"/>
                  </a:cubicBezTo>
                  <a:cubicBezTo>
                    <a:pt x="105" y="131"/>
                    <a:pt x="103" y="132"/>
                    <a:pt x="103" y="131"/>
                  </a:cubicBezTo>
                  <a:cubicBezTo>
                    <a:pt x="102" y="131"/>
                    <a:pt x="103" y="129"/>
                    <a:pt x="103" y="129"/>
                  </a:cubicBezTo>
                  <a:cubicBezTo>
                    <a:pt x="102" y="128"/>
                    <a:pt x="100" y="126"/>
                    <a:pt x="99" y="126"/>
                  </a:cubicBezTo>
                  <a:cubicBezTo>
                    <a:pt x="98" y="126"/>
                    <a:pt x="97" y="123"/>
                    <a:pt x="96" y="122"/>
                  </a:cubicBezTo>
                  <a:cubicBezTo>
                    <a:pt x="94" y="123"/>
                    <a:pt x="93" y="125"/>
                    <a:pt x="92" y="122"/>
                  </a:cubicBezTo>
                  <a:cubicBezTo>
                    <a:pt x="91" y="122"/>
                    <a:pt x="91" y="124"/>
                    <a:pt x="91" y="125"/>
                  </a:cubicBezTo>
                  <a:cubicBezTo>
                    <a:pt x="89" y="125"/>
                    <a:pt x="87" y="125"/>
                    <a:pt x="85" y="125"/>
                  </a:cubicBezTo>
                  <a:cubicBezTo>
                    <a:pt x="81" y="120"/>
                    <a:pt x="84" y="117"/>
                    <a:pt x="85" y="111"/>
                  </a:cubicBezTo>
                  <a:cubicBezTo>
                    <a:pt x="84" y="110"/>
                    <a:pt x="84" y="109"/>
                    <a:pt x="84" y="108"/>
                  </a:cubicBezTo>
                  <a:cubicBezTo>
                    <a:pt x="83" y="108"/>
                    <a:pt x="83" y="109"/>
                    <a:pt x="83" y="110"/>
                  </a:cubicBezTo>
                  <a:cubicBezTo>
                    <a:pt x="80" y="110"/>
                    <a:pt x="84" y="103"/>
                    <a:pt x="79" y="105"/>
                  </a:cubicBezTo>
                  <a:cubicBezTo>
                    <a:pt x="81" y="103"/>
                    <a:pt x="81" y="102"/>
                    <a:pt x="79" y="101"/>
                  </a:cubicBezTo>
                  <a:cubicBezTo>
                    <a:pt x="79" y="99"/>
                    <a:pt x="77" y="100"/>
                    <a:pt x="76" y="99"/>
                  </a:cubicBezTo>
                  <a:cubicBezTo>
                    <a:pt x="75" y="97"/>
                    <a:pt x="75" y="95"/>
                    <a:pt x="74" y="93"/>
                  </a:cubicBezTo>
                  <a:cubicBezTo>
                    <a:pt x="74" y="92"/>
                    <a:pt x="71" y="92"/>
                    <a:pt x="72" y="89"/>
                  </a:cubicBezTo>
                  <a:cubicBezTo>
                    <a:pt x="70" y="90"/>
                    <a:pt x="69" y="88"/>
                    <a:pt x="69" y="88"/>
                  </a:cubicBezTo>
                  <a:cubicBezTo>
                    <a:pt x="68" y="87"/>
                    <a:pt x="66" y="88"/>
                    <a:pt x="66" y="88"/>
                  </a:cubicBezTo>
                  <a:cubicBezTo>
                    <a:pt x="65" y="86"/>
                    <a:pt x="56" y="87"/>
                    <a:pt x="53" y="83"/>
                  </a:cubicBezTo>
                  <a:cubicBezTo>
                    <a:pt x="49" y="85"/>
                    <a:pt x="39" y="80"/>
                    <a:pt x="37" y="83"/>
                  </a:cubicBezTo>
                  <a:cubicBezTo>
                    <a:pt x="35" y="85"/>
                    <a:pt x="35" y="83"/>
                    <a:pt x="33" y="83"/>
                  </a:cubicBezTo>
                  <a:cubicBezTo>
                    <a:pt x="30" y="83"/>
                    <a:pt x="28" y="85"/>
                    <a:pt x="25" y="85"/>
                  </a:cubicBezTo>
                  <a:cubicBezTo>
                    <a:pt x="25" y="85"/>
                    <a:pt x="24" y="84"/>
                    <a:pt x="24" y="84"/>
                  </a:cubicBezTo>
                  <a:cubicBezTo>
                    <a:pt x="23" y="84"/>
                    <a:pt x="21" y="84"/>
                    <a:pt x="20" y="84"/>
                  </a:cubicBezTo>
                  <a:cubicBezTo>
                    <a:pt x="20" y="82"/>
                    <a:pt x="19" y="81"/>
                    <a:pt x="18" y="81"/>
                  </a:cubicBezTo>
                  <a:cubicBezTo>
                    <a:pt x="18" y="79"/>
                    <a:pt x="21" y="80"/>
                    <a:pt x="21" y="79"/>
                  </a:cubicBezTo>
                  <a:cubicBezTo>
                    <a:pt x="22" y="79"/>
                    <a:pt x="18" y="76"/>
                    <a:pt x="24" y="77"/>
                  </a:cubicBezTo>
                  <a:cubicBezTo>
                    <a:pt x="22" y="74"/>
                    <a:pt x="13" y="78"/>
                    <a:pt x="11" y="75"/>
                  </a:cubicBezTo>
                  <a:cubicBezTo>
                    <a:pt x="13" y="69"/>
                    <a:pt x="21" y="75"/>
                    <a:pt x="25" y="70"/>
                  </a:cubicBezTo>
                  <a:cubicBezTo>
                    <a:pt x="23" y="67"/>
                    <a:pt x="15" y="69"/>
                    <a:pt x="12" y="70"/>
                  </a:cubicBezTo>
                  <a:cubicBezTo>
                    <a:pt x="11" y="68"/>
                    <a:pt x="12" y="68"/>
                    <a:pt x="12" y="66"/>
                  </a:cubicBezTo>
                  <a:cubicBezTo>
                    <a:pt x="11" y="66"/>
                    <a:pt x="11" y="67"/>
                    <a:pt x="11" y="68"/>
                  </a:cubicBezTo>
                  <a:cubicBezTo>
                    <a:pt x="10" y="68"/>
                    <a:pt x="10" y="66"/>
                    <a:pt x="10" y="65"/>
                  </a:cubicBezTo>
                  <a:cubicBezTo>
                    <a:pt x="5" y="66"/>
                    <a:pt x="3" y="64"/>
                    <a:pt x="0" y="63"/>
                  </a:cubicBezTo>
                  <a:cubicBezTo>
                    <a:pt x="3" y="55"/>
                    <a:pt x="12" y="57"/>
                    <a:pt x="18" y="56"/>
                  </a:cubicBezTo>
                  <a:cubicBezTo>
                    <a:pt x="20" y="55"/>
                    <a:pt x="19" y="56"/>
                    <a:pt x="20" y="55"/>
                  </a:cubicBezTo>
                  <a:cubicBezTo>
                    <a:pt x="20" y="55"/>
                    <a:pt x="22" y="53"/>
                    <a:pt x="21" y="53"/>
                  </a:cubicBezTo>
                  <a:cubicBezTo>
                    <a:pt x="25" y="52"/>
                    <a:pt x="29" y="53"/>
                    <a:pt x="31" y="52"/>
                  </a:cubicBezTo>
                  <a:cubicBezTo>
                    <a:pt x="32" y="52"/>
                    <a:pt x="31" y="51"/>
                    <a:pt x="32" y="50"/>
                  </a:cubicBezTo>
                  <a:cubicBezTo>
                    <a:pt x="33" y="49"/>
                    <a:pt x="35" y="49"/>
                    <a:pt x="36" y="49"/>
                  </a:cubicBezTo>
                  <a:cubicBezTo>
                    <a:pt x="37" y="48"/>
                    <a:pt x="37" y="47"/>
                    <a:pt x="39" y="45"/>
                  </a:cubicBezTo>
                  <a:cubicBezTo>
                    <a:pt x="41" y="41"/>
                    <a:pt x="35" y="44"/>
                    <a:pt x="37" y="40"/>
                  </a:cubicBezTo>
                  <a:cubicBezTo>
                    <a:pt x="34" y="39"/>
                    <a:pt x="35" y="43"/>
                    <a:pt x="34" y="43"/>
                  </a:cubicBezTo>
                  <a:cubicBezTo>
                    <a:pt x="34" y="43"/>
                    <a:pt x="28" y="40"/>
                    <a:pt x="25" y="42"/>
                  </a:cubicBezTo>
                  <a:cubicBezTo>
                    <a:pt x="24" y="39"/>
                    <a:pt x="28" y="40"/>
                    <a:pt x="29" y="39"/>
                  </a:cubicBezTo>
                  <a:cubicBezTo>
                    <a:pt x="29" y="39"/>
                    <a:pt x="28" y="38"/>
                    <a:pt x="29" y="38"/>
                  </a:cubicBezTo>
                  <a:cubicBezTo>
                    <a:pt x="29" y="38"/>
                    <a:pt x="31" y="39"/>
                    <a:pt x="31" y="38"/>
                  </a:cubicBezTo>
                  <a:cubicBezTo>
                    <a:pt x="31" y="38"/>
                    <a:pt x="32" y="36"/>
                    <a:pt x="32" y="36"/>
                  </a:cubicBezTo>
                  <a:cubicBezTo>
                    <a:pt x="33" y="35"/>
                    <a:pt x="33" y="37"/>
                    <a:pt x="33" y="37"/>
                  </a:cubicBezTo>
                  <a:cubicBezTo>
                    <a:pt x="34" y="37"/>
                    <a:pt x="37" y="36"/>
                    <a:pt x="37" y="33"/>
                  </a:cubicBezTo>
                  <a:cubicBezTo>
                    <a:pt x="39" y="33"/>
                    <a:pt x="39" y="35"/>
                    <a:pt x="41" y="35"/>
                  </a:cubicBezTo>
                  <a:cubicBezTo>
                    <a:pt x="43" y="35"/>
                    <a:pt x="42" y="33"/>
                    <a:pt x="41" y="33"/>
                  </a:cubicBezTo>
                  <a:cubicBezTo>
                    <a:pt x="42" y="32"/>
                    <a:pt x="44" y="32"/>
                    <a:pt x="44" y="30"/>
                  </a:cubicBezTo>
                  <a:cubicBezTo>
                    <a:pt x="47" y="30"/>
                    <a:pt x="49" y="30"/>
                    <a:pt x="52" y="30"/>
                  </a:cubicBezTo>
                  <a:cubicBezTo>
                    <a:pt x="55" y="30"/>
                    <a:pt x="53" y="25"/>
                    <a:pt x="53" y="23"/>
                  </a:cubicBezTo>
                  <a:cubicBezTo>
                    <a:pt x="57" y="24"/>
                    <a:pt x="61" y="25"/>
                    <a:pt x="65" y="23"/>
                  </a:cubicBezTo>
                  <a:cubicBezTo>
                    <a:pt x="65" y="22"/>
                    <a:pt x="64" y="22"/>
                    <a:pt x="63" y="22"/>
                  </a:cubicBezTo>
                  <a:cubicBezTo>
                    <a:pt x="64" y="20"/>
                    <a:pt x="68" y="21"/>
                    <a:pt x="70" y="19"/>
                  </a:cubicBezTo>
                  <a:cubicBezTo>
                    <a:pt x="73" y="17"/>
                    <a:pt x="82" y="19"/>
                    <a:pt x="89" y="18"/>
                  </a:cubicBezTo>
                  <a:cubicBezTo>
                    <a:pt x="90" y="18"/>
                    <a:pt x="91" y="17"/>
                    <a:pt x="92" y="17"/>
                  </a:cubicBezTo>
                  <a:cubicBezTo>
                    <a:pt x="96" y="17"/>
                    <a:pt x="98" y="18"/>
                    <a:pt x="100" y="17"/>
                  </a:cubicBezTo>
                  <a:cubicBezTo>
                    <a:pt x="100" y="18"/>
                    <a:pt x="101" y="21"/>
                    <a:pt x="102" y="20"/>
                  </a:cubicBezTo>
                  <a:cubicBezTo>
                    <a:pt x="103" y="18"/>
                    <a:pt x="102" y="20"/>
                    <a:pt x="105" y="23"/>
                  </a:cubicBezTo>
                  <a:cubicBezTo>
                    <a:pt x="107" y="22"/>
                    <a:pt x="103" y="19"/>
                    <a:pt x="109" y="20"/>
                  </a:cubicBezTo>
                  <a:cubicBezTo>
                    <a:pt x="107" y="18"/>
                    <a:pt x="110" y="16"/>
                    <a:pt x="105" y="16"/>
                  </a:cubicBezTo>
                  <a:cubicBezTo>
                    <a:pt x="106" y="13"/>
                    <a:pt x="114" y="10"/>
                    <a:pt x="114" y="15"/>
                  </a:cubicBezTo>
                  <a:cubicBezTo>
                    <a:pt x="118" y="15"/>
                    <a:pt x="118" y="13"/>
                    <a:pt x="120" y="15"/>
                  </a:cubicBezTo>
                  <a:cubicBezTo>
                    <a:pt x="122" y="15"/>
                    <a:pt x="123" y="16"/>
                    <a:pt x="124" y="17"/>
                  </a:cubicBezTo>
                  <a:cubicBezTo>
                    <a:pt x="125" y="18"/>
                    <a:pt x="129" y="18"/>
                    <a:pt x="133" y="19"/>
                  </a:cubicBezTo>
                  <a:cubicBezTo>
                    <a:pt x="133" y="18"/>
                    <a:pt x="132" y="18"/>
                    <a:pt x="131" y="18"/>
                  </a:cubicBezTo>
                  <a:cubicBezTo>
                    <a:pt x="131" y="17"/>
                    <a:pt x="132" y="16"/>
                    <a:pt x="134" y="16"/>
                  </a:cubicBezTo>
                  <a:cubicBezTo>
                    <a:pt x="132" y="13"/>
                    <a:pt x="128" y="13"/>
                    <a:pt x="124" y="12"/>
                  </a:cubicBezTo>
                  <a:cubicBezTo>
                    <a:pt x="124" y="9"/>
                    <a:pt x="129" y="10"/>
                    <a:pt x="132" y="10"/>
                  </a:cubicBezTo>
                  <a:cubicBezTo>
                    <a:pt x="133" y="7"/>
                    <a:pt x="130" y="8"/>
                    <a:pt x="129" y="8"/>
                  </a:cubicBezTo>
                  <a:cubicBezTo>
                    <a:pt x="131" y="3"/>
                    <a:pt x="136" y="7"/>
                    <a:pt x="139" y="8"/>
                  </a:cubicBezTo>
                  <a:cubicBezTo>
                    <a:pt x="141" y="8"/>
                    <a:pt x="142" y="6"/>
                    <a:pt x="144" y="6"/>
                  </a:cubicBezTo>
                  <a:cubicBezTo>
                    <a:pt x="150" y="7"/>
                    <a:pt x="154" y="9"/>
                    <a:pt x="158" y="6"/>
                  </a:cubicBezTo>
                  <a:cubicBezTo>
                    <a:pt x="160" y="5"/>
                    <a:pt x="162" y="6"/>
                    <a:pt x="165" y="5"/>
                  </a:cubicBezTo>
                  <a:cubicBezTo>
                    <a:pt x="166" y="5"/>
                    <a:pt x="166" y="3"/>
                    <a:pt x="166" y="2"/>
                  </a:cubicBezTo>
                  <a:cubicBezTo>
                    <a:pt x="168" y="1"/>
                    <a:pt x="170" y="2"/>
                    <a:pt x="172" y="2"/>
                  </a:cubicBezTo>
                  <a:cubicBezTo>
                    <a:pt x="174" y="1"/>
                    <a:pt x="174" y="0"/>
                    <a:pt x="176" y="0"/>
                  </a:cubicBezTo>
                  <a:cubicBezTo>
                    <a:pt x="178" y="0"/>
                    <a:pt x="181" y="2"/>
                    <a:pt x="186" y="2"/>
                  </a:cubicBezTo>
                  <a:cubicBezTo>
                    <a:pt x="190" y="1"/>
                    <a:pt x="197" y="0"/>
                    <a:pt x="204" y="0"/>
                  </a:cubicBezTo>
                  <a:cubicBezTo>
                    <a:pt x="206" y="1"/>
                    <a:pt x="206" y="1"/>
                    <a:pt x="207" y="2"/>
                  </a:cubicBezTo>
                  <a:cubicBezTo>
                    <a:pt x="214" y="3"/>
                    <a:pt x="220" y="1"/>
                    <a:pt x="220" y="6"/>
                  </a:cubicBezTo>
                  <a:cubicBezTo>
                    <a:pt x="224" y="7"/>
                    <a:pt x="223" y="5"/>
                    <a:pt x="226" y="5"/>
                  </a:cubicBezTo>
                  <a:cubicBezTo>
                    <a:pt x="226" y="9"/>
                    <a:pt x="231" y="8"/>
                    <a:pt x="232" y="10"/>
                  </a:cubicBezTo>
                  <a:cubicBezTo>
                    <a:pt x="236" y="11"/>
                    <a:pt x="235" y="8"/>
                    <a:pt x="238" y="9"/>
                  </a:cubicBezTo>
                  <a:cubicBezTo>
                    <a:pt x="237" y="13"/>
                    <a:pt x="243" y="10"/>
                    <a:pt x="245" y="11"/>
                  </a:cubicBezTo>
                  <a:cubicBezTo>
                    <a:pt x="243" y="13"/>
                    <a:pt x="243" y="12"/>
                    <a:pt x="244" y="16"/>
                  </a:cubicBezTo>
                  <a:cubicBezTo>
                    <a:pt x="243" y="14"/>
                    <a:pt x="242" y="15"/>
                    <a:pt x="242" y="17"/>
                  </a:cubicBezTo>
                  <a:cubicBezTo>
                    <a:pt x="229" y="18"/>
                    <a:pt x="214" y="18"/>
                    <a:pt x="205" y="19"/>
                  </a:cubicBezTo>
                  <a:cubicBezTo>
                    <a:pt x="204" y="19"/>
                    <a:pt x="204" y="20"/>
                    <a:pt x="204" y="20"/>
                  </a:cubicBezTo>
                  <a:cubicBezTo>
                    <a:pt x="203" y="20"/>
                    <a:pt x="203" y="19"/>
                    <a:pt x="204" y="19"/>
                  </a:cubicBezTo>
                  <a:cubicBezTo>
                    <a:pt x="204" y="19"/>
                    <a:pt x="202" y="18"/>
                    <a:pt x="202" y="18"/>
                  </a:cubicBezTo>
                  <a:cubicBezTo>
                    <a:pt x="201" y="18"/>
                    <a:pt x="202" y="20"/>
                    <a:pt x="202" y="20"/>
                  </a:cubicBezTo>
                  <a:cubicBezTo>
                    <a:pt x="199" y="21"/>
                    <a:pt x="197" y="20"/>
                    <a:pt x="196" y="2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4" name="Freeform 83"/>
            <p:cNvSpPr/>
            <p:nvPr/>
          </p:nvSpPr>
          <p:spPr bwMode="auto">
            <a:xfrm>
              <a:off x="9100727" y="1084112"/>
              <a:ext cx="536575" cy="288925"/>
            </a:xfrm>
            <a:custGeom>
              <a:avLst/>
              <a:gdLst>
                <a:gd name="T0" fmla="*/ 314 w 143"/>
                <a:gd name="T1" fmla="*/ 17 h 77"/>
                <a:gd name="T2" fmla="*/ 333 w 143"/>
                <a:gd name="T3" fmla="*/ 28 h 77"/>
                <a:gd name="T4" fmla="*/ 326 w 143"/>
                <a:gd name="T5" fmla="*/ 33 h 77"/>
                <a:gd name="T6" fmla="*/ 312 w 143"/>
                <a:gd name="T7" fmla="*/ 40 h 77"/>
                <a:gd name="T8" fmla="*/ 272 w 143"/>
                <a:gd name="T9" fmla="*/ 47 h 77"/>
                <a:gd name="T10" fmla="*/ 288 w 143"/>
                <a:gd name="T11" fmla="*/ 54 h 77"/>
                <a:gd name="T12" fmla="*/ 255 w 143"/>
                <a:gd name="T13" fmla="*/ 69 h 77"/>
                <a:gd name="T14" fmla="*/ 246 w 143"/>
                <a:gd name="T15" fmla="*/ 73 h 77"/>
                <a:gd name="T16" fmla="*/ 229 w 143"/>
                <a:gd name="T17" fmla="*/ 80 h 77"/>
                <a:gd name="T18" fmla="*/ 201 w 143"/>
                <a:gd name="T19" fmla="*/ 92 h 77"/>
                <a:gd name="T20" fmla="*/ 191 w 143"/>
                <a:gd name="T21" fmla="*/ 102 h 77"/>
                <a:gd name="T22" fmla="*/ 173 w 143"/>
                <a:gd name="T23" fmla="*/ 104 h 77"/>
                <a:gd name="T24" fmla="*/ 184 w 143"/>
                <a:gd name="T25" fmla="*/ 121 h 77"/>
                <a:gd name="T26" fmla="*/ 163 w 143"/>
                <a:gd name="T27" fmla="*/ 135 h 77"/>
                <a:gd name="T28" fmla="*/ 151 w 143"/>
                <a:gd name="T29" fmla="*/ 142 h 77"/>
                <a:gd name="T30" fmla="*/ 125 w 143"/>
                <a:gd name="T31" fmla="*/ 158 h 77"/>
                <a:gd name="T32" fmla="*/ 132 w 143"/>
                <a:gd name="T33" fmla="*/ 173 h 77"/>
                <a:gd name="T34" fmla="*/ 111 w 143"/>
                <a:gd name="T35" fmla="*/ 180 h 77"/>
                <a:gd name="T36" fmla="*/ 69 w 143"/>
                <a:gd name="T37" fmla="*/ 170 h 77"/>
                <a:gd name="T38" fmla="*/ 57 w 143"/>
                <a:gd name="T39" fmla="*/ 173 h 77"/>
                <a:gd name="T40" fmla="*/ 35 w 143"/>
                <a:gd name="T41" fmla="*/ 158 h 77"/>
                <a:gd name="T42" fmla="*/ 57 w 143"/>
                <a:gd name="T43" fmla="*/ 142 h 77"/>
                <a:gd name="T44" fmla="*/ 78 w 143"/>
                <a:gd name="T45" fmla="*/ 142 h 77"/>
                <a:gd name="T46" fmla="*/ 38 w 143"/>
                <a:gd name="T47" fmla="*/ 135 h 77"/>
                <a:gd name="T48" fmla="*/ 61 w 143"/>
                <a:gd name="T49" fmla="*/ 118 h 77"/>
                <a:gd name="T50" fmla="*/ 80 w 143"/>
                <a:gd name="T51" fmla="*/ 118 h 77"/>
                <a:gd name="T52" fmla="*/ 80 w 143"/>
                <a:gd name="T53" fmla="*/ 106 h 77"/>
                <a:gd name="T54" fmla="*/ 76 w 143"/>
                <a:gd name="T55" fmla="*/ 92 h 77"/>
                <a:gd name="T56" fmla="*/ 61 w 143"/>
                <a:gd name="T57" fmla="*/ 87 h 77"/>
                <a:gd name="T58" fmla="*/ 92 w 143"/>
                <a:gd name="T59" fmla="*/ 85 h 77"/>
                <a:gd name="T60" fmla="*/ 104 w 143"/>
                <a:gd name="T61" fmla="*/ 78 h 77"/>
                <a:gd name="T62" fmla="*/ 125 w 143"/>
                <a:gd name="T63" fmla="*/ 61 h 77"/>
                <a:gd name="T64" fmla="*/ 78 w 143"/>
                <a:gd name="T65" fmla="*/ 71 h 77"/>
                <a:gd name="T66" fmla="*/ 45 w 143"/>
                <a:gd name="T67" fmla="*/ 61 h 77"/>
                <a:gd name="T68" fmla="*/ 12 w 143"/>
                <a:gd name="T69" fmla="*/ 54 h 77"/>
                <a:gd name="T70" fmla="*/ 5 w 143"/>
                <a:gd name="T71" fmla="*/ 38 h 77"/>
                <a:gd name="T72" fmla="*/ 61 w 143"/>
                <a:gd name="T73" fmla="*/ 24 h 77"/>
                <a:gd name="T74" fmla="*/ 99 w 143"/>
                <a:gd name="T75" fmla="*/ 14 h 77"/>
                <a:gd name="T76" fmla="*/ 147 w 143"/>
                <a:gd name="T77" fmla="*/ 7 h 77"/>
                <a:gd name="T78" fmla="*/ 194 w 143"/>
                <a:gd name="T79" fmla="*/ 5 h 77"/>
                <a:gd name="T80" fmla="*/ 220 w 143"/>
                <a:gd name="T81" fmla="*/ 5 h 77"/>
                <a:gd name="T82" fmla="*/ 267 w 143"/>
                <a:gd name="T83" fmla="*/ 5 h 77"/>
                <a:gd name="T84" fmla="*/ 314 w 143"/>
                <a:gd name="T85" fmla="*/ 7 h 77"/>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143" h="77">
                  <a:moveTo>
                    <a:pt x="133" y="3"/>
                  </a:moveTo>
                  <a:cubicBezTo>
                    <a:pt x="131" y="5"/>
                    <a:pt x="133" y="4"/>
                    <a:pt x="133" y="7"/>
                  </a:cubicBezTo>
                  <a:cubicBezTo>
                    <a:pt x="136" y="7"/>
                    <a:pt x="139" y="7"/>
                    <a:pt x="142" y="7"/>
                  </a:cubicBezTo>
                  <a:cubicBezTo>
                    <a:pt x="143" y="10"/>
                    <a:pt x="141" y="10"/>
                    <a:pt x="141" y="12"/>
                  </a:cubicBezTo>
                  <a:cubicBezTo>
                    <a:pt x="141" y="13"/>
                    <a:pt x="138" y="12"/>
                    <a:pt x="138" y="12"/>
                  </a:cubicBezTo>
                  <a:cubicBezTo>
                    <a:pt x="137" y="12"/>
                    <a:pt x="138" y="14"/>
                    <a:pt x="138" y="14"/>
                  </a:cubicBezTo>
                  <a:cubicBezTo>
                    <a:pt x="136" y="15"/>
                    <a:pt x="133" y="16"/>
                    <a:pt x="133" y="14"/>
                  </a:cubicBezTo>
                  <a:cubicBezTo>
                    <a:pt x="132" y="14"/>
                    <a:pt x="132" y="16"/>
                    <a:pt x="132" y="17"/>
                  </a:cubicBezTo>
                  <a:cubicBezTo>
                    <a:pt x="131" y="18"/>
                    <a:pt x="127" y="16"/>
                    <a:pt x="127" y="18"/>
                  </a:cubicBezTo>
                  <a:cubicBezTo>
                    <a:pt x="123" y="18"/>
                    <a:pt x="118" y="16"/>
                    <a:pt x="115" y="20"/>
                  </a:cubicBezTo>
                  <a:cubicBezTo>
                    <a:pt x="116" y="23"/>
                    <a:pt x="121" y="20"/>
                    <a:pt x="122" y="19"/>
                  </a:cubicBezTo>
                  <a:cubicBezTo>
                    <a:pt x="124" y="20"/>
                    <a:pt x="122" y="21"/>
                    <a:pt x="122" y="23"/>
                  </a:cubicBezTo>
                  <a:cubicBezTo>
                    <a:pt x="118" y="23"/>
                    <a:pt x="116" y="25"/>
                    <a:pt x="112" y="25"/>
                  </a:cubicBezTo>
                  <a:cubicBezTo>
                    <a:pt x="110" y="26"/>
                    <a:pt x="109" y="27"/>
                    <a:pt x="108" y="29"/>
                  </a:cubicBezTo>
                  <a:cubicBezTo>
                    <a:pt x="107" y="29"/>
                    <a:pt x="106" y="28"/>
                    <a:pt x="105" y="29"/>
                  </a:cubicBezTo>
                  <a:cubicBezTo>
                    <a:pt x="103" y="29"/>
                    <a:pt x="104" y="30"/>
                    <a:pt x="104" y="31"/>
                  </a:cubicBezTo>
                  <a:cubicBezTo>
                    <a:pt x="102" y="32"/>
                    <a:pt x="100" y="30"/>
                    <a:pt x="100" y="32"/>
                  </a:cubicBezTo>
                  <a:cubicBezTo>
                    <a:pt x="100" y="34"/>
                    <a:pt x="97" y="33"/>
                    <a:pt x="97" y="34"/>
                  </a:cubicBezTo>
                  <a:cubicBezTo>
                    <a:pt x="96" y="37"/>
                    <a:pt x="93" y="35"/>
                    <a:pt x="92" y="37"/>
                  </a:cubicBezTo>
                  <a:cubicBezTo>
                    <a:pt x="90" y="39"/>
                    <a:pt x="88" y="38"/>
                    <a:pt x="85" y="39"/>
                  </a:cubicBezTo>
                  <a:cubicBezTo>
                    <a:pt x="84" y="39"/>
                    <a:pt x="85" y="40"/>
                    <a:pt x="84" y="40"/>
                  </a:cubicBezTo>
                  <a:cubicBezTo>
                    <a:pt x="81" y="41"/>
                    <a:pt x="83" y="41"/>
                    <a:pt x="81" y="43"/>
                  </a:cubicBezTo>
                  <a:cubicBezTo>
                    <a:pt x="81" y="43"/>
                    <a:pt x="80" y="43"/>
                    <a:pt x="80" y="43"/>
                  </a:cubicBezTo>
                  <a:cubicBezTo>
                    <a:pt x="79" y="43"/>
                    <a:pt x="77" y="45"/>
                    <a:pt x="73" y="44"/>
                  </a:cubicBezTo>
                  <a:cubicBezTo>
                    <a:pt x="73" y="45"/>
                    <a:pt x="78" y="46"/>
                    <a:pt x="73" y="46"/>
                  </a:cubicBezTo>
                  <a:cubicBezTo>
                    <a:pt x="74" y="49"/>
                    <a:pt x="79" y="47"/>
                    <a:pt x="78" y="51"/>
                  </a:cubicBezTo>
                  <a:cubicBezTo>
                    <a:pt x="75" y="48"/>
                    <a:pt x="75" y="51"/>
                    <a:pt x="75" y="55"/>
                  </a:cubicBezTo>
                  <a:cubicBezTo>
                    <a:pt x="73" y="51"/>
                    <a:pt x="72" y="56"/>
                    <a:pt x="69" y="57"/>
                  </a:cubicBezTo>
                  <a:cubicBezTo>
                    <a:pt x="67" y="58"/>
                    <a:pt x="64" y="57"/>
                    <a:pt x="62" y="59"/>
                  </a:cubicBezTo>
                  <a:cubicBezTo>
                    <a:pt x="62" y="60"/>
                    <a:pt x="64" y="60"/>
                    <a:pt x="64" y="60"/>
                  </a:cubicBezTo>
                  <a:cubicBezTo>
                    <a:pt x="64" y="61"/>
                    <a:pt x="60" y="62"/>
                    <a:pt x="62" y="63"/>
                  </a:cubicBezTo>
                  <a:cubicBezTo>
                    <a:pt x="61" y="66"/>
                    <a:pt x="54" y="64"/>
                    <a:pt x="53" y="67"/>
                  </a:cubicBezTo>
                  <a:cubicBezTo>
                    <a:pt x="55" y="69"/>
                    <a:pt x="58" y="70"/>
                    <a:pt x="62" y="70"/>
                  </a:cubicBezTo>
                  <a:cubicBezTo>
                    <a:pt x="63" y="74"/>
                    <a:pt x="57" y="70"/>
                    <a:pt x="56" y="73"/>
                  </a:cubicBezTo>
                  <a:cubicBezTo>
                    <a:pt x="56" y="75"/>
                    <a:pt x="55" y="73"/>
                    <a:pt x="54" y="73"/>
                  </a:cubicBezTo>
                  <a:cubicBezTo>
                    <a:pt x="51" y="73"/>
                    <a:pt x="50" y="77"/>
                    <a:pt x="47" y="76"/>
                  </a:cubicBezTo>
                  <a:cubicBezTo>
                    <a:pt x="46" y="74"/>
                    <a:pt x="44" y="74"/>
                    <a:pt x="45" y="72"/>
                  </a:cubicBezTo>
                  <a:cubicBezTo>
                    <a:pt x="39" y="71"/>
                    <a:pt x="35" y="73"/>
                    <a:pt x="29" y="72"/>
                  </a:cubicBezTo>
                  <a:cubicBezTo>
                    <a:pt x="29" y="72"/>
                    <a:pt x="28" y="71"/>
                    <a:pt x="28" y="71"/>
                  </a:cubicBezTo>
                  <a:cubicBezTo>
                    <a:pt x="26" y="71"/>
                    <a:pt x="25" y="73"/>
                    <a:pt x="24" y="73"/>
                  </a:cubicBezTo>
                  <a:cubicBezTo>
                    <a:pt x="18" y="74"/>
                    <a:pt x="13" y="72"/>
                    <a:pt x="7" y="71"/>
                  </a:cubicBezTo>
                  <a:cubicBezTo>
                    <a:pt x="9" y="69"/>
                    <a:pt x="11" y="67"/>
                    <a:pt x="15" y="67"/>
                  </a:cubicBezTo>
                  <a:cubicBezTo>
                    <a:pt x="18" y="67"/>
                    <a:pt x="16" y="62"/>
                    <a:pt x="18" y="62"/>
                  </a:cubicBezTo>
                  <a:cubicBezTo>
                    <a:pt x="21" y="63"/>
                    <a:pt x="21" y="60"/>
                    <a:pt x="24" y="60"/>
                  </a:cubicBezTo>
                  <a:cubicBezTo>
                    <a:pt x="23" y="64"/>
                    <a:pt x="28" y="64"/>
                    <a:pt x="32" y="64"/>
                  </a:cubicBezTo>
                  <a:cubicBezTo>
                    <a:pt x="34" y="63"/>
                    <a:pt x="30" y="62"/>
                    <a:pt x="33" y="60"/>
                  </a:cubicBezTo>
                  <a:cubicBezTo>
                    <a:pt x="32" y="58"/>
                    <a:pt x="26" y="61"/>
                    <a:pt x="28" y="56"/>
                  </a:cubicBezTo>
                  <a:cubicBezTo>
                    <a:pt x="23" y="57"/>
                    <a:pt x="22" y="58"/>
                    <a:pt x="16" y="57"/>
                  </a:cubicBezTo>
                  <a:cubicBezTo>
                    <a:pt x="17" y="55"/>
                    <a:pt x="20" y="54"/>
                    <a:pt x="22" y="53"/>
                  </a:cubicBezTo>
                  <a:cubicBezTo>
                    <a:pt x="24" y="52"/>
                    <a:pt x="25" y="51"/>
                    <a:pt x="26" y="50"/>
                  </a:cubicBezTo>
                  <a:cubicBezTo>
                    <a:pt x="27" y="50"/>
                    <a:pt x="28" y="50"/>
                    <a:pt x="28" y="49"/>
                  </a:cubicBezTo>
                  <a:cubicBezTo>
                    <a:pt x="31" y="48"/>
                    <a:pt x="33" y="49"/>
                    <a:pt x="34" y="50"/>
                  </a:cubicBezTo>
                  <a:cubicBezTo>
                    <a:pt x="36" y="49"/>
                    <a:pt x="37" y="48"/>
                    <a:pt x="38" y="46"/>
                  </a:cubicBezTo>
                  <a:cubicBezTo>
                    <a:pt x="38" y="44"/>
                    <a:pt x="35" y="46"/>
                    <a:pt x="34" y="45"/>
                  </a:cubicBezTo>
                  <a:cubicBezTo>
                    <a:pt x="34" y="45"/>
                    <a:pt x="33" y="42"/>
                    <a:pt x="33" y="42"/>
                  </a:cubicBezTo>
                  <a:cubicBezTo>
                    <a:pt x="33" y="41"/>
                    <a:pt x="31" y="40"/>
                    <a:pt x="32" y="39"/>
                  </a:cubicBezTo>
                  <a:cubicBezTo>
                    <a:pt x="31" y="40"/>
                    <a:pt x="30" y="40"/>
                    <a:pt x="28" y="40"/>
                  </a:cubicBezTo>
                  <a:cubicBezTo>
                    <a:pt x="29" y="38"/>
                    <a:pt x="28" y="37"/>
                    <a:pt x="26" y="37"/>
                  </a:cubicBezTo>
                  <a:cubicBezTo>
                    <a:pt x="27" y="35"/>
                    <a:pt x="28" y="33"/>
                    <a:pt x="32" y="33"/>
                  </a:cubicBezTo>
                  <a:cubicBezTo>
                    <a:pt x="35" y="33"/>
                    <a:pt x="34" y="37"/>
                    <a:pt x="39" y="36"/>
                  </a:cubicBezTo>
                  <a:cubicBezTo>
                    <a:pt x="39" y="37"/>
                    <a:pt x="39" y="38"/>
                    <a:pt x="40" y="38"/>
                  </a:cubicBezTo>
                  <a:cubicBezTo>
                    <a:pt x="44" y="39"/>
                    <a:pt x="42" y="34"/>
                    <a:pt x="44" y="33"/>
                  </a:cubicBezTo>
                  <a:cubicBezTo>
                    <a:pt x="49" y="32"/>
                    <a:pt x="55" y="30"/>
                    <a:pt x="58" y="26"/>
                  </a:cubicBezTo>
                  <a:cubicBezTo>
                    <a:pt x="57" y="23"/>
                    <a:pt x="56" y="28"/>
                    <a:pt x="53" y="26"/>
                  </a:cubicBezTo>
                  <a:cubicBezTo>
                    <a:pt x="51" y="28"/>
                    <a:pt x="48" y="28"/>
                    <a:pt x="47" y="30"/>
                  </a:cubicBezTo>
                  <a:cubicBezTo>
                    <a:pt x="44" y="29"/>
                    <a:pt x="38" y="30"/>
                    <a:pt x="33" y="30"/>
                  </a:cubicBezTo>
                  <a:cubicBezTo>
                    <a:pt x="30" y="30"/>
                    <a:pt x="28" y="28"/>
                    <a:pt x="25" y="30"/>
                  </a:cubicBezTo>
                  <a:cubicBezTo>
                    <a:pt x="24" y="26"/>
                    <a:pt x="21" y="30"/>
                    <a:pt x="19" y="26"/>
                  </a:cubicBezTo>
                  <a:cubicBezTo>
                    <a:pt x="17" y="28"/>
                    <a:pt x="14" y="25"/>
                    <a:pt x="9" y="26"/>
                  </a:cubicBezTo>
                  <a:cubicBezTo>
                    <a:pt x="10" y="22"/>
                    <a:pt x="6" y="25"/>
                    <a:pt x="5" y="23"/>
                  </a:cubicBezTo>
                  <a:cubicBezTo>
                    <a:pt x="4" y="20"/>
                    <a:pt x="7" y="20"/>
                    <a:pt x="8" y="19"/>
                  </a:cubicBezTo>
                  <a:cubicBezTo>
                    <a:pt x="8" y="16"/>
                    <a:pt x="0" y="21"/>
                    <a:pt x="2" y="16"/>
                  </a:cubicBezTo>
                  <a:cubicBezTo>
                    <a:pt x="8" y="14"/>
                    <a:pt x="16" y="13"/>
                    <a:pt x="25" y="12"/>
                  </a:cubicBezTo>
                  <a:cubicBezTo>
                    <a:pt x="26" y="12"/>
                    <a:pt x="26" y="11"/>
                    <a:pt x="26" y="10"/>
                  </a:cubicBezTo>
                  <a:cubicBezTo>
                    <a:pt x="32" y="11"/>
                    <a:pt x="37" y="8"/>
                    <a:pt x="40" y="10"/>
                  </a:cubicBezTo>
                  <a:cubicBezTo>
                    <a:pt x="41" y="9"/>
                    <a:pt x="42" y="8"/>
                    <a:pt x="42" y="6"/>
                  </a:cubicBezTo>
                  <a:cubicBezTo>
                    <a:pt x="49" y="6"/>
                    <a:pt x="56" y="4"/>
                    <a:pt x="61" y="5"/>
                  </a:cubicBezTo>
                  <a:cubicBezTo>
                    <a:pt x="62" y="5"/>
                    <a:pt x="62" y="4"/>
                    <a:pt x="62" y="3"/>
                  </a:cubicBezTo>
                  <a:cubicBezTo>
                    <a:pt x="67" y="3"/>
                    <a:pt x="74" y="2"/>
                    <a:pt x="76" y="4"/>
                  </a:cubicBezTo>
                  <a:cubicBezTo>
                    <a:pt x="77" y="2"/>
                    <a:pt x="82" y="4"/>
                    <a:pt x="82" y="2"/>
                  </a:cubicBezTo>
                  <a:cubicBezTo>
                    <a:pt x="85" y="3"/>
                    <a:pt x="90" y="3"/>
                    <a:pt x="94" y="3"/>
                  </a:cubicBezTo>
                  <a:cubicBezTo>
                    <a:pt x="94" y="2"/>
                    <a:pt x="94" y="2"/>
                    <a:pt x="93" y="2"/>
                  </a:cubicBezTo>
                  <a:cubicBezTo>
                    <a:pt x="93" y="0"/>
                    <a:pt x="94" y="1"/>
                    <a:pt x="94" y="2"/>
                  </a:cubicBezTo>
                  <a:cubicBezTo>
                    <a:pt x="99" y="2"/>
                    <a:pt x="108" y="0"/>
                    <a:pt x="113" y="2"/>
                  </a:cubicBezTo>
                  <a:cubicBezTo>
                    <a:pt x="113" y="2"/>
                    <a:pt x="113" y="4"/>
                    <a:pt x="113" y="4"/>
                  </a:cubicBezTo>
                  <a:cubicBezTo>
                    <a:pt x="122" y="4"/>
                    <a:pt x="123" y="2"/>
                    <a:pt x="133"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5" name="Freeform 84"/>
            <p:cNvSpPr/>
            <p:nvPr/>
          </p:nvSpPr>
          <p:spPr bwMode="auto">
            <a:xfrm>
              <a:off x="4407250" y="1191344"/>
              <a:ext cx="153988" cy="55562"/>
            </a:xfrm>
            <a:custGeom>
              <a:avLst/>
              <a:gdLst>
                <a:gd name="T0" fmla="*/ 26 w 41"/>
                <a:gd name="T1" fmla="*/ 5 h 15"/>
                <a:gd name="T2" fmla="*/ 26 w 41"/>
                <a:gd name="T3" fmla="*/ 7 h 15"/>
                <a:gd name="T4" fmla="*/ 33 w 41"/>
                <a:gd name="T5" fmla="*/ 16 h 15"/>
                <a:gd name="T6" fmla="*/ 43 w 41"/>
                <a:gd name="T7" fmla="*/ 9 h 15"/>
                <a:gd name="T8" fmla="*/ 57 w 41"/>
                <a:gd name="T9" fmla="*/ 16 h 15"/>
                <a:gd name="T10" fmla="*/ 80 w 41"/>
                <a:gd name="T11" fmla="*/ 9 h 15"/>
                <a:gd name="T12" fmla="*/ 92 w 41"/>
                <a:gd name="T13" fmla="*/ 16 h 15"/>
                <a:gd name="T14" fmla="*/ 88 w 41"/>
                <a:gd name="T15" fmla="*/ 26 h 15"/>
                <a:gd name="T16" fmla="*/ 62 w 41"/>
                <a:gd name="T17" fmla="*/ 30 h 15"/>
                <a:gd name="T18" fmla="*/ 45 w 41"/>
                <a:gd name="T19" fmla="*/ 35 h 15"/>
                <a:gd name="T20" fmla="*/ 17 w 41"/>
                <a:gd name="T21" fmla="*/ 16 h 15"/>
                <a:gd name="T22" fmla="*/ 2 w 41"/>
                <a:gd name="T23" fmla="*/ 12 h 15"/>
                <a:gd name="T24" fmla="*/ 26 w 41"/>
                <a:gd name="T25" fmla="*/ 5 h 1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41" h="15">
                  <a:moveTo>
                    <a:pt x="11" y="2"/>
                  </a:moveTo>
                  <a:cubicBezTo>
                    <a:pt x="12" y="2"/>
                    <a:pt x="11" y="3"/>
                    <a:pt x="11" y="3"/>
                  </a:cubicBezTo>
                  <a:cubicBezTo>
                    <a:pt x="10" y="6"/>
                    <a:pt x="16" y="2"/>
                    <a:pt x="14" y="7"/>
                  </a:cubicBezTo>
                  <a:cubicBezTo>
                    <a:pt x="17" y="7"/>
                    <a:pt x="16" y="4"/>
                    <a:pt x="18" y="4"/>
                  </a:cubicBezTo>
                  <a:cubicBezTo>
                    <a:pt x="21" y="7"/>
                    <a:pt x="23" y="2"/>
                    <a:pt x="24" y="7"/>
                  </a:cubicBezTo>
                  <a:cubicBezTo>
                    <a:pt x="27" y="6"/>
                    <a:pt x="31" y="5"/>
                    <a:pt x="34" y="4"/>
                  </a:cubicBezTo>
                  <a:cubicBezTo>
                    <a:pt x="34" y="8"/>
                    <a:pt x="40" y="3"/>
                    <a:pt x="39" y="7"/>
                  </a:cubicBezTo>
                  <a:cubicBezTo>
                    <a:pt x="41" y="10"/>
                    <a:pt x="32" y="9"/>
                    <a:pt x="37" y="11"/>
                  </a:cubicBezTo>
                  <a:cubicBezTo>
                    <a:pt x="35" y="14"/>
                    <a:pt x="29" y="12"/>
                    <a:pt x="26" y="13"/>
                  </a:cubicBezTo>
                  <a:cubicBezTo>
                    <a:pt x="23" y="13"/>
                    <a:pt x="21" y="14"/>
                    <a:pt x="19" y="15"/>
                  </a:cubicBezTo>
                  <a:cubicBezTo>
                    <a:pt x="14" y="13"/>
                    <a:pt x="10" y="11"/>
                    <a:pt x="7" y="7"/>
                  </a:cubicBezTo>
                  <a:cubicBezTo>
                    <a:pt x="6" y="6"/>
                    <a:pt x="1" y="8"/>
                    <a:pt x="1" y="5"/>
                  </a:cubicBezTo>
                  <a:cubicBezTo>
                    <a:pt x="0" y="0"/>
                    <a:pt x="10" y="6"/>
                    <a:pt x="1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6" name="Freeform 85"/>
            <p:cNvSpPr/>
            <p:nvPr/>
          </p:nvSpPr>
          <p:spPr bwMode="auto">
            <a:xfrm>
              <a:off x="8695914" y="1271437"/>
              <a:ext cx="68263" cy="19050"/>
            </a:xfrm>
            <a:custGeom>
              <a:avLst/>
              <a:gdLst>
                <a:gd name="T0" fmla="*/ 41 w 18"/>
                <a:gd name="T1" fmla="*/ 0 h 5"/>
                <a:gd name="T2" fmla="*/ 24 w 18"/>
                <a:gd name="T3" fmla="*/ 7 h 5"/>
                <a:gd name="T4" fmla="*/ 19 w 18"/>
                <a:gd name="T5" fmla="*/ 12 h 5"/>
                <a:gd name="T6" fmla="*/ 7 w 18"/>
                <a:gd name="T7" fmla="*/ 12 h 5"/>
                <a:gd name="T8" fmla="*/ 14 w 18"/>
                <a:gd name="T9" fmla="*/ 2 h 5"/>
                <a:gd name="T10" fmla="*/ 41 w 18"/>
                <a:gd name="T11" fmla="*/ 0 h 5"/>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8" h="5">
                  <a:moveTo>
                    <a:pt x="17" y="0"/>
                  </a:moveTo>
                  <a:cubicBezTo>
                    <a:pt x="18" y="3"/>
                    <a:pt x="13" y="3"/>
                    <a:pt x="10" y="3"/>
                  </a:cubicBezTo>
                  <a:cubicBezTo>
                    <a:pt x="9" y="3"/>
                    <a:pt x="9" y="4"/>
                    <a:pt x="8" y="5"/>
                  </a:cubicBezTo>
                  <a:cubicBezTo>
                    <a:pt x="6" y="5"/>
                    <a:pt x="3" y="3"/>
                    <a:pt x="3" y="5"/>
                  </a:cubicBezTo>
                  <a:cubicBezTo>
                    <a:pt x="0" y="5"/>
                    <a:pt x="5" y="1"/>
                    <a:pt x="6" y="1"/>
                  </a:cubicBezTo>
                  <a:cubicBezTo>
                    <a:pt x="8" y="3"/>
                    <a:pt x="13" y="0"/>
                    <a:pt x="1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7" name="Freeform 86"/>
            <p:cNvSpPr/>
            <p:nvPr/>
          </p:nvSpPr>
          <p:spPr bwMode="auto">
            <a:xfrm>
              <a:off x="8973727" y="1271437"/>
              <a:ext cx="63500" cy="38100"/>
            </a:xfrm>
            <a:custGeom>
              <a:avLst/>
              <a:gdLst>
                <a:gd name="T0" fmla="*/ 19 w 17"/>
                <a:gd name="T1" fmla="*/ 0 h 10"/>
                <a:gd name="T2" fmla="*/ 14 w 17"/>
                <a:gd name="T3" fmla="*/ 2 h 10"/>
                <a:gd name="T4" fmla="*/ 28 w 17"/>
                <a:gd name="T5" fmla="*/ 12 h 10"/>
                <a:gd name="T6" fmla="*/ 33 w 17"/>
                <a:gd name="T7" fmla="*/ 7 h 10"/>
                <a:gd name="T8" fmla="*/ 16 w 17"/>
                <a:gd name="T9" fmla="*/ 24 h 10"/>
                <a:gd name="T10" fmla="*/ 0 w 17"/>
                <a:gd name="T11" fmla="*/ 5 h 10"/>
                <a:gd name="T12" fmla="*/ 19 w 17"/>
                <a:gd name="T13" fmla="*/ 0 h 1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7" h="10">
                  <a:moveTo>
                    <a:pt x="8" y="0"/>
                  </a:moveTo>
                  <a:cubicBezTo>
                    <a:pt x="8" y="1"/>
                    <a:pt x="7" y="1"/>
                    <a:pt x="6" y="1"/>
                  </a:cubicBezTo>
                  <a:cubicBezTo>
                    <a:pt x="6" y="4"/>
                    <a:pt x="13" y="0"/>
                    <a:pt x="12" y="5"/>
                  </a:cubicBezTo>
                  <a:cubicBezTo>
                    <a:pt x="13" y="5"/>
                    <a:pt x="14" y="4"/>
                    <a:pt x="14" y="3"/>
                  </a:cubicBezTo>
                  <a:cubicBezTo>
                    <a:pt x="17" y="7"/>
                    <a:pt x="8" y="7"/>
                    <a:pt x="7" y="10"/>
                  </a:cubicBezTo>
                  <a:cubicBezTo>
                    <a:pt x="4" y="8"/>
                    <a:pt x="4" y="3"/>
                    <a:pt x="0" y="2"/>
                  </a:cubicBezTo>
                  <a:cubicBezTo>
                    <a:pt x="1" y="0"/>
                    <a:pt x="6" y="1"/>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8" name="Freeform 87"/>
            <p:cNvSpPr>
              <a:spLocks noEditPoints="1"/>
            </p:cNvSpPr>
            <p:nvPr/>
          </p:nvSpPr>
          <p:spPr bwMode="auto">
            <a:xfrm>
              <a:off x="3754788" y="1315169"/>
              <a:ext cx="3732213" cy="2444750"/>
            </a:xfrm>
            <a:custGeom>
              <a:avLst/>
              <a:gdLst>
                <a:gd name="T0" fmla="*/ 1396 w 995"/>
                <a:gd name="T1" fmla="*/ 106 h 652"/>
                <a:gd name="T2" fmla="*/ 1649 w 995"/>
                <a:gd name="T3" fmla="*/ 106 h 652"/>
                <a:gd name="T4" fmla="*/ 1862 w 995"/>
                <a:gd name="T5" fmla="*/ 128 h 652"/>
                <a:gd name="T6" fmla="*/ 2136 w 995"/>
                <a:gd name="T7" fmla="*/ 172 h 652"/>
                <a:gd name="T8" fmla="*/ 2351 w 995"/>
                <a:gd name="T9" fmla="*/ 241 h 652"/>
                <a:gd name="T10" fmla="*/ 2214 w 995"/>
                <a:gd name="T11" fmla="*/ 274 h 652"/>
                <a:gd name="T12" fmla="*/ 2039 w 995"/>
                <a:gd name="T13" fmla="*/ 409 h 652"/>
                <a:gd name="T14" fmla="*/ 1971 w 995"/>
                <a:gd name="T15" fmla="*/ 449 h 652"/>
                <a:gd name="T16" fmla="*/ 2060 w 995"/>
                <a:gd name="T17" fmla="*/ 309 h 652"/>
                <a:gd name="T18" fmla="*/ 1862 w 995"/>
                <a:gd name="T19" fmla="*/ 368 h 652"/>
                <a:gd name="T20" fmla="*/ 1798 w 995"/>
                <a:gd name="T21" fmla="*/ 465 h 652"/>
                <a:gd name="T22" fmla="*/ 1685 w 995"/>
                <a:gd name="T23" fmla="*/ 619 h 652"/>
                <a:gd name="T24" fmla="*/ 1614 w 995"/>
                <a:gd name="T25" fmla="*/ 654 h 652"/>
                <a:gd name="T26" fmla="*/ 1583 w 995"/>
                <a:gd name="T27" fmla="*/ 692 h 652"/>
                <a:gd name="T28" fmla="*/ 1484 w 995"/>
                <a:gd name="T29" fmla="*/ 874 h 652"/>
                <a:gd name="T30" fmla="*/ 1427 w 995"/>
                <a:gd name="T31" fmla="*/ 1006 h 652"/>
                <a:gd name="T32" fmla="*/ 1335 w 995"/>
                <a:gd name="T33" fmla="*/ 1023 h 652"/>
                <a:gd name="T34" fmla="*/ 1316 w 995"/>
                <a:gd name="T35" fmla="*/ 1027 h 652"/>
                <a:gd name="T36" fmla="*/ 1266 w 995"/>
                <a:gd name="T37" fmla="*/ 898 h 652"/>
                <a:gd name="T38" fmla="*/ 1108 w 995"/>
                <a:gd name="T39" fmla="*/ 980 h 652"/>
                <a:gd name="T40" fmla="*/ 992 w 995"/>
                <a:gd name="T41" fmla="*/ 864 h 652"/>
                <a:gd name="T42" fmla="*/ 782 w 995"/>
                <a:gd name="T43" fmla="*/ 831 h 652"/>
                <a:gd name="T44" fmla="*/ 832 w 995"/>
                <a:gd name="T45" fmla="*/ 919 h 652"/>
                <a:gd name="T46" fmla="*/ 676 w 995"/>
                <a:gd name="T47" fmla="*/ 928 h 652"/>
                <a:gd name="T48" fmla="*/ 584 w 995"/>
                <a:gd name="T49" fmla="*/ 815 h 652"/>
                <a:gd name="T50" fmla="*/ 657 w 995"/>
                <a:gd name="T51" fmla="*/ 964 h 652"/>
                <a:gd name="T52" fmla="*/ 702 w 995"/>
                <a:gd name="T53" fmla="*/ 1117 h 652"/>
                <a:gd name="T54" fmla="*/ 614 w 995"/>
                <a:gd name="T55" fmla="*/ 1339 h 652"/>
                <a:gd name="T56" fmla="*/ 525 w 995"/>
                <a:gd name="T57" fmla="*/ 1512 h 652"/>
                <a:gd name="T58" fmla="*/ 354 w 995"/>
                <a:gd name="T59" fmla="*/ 1379 h 652"/>
                <a:gd name="T60" fmla="*/ 333 w 995"/>
                <a:gd name="T61" fmla="*/ 1176 h 652"/>
                <a:gd name="T62" fmla="*/ 69 w 995"/>
                <a:gd name="T63" fmla="*/ 1046 h 652"/>
                <a:gd name="T64" fmla="*/ 9 w 995"/>
                <a:gd name="T65" fmla="*/ 879 h 652"/>
                <a:gd name="T66" fmla="*/ 241 w 995"/>
                <a:gd name="T67" fmla="*/ 694 h 652"/>
                <a:gd name="T68" fmla="*/ 392 w 995"/>
                <a:gd name="T69" fmla="*/ 763 h 652"/>
                <a:gd name="T70" fmla="*/ 565 w 995"/>
                <a:gd name="T71" fmla="*/ 763 h 652"/>
                <a:gd name="T72" fmla="*/ 461 w 995"/>
                <a:gd name="T73" fmla="*/ 650 h 652"/>
                <a:gd name="T74" fmla="*/ 380 w 995"/>
                <a:gd name="T75" fmla="*/ 600 h 652"/>
                <a:gd name="T76" fmla="*/ 388 w 995"/>
                <a:gd name="T77" fmla="*/ 645 h 652"/>
                <a:gd name="T78" fmla="*/ 236 w 995"/>
                <a:gd name="T79" fmla="*/ 607 h 652"/>
                <a:gd name="T80" fmla="*/ 172 w 995"/>
                <a:gd name="T81" fmla="*/ 605 h 652"/>
                <a:gd name="T82" fmla="*/ 236 w 995"/>
                <a:gd name="T83" fmla="*/ 491 h 652"/>
                <a:gd name="T84" fmla="*/ 319 w 995"/>
                <a:gd name="T85" fmla="*/ 435 h 652"/>
                <a:gd name="T86" fmla="*/ 473 w 995"/>
                <a:gd name="T87" fmla="*/ 368 h 652"/>
                <a:gd name="T88" fmla="*/ 468 w 995"/>
                <a:gd name="T89" fmla="*/ 293 h 652"/>
                <a:gd name="T90" fmla="*/ 413 w 995"/>
                <a:gd name="T91" fmla="*/ 354 h 652"/>
                <a:gd name="T92" fmla="*/ 272 w 995"/>
                <a:gd name="T93" fmla="*/ 373 h 652"/>
                <a:gd name="T94" fmla="*/ 340 w 995"/>
                <a:gd name="T95" fmla="*/ 250 h 652"/>
                <a:gd name="T96" fmla="*/ 529 w 995"/>
                <a:gd name="T97" fmla="*/ 158 h 652"/>
                <a:gd name="T98" fmla="*/ 593 w 995"/>
                <a:gd name="T99" fmla="*/ 229 h 652"/>
                <a:gd name="T100" fmla="*/ 702 w 995"/>
                <a:gd name="T101" fmla="*/ 198 h 652"/>
                <a:gd name="T102" fmla="*/ 891 w 995"/>
                <a:gd name="T103" fmla="*/ 189 h 652"/>
                <a:gd name="T104" fmla="*/ 985 w 995"/>
                <a:gd name="T105" fmla="*/ 125 h 652"/>
                <a:gd name="T106" fmla="*/ 1051 w 995"/>
                <a:gd name="T107" fmla="*/ 194 h 652"/>
                <a:gd name="T108" fmla="*/ 1096 w 995"/>
                <a:gd name="T109" fmla="*/ 120 h 652"/>
                <a:gd name="T110" fmla="*/ 1328 w 995"/>
                <a:gd name="T111" fmla="*/ 26 h 652"/>
                <a:gd name="T112" fmla="*/ 555 w 995"/>
                <a:gd name="T113" fmla="*/ 557 h 652"/>
                <a:gd name="T114" fmla="*/ 671 w 995"/>
                <a:gd name="T115" fmla="*/ 633 h 652"/>
                <a:gd name="T116" fmla="*/ 794 w 995"/>
                <a:gd name="T117" fmla="*/ 614 h 652"/>
                <a:gd name="T118" fmla="*/ 754 w 995"/>
                <a:gd name="T119" fmla="*/ 671 h 652"/>
                <a:gd name="T120" fmla="*/ 560 w 995"/>
                <a:gd name="T121" fmla="*/ 1136 h 652"/>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995" h="652">
                  <a:moveTo>
                    <a:pt x="599" y="7"/>
                  </a:moveTo>
                  <a:cubicBezTo>
                    <a:pt x="599" y="8"/>
                    <a:pt x="601" y="8"/>
                    <a:pt x="603" y="8"/>
                  </a:cubicBezTo>
                  <a:cubicBezTo>
                    <a:pt x="603" y="9"/>
                    <a:pt x="601" y="9"/>
                    <a:pt x="599" y="9"/>
                  </a:cubicBezTo>
                  <a:cubicBezTo>
                    <a:pt x="604" y="14"/>
                    <a:pt x="609" y="7"/>
                    <a:pt x="618" y="9"/>
                  </a:cubicBezTo>
                  <a:cubicBezTo>
                    <a:pt x="620" y="12"/>
                    <a:pt x="623" y="14"/>
                    <a:pt x="628" y="15"/>
                  </a:cubicBezTo>
                  <a:cubicBezTo>
                    <a:pt x="628" y="16"/>
                    <a:pt x="627" y="18"/>
                    <a:pt x="628" y="20"/>
                  </a:cubicBezTo>
                  <a:cubicBezTo>
                    <a:pt x="628" y="21"/>
                    <a:pt x="630" y="21"/>
                    <a:pt x="630" y="23"/>
                  </a:cubicBezTo>
                  <a:cubicBezTo>
                    <a:pt x="627" y="23"/>
                    <a:pt x="628" y="25"/>
                    <a:pt x="628" y="27"/>
                  </a:cubicBezTo>
                  <a:cubicBezTo>
                    <a:pt x="626" y="26"/>
                    <a:pt x="625" y="25"/>
                    <a:pt x="623" y="25"/>
                  </a:cubicBezTo>
                  <a:cubicBezTo>
                    <a:pt x="621" y="26"/>
                    <a:pt x="623" y="27"/>
                    <a:pt x="622" y="28"/>
                  </a:cubicBezTo>
                  <a:cubicBezTo>
                    <a:pt x="621" y="28"/>
                    <a:pt x="620" y="27"/>
                    <a:pt x="619" y="27"/>
                  </a:cubicBezTo>
                  <a:cubicBezTo>
                    <a:pt x="618" y="27"/>
                    <a:pt x="616" y="29"/>
                    <a:pt x="612" y="28"/>
                  </a:cubicBezTo>
                  <a:cubicBezTo>
                    <a:pt x="611" y="27"/>
                    <a:pt x="612" y="30"/>
                    <a:pt x="611" y="30"/>
                  </a:cubicBezTo>
                  <a:cubicBezTo>
                    <a:pt x="611" y="30"/>
                    <a:pt x="609" y="30"/>
                    <a:pt x="609" y="30"/>
                  </a:cubicBezTo>
                  <a:cubicBezTo>
                    <a:pt x="608" y="31"/>
                    <a:pt x="611" y="32"/>
                    <a:pt x="609" y="35"/>
                  </a:cubicBezTo>
                  <a:cubicBezTo>
                    <a:pt x="608" y="33"/>
                    <a:pt x="602" y="35"/>
                    <a:pt x="605" y="36"/>
                  </a:cubicBezTo>
                  <a:cubicBezTo>
                    <a:pt x="603" y="38"/>
                    <a:pt x="599" y="37"/>
                    <a:pt x="596" y="38"/>
                  </a:cubicBezTo>
                  <a:cubicBezTo>
                    <a:pt x="594" y="39"/>
                    <a:pt x="592" y="42"/>
                    <a:pt x="590" y="42"/>
                  </a:cubicBezTo>
                  <a:cubicBezTo>
                    <a:pt x="590" y="44"/>
                    <a:pt x="590" y="45"/>
                    <a:pt x="589" y="45"/>
                  </a:cubicBezTo>
                  <a:cubicBezTo>
                    <a:pt x="589" y="47"/>
                    <a:pt x="590" y="45"/>
                    <a:pt x="591" y="45"/>
                  </a:cubicBezTo>
                  <a:cubicBezTo>
                    <a:pt x="595" y="46"/>
                    <a:pt x="596" y="43"/>
                    <a:pt x="598" y="42"/>
                  </a:cubicBezTo>
                  <a:cubicBezTo>
                    <a:pt x="600" y="41"/>
                    <a:pt x="600" y="43"/>
                    <a:pt x="602" y="43"/>
                  </a:cubicBezTo>
                  <a:cubicBezTo>
                    <a:pt x="603" y="43"/>
                    <a:pt x="603" y="41"/>
                    <a:pt x="604" y="41"/>
                  </a:cubicBezTo>
                  <a:cubicBezTo>
                    <a:pt x="606" y="40"/>
                    <a:pt x="609" y="41"/>
                    <a:pt x="612" y="40"/>
                  </a:cubicBezTo>
                  <a:cubicBezTo>
                    <a:pt x="614" y="39"/>
                    <a:pt x="611" y="38"/>
                    <a:pt x="613" y="37"/>
                  </a:cubicBezTo>
                  <a:cubicBezTo>
                    <a:pt x="614" y="37"/>
                    <a:pt x="615" y="38"/>
                    <a:pt x="616" y="37"/>
                  </a:cubicBezTo>
                  <a:cubicBezTo>
                    <a:pt x="616" y="37"/>
                    <a:pt x="617" y="35"/>
                    <a:pt x="617" y="35"/>
                  </a:cubicBezTo>
                  <a:cubicBezTo>
                    <a:pt x="617" y="35"/>
                    <a:pt x="620" y="36"/>
                    <a:pt x="622" y="36"/>
                  </a:cubicBezTo>
                  <a:cubicBezTo>
                    <a:pt x="624" y="36"/>
                    <a:pt x="625" y="35"/>
                    <a:pt x="628" y="35"/>
                  </a:cubicBezTo>
                  <a:cubicBezTo>
                    <a:pt x="628" y="36"/>
                    <a:pt x="628" y="37"/>
                    <a:pt x="628" y="38"/>
                  </a:cubicBezTo>
                  <a:cubicBezTo>
                    <a:pt x="629" y="37"/>
                    <a:pt x="630" y="37"/>
                    <a:pt x="630" y="40"/>
                  </a:cubicBezTo>
                  <a:cubicBezTo>
                    <a:pt x="636" y="39"/>
                    <a:pt x="646" y="40"/>
                    <a:pt x="656" y="40"/>
                  </a:cubicBezTo>
                  <a:cubicBezTo>
                    <a:pt x="655" y="45"/>
                    <a:pt x="664" y="41"/>
                    <a:pt x="663" y="47"/>
                  </a:cubicBezTo>
                  <a:cubicBezTo>
                    <a:pt x="664" y="45"/>
                    <a:pt x="666" y="47"/>
                    <a:pt x="668" y="47"/>
                  </a:cubicBezTo>
                  <a:cubicBezTo>
                    <a:pt x="671" y="47"/>
                    <a:pt x="675" y="46"/>
                    <a:pt x="677" y="47"/>
                  </a:cubicBezTo>
                  <a:cubicBezTo>
                    <a:pt x="679" y="46"/>
                    <a:pt x="677" y="41"/>
                    <a:pt x="679" y="41"/>
                  </a:cubicBezTo>
                  <a:cubicBezTo>
                    <a:pt x="683" y="42"/>
                    <a:pt x="687" y="41"/>
                    <a:pt x="691" y="42"/>
                  </a:cubicBezTo>
                  <a:cubicBezTo>
                    <a:pt x="691" y="42"/>
                    <a:pt x="691" y="43"/>
                    <a:pt x="691" y="43"/>
                  </a:cubicBezTo>
                  <a:cubicBezTo>
                    <a:pt x="693" y="43"/>
                    <a:pt x="695" y="43"/>
                    <a:pt x="697" y="43"/>
                  </a:cubicBezTo>
                  <a:cubicBezTo>
                    <a:pt x="698" y="43"/>
                    <a:pt x="698" y="45"/>
                    <a:pt x="698" y="45"/>
                  </a:cubicBezTo>
                  <a:cubicBezTo>
                    <a:pt x="700" y="46"/>
                    <a:pt x="703" y="45"/>
                    <a:pt x="704" y="47"/>
                  </a:cubicBezTo>
                  <a:cubicBezTo>
                    <a:pt x="704" y="49"/>
                    <a:pt x="704" y="52"/>
                    <a:pt x="700" y="51"/>
                  </a:cubicBezTo>
                  <a:cubicBezTo>
                    <a:pt x="701" y="53"/>
                    <a:pt x="703" y="54"/>
                    <a:pt x="705" y="54"/>
                  </a:cubicBezTo>
                  <a:cubicBezTo>
                    <a:pt x="704" y="61"/>
                    <a:pt x="710" y="61"/>
                    <a:pt x="712" y="64"/>
                  </a:cubicBezTo>
                  <a:cubicBezTo>
                    <a:pt x="714" y="63"/>
                    <a:pt x="717" y="62"/>
                    <a:pt x="718" y="61"/>
                  </a:cubicBezTo>
                  <a:cubicBezTo>
                    <a:pt x="719" y="60"/>
                    <a:pt x="718" y="58"/>
                    <a:pt x="719" y="57"/>
                  </a:cubicBezTo>
                  <a:cubicBezTo>
                    <a:pt x="720" y="57"/>
                    <a:pt x="722" y="58"/>
                    <a:pt x="722" y="56"/>
                  </a:cubicBezTo>
                  <a:cubicBezTo>
                    <a:pt x="725" y="55"/>
                    <a:pt x="724" y="59"/>
                    <a:pt x="725" y="60"/>
                  </a:cubicBezTo>
                  <a:cubicBezTo>
                    <a:pt x="728" y="60"/>
                    <a:pt x="731" y="60"/>
                    <a:pt x="733" y="60"/>
                  </a:cubicBezTo>
                  <a:cubicBezTo>
                    <a:pt x="735" y="58"/>
                    <a:pt x="738" y="59"/>
                    <a:pt x="737" y="56"/>
                  </a:cubicBezTo>
                  <a:cubicBezTo>
                    <a:pt x="741" y="57"/>
                    <a:pt x="750" y="53"/>
                    <a:pt x="750" y="58"/>
                  </a:cubicBezTo>
                  <a:cubicBezTo>
                    <a:pt x="753" y="59"/>
                    <a:pt x="752" y="54"/>
                    <a:pt x="757" y="56"/>
                  </a:cubicBezTo>
                  <a:cubicBezTo>
                    <a:pt x="757" y="55"/>
                    <a:pt x="756" y="55"/>
                    <a:pt x="755" y="55"/>
                  </a:cubicBezTo>
                  <a:cubicBezTo>
                    <a:pt x="756" y="54"/>
                    <a:pt x="755" y="52"/>
                    <a:pt x="757" y="51"/>
                  </a:cubicBezTo>
                  <a:cubicBezTo>
                    <a:pt x="760" y="52"/>
                    <a:pt x="759" y="47"/>
                    <a:pt x="764" y="49"/>
                  </a:cubicBezTo>
                  <a:cubicBezTo>
                    <a:pt x="766" y="49"/>
                    <a:pt x="764" y="48"/>
                    <a:pt x="764" y="48"/>
                  </a:cubicBezTo>
                  <a:cubicBezTo>
                    <a:pt x="766" y="45"/>
                    <a:pt x="769" y="47"/>
                    <a:pt x="773" y="47"/>
                  </a:cubicBezTo>
                  <a:cubicBezTo>
                    <a:pt x="773" y="53"/>
                    <a:pt x="780" y="45"/>
                    <a:pt x="778" y="50"/>
                  </a:cubicBezTo>
                  <a:cubicBezTo>
                    <a:pt x="783" y="51"/>
                    <a:pt x="787" y="50"/>
                    <a:pt x="791" y="49"/>
                  </a:cubicBezTo>
                  <a:cubicBezTo>
                    <a:pt x="792" y="52"/>
                    <a:pt x="787" y="50"/>
                    <a:pt x="788" y="54"/>
                  </a:cubicBezTo>
                  <a:cubicBezTo>
                    <a:pt x="788" y="56"/>
                    <a:pt x="792" y="55"/>
                    <a:pt x="795" y="55"/>
                  </a:cubicBezTo>
                  <a:cubicBezTo>
                    <a:pt x="799" y="55"/>
                    <a:pt x="803" y="55"/>
                    <a:pt x="806" y="54"/>
                  </a:cubicBezTo>
                  <a:cubicBezTo>
                    <a:pt x="807" y="58"/>
                    <a:pt x="813" y="58"/>
                    <a:pt x="815" y="62"/>
                  </a:cubicBezTo>
                  <a:cubicBezTo>
                    <a:pt x="817" y="61"/>
                    <a:pt x="818" y="63"/>
                    <a:pt x="821" y="63"/>
                  </a:cubicBezTo>
                  <a:cubicBezTo>
                    <a:pt x="828" y="64"/>
                    <a:pt x="836" y="62"/>
                    <a:pt x="843" y="63"/>
                  </a:cubicBezTo>
                  <a:cubicBezTo>
                    <a:pt x="846" y="64"/>
                    <a:pt x="848" y="67"/>
                    <a:pt x="851" y="65"/>
                  </a:cubicBezTo>
                  <a:cubicBezTo>
                    <a:pt x="851" y="67"/>
                    <a:pt x="852" y="68"/>
                    <a:pt x="854" y="68"/>
                  </a:cubicBezTo>
                  <a:cubicBezTo>
                    <a:pt x="854" y="69"/>
                    <a:pt x="854" y="71"/>
                    <a:pt x="854" y="73"/>
                  </a:cubicBezTo>
                  <a:cubicBezTo>
                    <a:pt x="853" y="75"/>
                    <a:pt x="857" y="73"/>
                    <a:pt x="858" y="74"/>
                  </a:cubicBezTo>
                  <a:cubicBezTo>
                    <a:pt x="860" y="75"/>
                    <a:pt x="859" y="73"/>
                    <a:pt x="861" y="74"/>
                  </a:cubicBezTo>
                  <a:cubicBezTo>
                    <a:pt x="861" y="74"/>
                    <a:pt x="861" y="75"/>
                    <a:pt x="862" y="75"/>
                  </a:cubicBezTo>
                  <a:cubicBezTo>
                    <a:pt x="864" y="75"/>
                    <a:pt x="876" y="76"/>
                    <a:pt x="877" y="75"/>
                  </a:cubicBezTo>
                  <a:cubicBezTo>
                    <a:pt x="877" y="75"/>
                    <a:pt x="877" y="74"/>
                    <a:pt x="877" y="74"/>
                  </a:cubicBezTo>
                  <a:cubicBezTo>
                    <a:pt x="878" y="74"/>
                    <a:pt x="880" y="75"/>
                    <a:pt x="881" y="75"/>
                  </a:cubicBezTo>
                  <a:cubicBezTo>
                    <a:pt x="882" y="74"/>
                    <a:pt x="884" y="73"/>
                    <a:pt x="884" y="75"/>
                  </a:cubicBezTo>
                  <a:cubicBezTo>
                    <a:pt x="886" y="73"/>
                    <a:pt x="890" y="72"/>
                    <a:pt x="894" y="71"/>
                  </a:cubicBezTo>
                  <a:cubicBezTo>
                    <a:pt x="893" y="75"/>
                    <a:pt x="894" y="77"/>
                    <a:pt x="895" y="80"/>
                  </a:cubicBezTo>
                  <a:cubicBezTo>
                    <a:pt x="900" y="79"/>
                    <a:pt x="901" y="82"/>
                    <a:pt x="905" y="80"/>
                  </a:cubicBezTo>
                  <a:cubicBezTo>
                    <a:pt x="906" y="78"/>
                    <a:pt x="904" y="77"/>
                    <a:pt x="903" y="77"/>
                  </a:cubicBezTo>
                  <a:cubicBezTo>
                    <a:pt x="904" y="76"/>
                    <a:pt x="904" y="75"/>
                    <a:pt x="904" y="73"/>
                  </a:cubicBezTo>
                  <a:cubicBezTo>
                    <a:pt x="907" y="70"/>
                    <a:pt x="914" y="71"/>
                    <a:pt x="916" y="74"/>
                  </a:cubicBezTo>
                  <a:cubicBezTo>
                    <a:pt x="921" y="74"/>
                    <a:pt x="926" y="73"/>
                    <a:pt x="931" y="74"/>
                  </a:cubicBezTo>
                  <a:cubicBezTo>
                    <a:pt x="933" y="74"/>
                    <a:pt x="936" y="77"/>
                    <a:pt x="937" y="74"/>
                  </a:cubicBezTo>
                  <a:cubicBezTo>
                    <a:pt x="940" y="75"/>
                    <a:pt x="939" y="76"/>
                    <a:pt x="943" y="77"/>
                  </a:cubicBezTo>
                  <a:cubicBezTo>
                    <a:pt x="944" y="78"/>
                    <a:pt x="945" y="80"/>
                    <a:pt x="945" y="80"/>
                  </a:cubicBezTo>
                  <a:cubicBezTo>
                    <a:pt x="946" y="80"/>
                    <a:pt x="947" y="79"/>
                    <a:pt x="947" y="78"/>
                  </a:cubicBezTo>
                  <a:cubicBezTo>
                    <a:pt x="948" y="79"/>
                    <a:pt x="947" y="80"/>
                    <a:pt x="948" y="81"/>
                  </a:cubicBezTo>
                  <a:cubicBezTo>
                    <a:pt x="948" y="81"/>
                    <a:pt x="950" y="80"/>
                    <a:pt x="950" y="81"/>
                  </a:cubicBezTo>
                  <a:cubicBezTo>
                    <a:pt x="951" y="82"/>
                    <a:pt x="953" y="82"/>
                    <a:pt x="956" y="83"/>
                  </a:cubicBezTo>
                  <a:cubicBezTo>
                    <a:pt x="958" y="84"/>
                    <a:pt x="961" y="84"/>
                    <a:pt x="963" y="86"/>
                  </a:cubicBezTo>
                  <a:cubicBezTo>
                    <a:pt x="964" y="86"/>
                    <a:pt x="964" y="88"/>
                    <a:pt x="964" y="88"/>
                  </a:cubicBezTo>
                  <a:cubicBezTo>
                    <a:pt x="965" y="88"/>
                    <a:pt x="966" y="87"/>
                    <a:pt x="967" y="88"/>
                  </a:cubicBezTo>
                  <a:cubicBezTo>
                    <a:pt x="967" y="88"/>
                    <a:pt x="966" y="90"/>
                    <a:pt x="967" y="90"/>
                  </a:cubicBezTo>
                  <a:cubicBezTo>
                    <a:pt x="967" y="91"/>
                    <a:pt x="969" y="90"/>
                    <a:pt x="969" y="90"/>
                  </a:cubicBezTo>
                  <a:cubicBezTo>
                    <a:pt x="970" y="91"/>
                    <a:pt x="968" y="95"/>
                    <a:pt x="972" y="94"/>
                  </a:cubicBezTo>
                  <a:cubicBezTo>
                    <a:pt x="972" y="97"/>
                    <a:pt x="972" y="99"/>
                    <a:pt x="972" y="102"/>
                  </a:cubicBezTo>
                  <a:cubicBezTo>
                    <a:pt x="977" y="102"/>
                    <a:pt x="980" y="101"/>
                    <a:pt x="981" y="97"/>
                  </a:cubicBezTo>
                  <a:cubicBezTo>
                    <a:pt x="984" y="99"/>
                    <a:pt x="988" y="98"/>
                    <a:pt x="991" y="100"/>
                  </a:cubicBezTo>
                  <a:cubicBezTo>
                    <a:pt x="992" y="100"/>
                    <a:pt x="991" y="102"/>
                    <a:pt x="991" y="102"/>
                  </a:cubicBezTo>
                  <a:cubicBezTo>
                    <a:pt x="992" y="103"/>
                    <a:pt x="994" y="102"/>
                    <a:pt x="995" y="102"/>
                  </a:cubicBezTo>
                  <a:cubicBezTo>
                    <a:pt x="994" y="103"/>
                    <a:pt x="992" y="103"/>
                    <a:pt x="992" y="106"/>
                  </a:cubicBezTo>
                  <a:cubicBezTo>
                    <a:pt x="991" y="106"/>
                    <a:pt x="990" y="104"/>
                    <a:pt x="989" y="104"/>
                  </a:cubicBezTo>
                  <a:cubicBezTo>
                    <a:pt x="988" y="105"/>
                    <a:pt x="988" y="107"/>
                    <a:pt x="985" y="107"/>
                  </a:cubicBezTo>
                  <a:cubicBezTo>
                    <a:pt x="986" y="109"/>
                    <a:pt x="989" y="108"/>
                    <a:pt x="988" y="111"/>
                  </a:cubicBezTo>
                  <a:cubicBezTo>
                    <a:pt x="983" y="108"/>
                    <a:pt x="987" y="113"/>
                    <a:pt x="984" y="114"/>
                  </a:cubicBezTo>
                  <a:cubicBezTo>
                    <a:pt x="983" y="114"/>
                    <a:pt x="982" y="115"/>
                    <a:pt x="982" y="116"/>
                  </a:cubicBezTo>
                  <a:cubicBezTo>
                    <a:pt x="980" y="116"/>
                    <a:pt x="979" y="116"/>
                    <a:pt x="978" y="115"/>
                  </a:cubicBezTo>
                  <a:cubicBezTo>
                    <a:pt x="978" y="115"/>
                    <a:pt x="977" y="113"/>
                    <a:pt x="976" y="113"/>
                  </a:cubicBezTo>
                  <a:cubicBezTo>
                    <a:pt x="974" y="112"/>
                    <a:pt x="973" y="112"/>
                    <a:pt x="971" y="111"/>
                  </a:cubicBezTo>
                  <a:cubicBezTo>
                    <a:pt x="970" y="111"/>
                    <a:pt x="969" y="109"/>
                    <a:pt x="969" y="109"/>
                  </a:cubicBezTo>
                  <a:cubicBezTo>
                    <a:pt x="968" y="108"/>
                    <a:pt x="966" y="109"/>
                    <a:pt x="964" y="109"/>
                  </a:cubicBezTo>
                  <a:cubicBezTo>
                    <a:pt x="964" y="109"/>
                    <a:pt x="964" y="108"/>
                    <a:pt x="963" y="108"/>
                  </a:cubicBezTo>
                  <a:cubicBezTo>
                    <a:pt x="962" y="108"/>
                    <a:pt x="960" y="104"/>
                    <a:pt x="958" y="107"/>
                  </a:cubicBezTo>
                  <a:cubicBezTo>
                    <a:pt x="957" y="107"/>
                    <a:pt x="957" y="105"/>
                    <a:pt x="957" y="103"/>
                  </a:cubicBezTo>
                  <a:cubicBezTo>
                    <a:pt x="955" y="103"/>
                    <a:pt x="952" y="103"/>
                    <a:pt x="950" y="103"/>
                  </a:cubicBezTo>
                  <a:cubicBezTo>
                    <a:pt x="948" y="103"/>
                    <a:pt x="950" y="106"/>
                    <a:pt x="950" y="106"/>
                  </a:cubicBezTo>
                  <a:cubicBezTo>
                    <a:pt x="950" y="107"/>
                    <a:pt x="947" y="108"/>
                    <a:pt x="948" y="110"/>
                  </a:cubicBezTo>
                  <a:cubicBezTo>
                    <a:pt x="943" y="110"/>
                    <a:pt x="942" y="114"/>
                    <a:pt x="936" y="113"/>
                  </a:cubicBezTo>
                  <a:cubicBezTo>
                    <a:pt x="935" y="113"/>
                    <a:pt x="935" y="115"/>
                    <a:pt x="932" y="115"/>
                  </a:cubicBezTo>
                  <a:cubicBezTo>
                    <a:pt x="933" y="117"/>
                    <a:pt x="935" y="116"/>
                    <a:pt x="937" y="116"/>
                  </a:cubicBezTo>
                  <a:cubicBezTo>
                    <a:pt x="939" y="117"/>
                    <a:pt x="939" y="118"/>
                    <a:pt x="941" y="118"/>
                  </a:cubicBezTo>
                  <a:cubicBezTo>
                    <a:pt x="940" y="122"/>
                    <a:pt x="940" y="121"/>
                    <a:pt x="942" y="123"/>
                  </a:cubicBezTo>
                  <a:cubicBezTo>
                    <a:pt x="943" y="126"/>
                    <a:pt x="946" y="126"/>
                    <a:pt x="948" y="128"/>
                  </a:cubicBezTo>
                  <a:cubicBezTo>
                    <a:pt x="948" y="128"/>
                    <a:pt x="944" y="131"/>
                    <a:pt x="944" y="131"/>
                  </a:cubicBezTo>
                  <a:cubicBezTo>
                    <a:pt x="941" y="132"/>
                    <a:pt x="941" y="129"/>
                    <a:pt x="940" y="129"/>
                  </a:cubicBezTo>
                  <a:cubicBezTo>
                    <a:pt x="940" y="129"/>
                    <a:pt x="941" y="131"/>
                    <a:pt x="940" y="131"/>
                  </a:cubicBezTo>
                  <a:cubicBezTo>
                    <a:pt x="936" y="132"/>
                    <a:pt x="930" y="131"/>
                    <a:pt x="927" y="133"/>
                  </a:cubicBezTo>
                  <a:cubicBezTo>
                    <a:pt x="925" y="133"/>
                    <a:pt x="920" y="135"/>
                    <a:pt x="921" y="137"/>
                  </a:cubicBezTo>
                  <a:cubicBezTo>
                    <a:pt x="915" y="136"/>
                    <a:pt x="915" y="140"/>
                    <a:pt x="911" y="141"/>
                  </a:cubicBezTo>
                  <a:cubicBezTo>
                    <a:pt x="910" y="142"/>
                    <a:pt x="910" y="142"/>
                    <a:pt x="909" y="143"/>
                  </a:cubicBezTo>
                  <a:cubicBezTo>
                    <a:pt x="908" y="144"/>
                    <a:pt x="907" y="145"/>
                    <a:pt x="905" y="146"/>
                  </a:cubicBezTo>
                  <a:cubicBezTo>
                    <a:pt x="904" y="146"/>
                    <a:pt x="903" y="147"/>
                    <a:pt x="903" y="148"/>
                  </a:cubicBezTo>
                  <a:cubicBezTo>
                    <a:pt x="899" y="147"/>
                    <a:pt x="893" y="149"/>
                    <a:pt x="891" y="147"/>
                  </a:cubicBezTo>
                  <a:cubicBezTo>
                    <a:pt x="890" y="148"/>
                    <a:pt x="887" y="147"/>
                    <a:pt x="888" y="150"/>
                  </a:cubicBezTo>
                  <a:cubicBezTo>
                    <a:pt x="881" y="151"/>
                    <a:pt x="880" y="151"/>
                    <a:pt x="874" y="150"/>
                  </a:cubicBezTo>
                  <a:cubicBezTo>
                    <a:pt x="873" y="150"/>
                    <a:pt x="872" y="151"/>
                    <a:pt x="871" y="151"/>
                  </a:cubicBezTo>
                  <a:cubicBezTo>
                    <a:pt x="870" y="152"/>
                    <a:pt x="868" y="153"/>
                    <a:pt x="868" y="155"/>
                  </a:cubicBezTo>
                  <a:cubicBezTo>
                    <a:pt x="868" y="158"/>
                    <a:pt x="862" y="157"/>
                    <a:pt x="863" y="162"/>
                  </a:cubicBezTo>
                  <a:cubicBezTo>
                    <a:pt x="862" y="166"/>
                    <a:pt x="866" y="165"/>
                    <a:pt x="868" y="167"/>
                  </a:cubicBezTo>
                  <a:cubicBezTo>
                    <a:pt x="867" y="170"/>
                    <a:pt x="867" y="173"/>
                    <a:pt x="863" y="173"/>
                  </a:cubicBezTo>
                  <a:cubicBezTo>
                    <a:pt x="863" y="175"/>
                    <a:pt x="863" y="176"/>
                    <a:pt x="861" y="176"/>
                  </a:cubicBezTo>
                  <a:cubicBezTo>
                    <a:pt x="861" y="178"/>
                    <a:pt x="861" y="179"/>
                    <a:pt x="861" y="181"/>
                  </a:cubicBezTo>
                  <a:cubicBezTo>
                    <a:pt x="861" y="183"/>
                    <a:pt x="863" y="180"/>
                    <a:pt x="863" y="182"/>
                  </a:cubicBezTo>
                  <a:cubicBezTo>
                    <a:pt x="864" y="185"/>
                    <a:pt x="861" y="184"/>
                    <a:pt x="861" y="184"/>
                  </a:cubicBezTo>
                  <a:cubicBezTo>
                    <a:pt x="860" y="185"/>
                    <a:pt x="860" y="188"/>
                    <a:pt x="859" y="188"/>
                  </a:cubicBezTo>
                  <a:cubicBezTo>
                    <a:pt x="858" y="189"/>
                    <a:pt x="855" y="188"/>
                    <a:pt x="854" y="189"/>
                  </a:cubicBezTo>
                  <a:cubicBezTo>
                    <a:pt x="853" y="190"/>
                    <a:pt x="854" y="193"/>
                    <a:pt x="854" y="194"/>
                  </a:cubicBezTo>
                  <a:cubicBezTo>
                    <a:pt x="853" y="195"/>
                    <a:pt x="853" y="192"/>
                    <a:pt x="852" y="191"/>
                  </a:cubicBezTo>
                  <a:cubicBezTo>
                    <a:pt x="852" y="191"/>
                    <a:pt x="849" y="192"/>
                    <a:pt x="851" y="197"/>
                  </a:cubicBezTo>
                  <a:cubicBezTo>
                    <a:pt x="849" y="196"/>
                    <a:pt x="850" y="199"/>
                    <a:pt x="849" y="200"/>
                  </a:cubicBezTo>
                  <a:cubicBezTo>
                    <a:pt x="848" y="200"/>
                    <a:pt x="847" y="199"/>
                    <a:pt x="846" y="200"/>
                  </a:cubicBezTo>
                  <a:cubicBezTo>
                    <a:pt x="846" y="200"/>
                    <a:pt x="846" y="203"/>
                    <a:pt x="844" y="202"/>
                  </a:cubicBezTo>
                  <a:cubicBezTo>
                    <a:pt x="844" y="204"/>
                    <a:pt x="843" y="205"/>
                    <a:pt x="843" y="207"/>
                  </a:cubicBezTo>
                  <a:cubicBezTo>
                    <a:pt x="841" y="207"/>
                    <a:pt x="838" y="206"/>
                    <a:pt x="838" y="208"/>
                  </a:cubicBezTo>
                  <a:cubicBezTo>
                    <a:pt x="837" y="207"/>
                    <a:pt x="839" y="206"/>
                    <a:pt x="838" y="204"/>
                  </a:cubicBezTo>
                  <a:cubicBezTo>
                    <a:pt x="838" y="205"/>
                    <a:pt x="837" y="204"/>
                    <a:pt x="837" y="203"/>
                  </a:cubicBezTo>
                  <a:cubicBezTo>
                    <a:pt x="837" y="203"/>
                    <a:pt x="837" y="202"/>
                    <a:pt x="837" y="201"/>
                  </a:cubicBezTo>
                  <a:cubicBezTo>
                    <a:pt x="836" y="200"/>
                    <a:pt x="835" y="199"/>
                    <a:pt x="835" y="199"/>
                  </a:cubicBezTo>
                  <a:cubicBezTo>
                    <a:pt x="834" y="198"/>
                    <a:pt x="834" y="197"/>
                    <a:pt x="832" y="197"/>
                  </a:cubicBezTo>
                  <a:cubicBezTo>
                    <a:pt x="834" y="196"/>
                    <a:pt x="834" y="193"/>
                    <a:pt x="834" y="190"/>
                  </a:cubicBezTo>
                  <a:cubicBezTo>
                    <a:pt x="834" y="188"/>
                    <a:pt x="833" y="188"/>
                    <a:pt x="832" y="187"/>
                  </a:cubicBezTo>
                  <a:cubicBezTo>
                    <a:pt x="832" y="182"/>
                    <a:pt x="833" y="177"/>
                    <a:pt x="832" y="174"/>
                  </a:cubicBezTo>
                  <a:cubicBezTo>
                    <a:pt x="837" y="177"/>
                    <a:pt x="833" y="172"/>
                    <a:pt x="835" y="169"/>
                  </a:cubicBezTo>
                  <a:cubicBezTo>
                    <a:pt x="835" y="169"/>
                    <a:pt x="836" y="173"/>
                    <a:pt x="837" y="170"/>
                  </a:cubicBezTo>
                  <a:cubicBezTo>
                    <a:pt x="837" y="170"/>
                    <a:pt x="837" y="168"/>
                    <a:pt x="837" y="168"/>
                  </a:cubicBezTo>
                  <a:cubicBezTo>
                    <a:pt x="838" y="166"/>
                    <a:pt x="843" y="163"/>
                    <a:pt x="844" y="162"/>
                  </a:cubicBezTo>
                  <a:cubicBezTo>
                    <a:pt x="844" y="162"/>
                    <a:pt x="846" y="162"/>
                    <a:pt x="845" y="161"/>
                  </a:cubicBezTo>
                  <a:cubicBezTo>
                    <a:pt x="844" y="159"/>
                    <a:pt x="846" y="160"/>
                    <a:pt x="848" y="160"/>
                  </a:cubicBezTo>
                  <a:cubicBezTo>
                    <a:pt x="849" y="159"/>
                    <a:pt x="850" y="157"/>
                    <a:pt x="850" y="154"/>
                  </a:cubicBezTo>
                  <a:cubicBezTo>
                    <a:pt x="850" y="154"/>
                    <a:pt x="854" y="152"/>
                    <a:pt x="854" y="151"/>
                  </a:cubicBezTo>
                  <a:cubicBezTo>
                    <a:pt x="854" y="151"/>
                    <a:pt x="852" y="151"/>
                    <a:pt x="852" y="151"/>
                  </a:cubicBezTo>
                  <a:cubicBezTo>
                    <a:pt x="853" y="151"/>
                    <a:pt x="853" y="149"/>
                    <a:pt x="854" y="149"/>
                  </a:cubicBezTo>
                  <a:cubicBezTo>
                    <a:pt x="855" y="149"/>
                    <a:pt x="857" y="152"/>
                    <a:pt x="856" y="147"/>
                  </a:cubicBezTo>
                  <a:cubicBezTo>
                    <a:pt x="858" y="147"/>
                    <a:pt x="860" y="146"/>
                    <a:pt x="862" y="146"/>
                  </a:cubicBezTo>
                  <a:cubicBezTo>
                    <a:pt x="862" y="145"/>
                    <a:pt x="863" y="143"/>
                    <a:pt x="863" y="143"/>
                  </a:cubicBezTo>
                  <a:cubicBezTo>
                    <a:pt x="864" y="143"/>
                    <a:pt x="865" y="144"/>
                    <a:pt x="865" y="143"/>
                  </a:cubicBezTo>
                  <a:cubicBezTo>
                    <a:pt x="866" y="143"/>
                    <a:pt x="867" y="142"/>
                    <a:pt x="868" y="141"/>
                  </a:cubicBezTo>
                  <a:cubicBezTo>
                    <a:pt x="868" y="140"/>
                    <a:pt x="869" y="141"/>
                    <a:pt x="869" y="140"/>
                  </a:cubicBezTo>
                  <a:cubicBezTo>
                    <a:pt x="869" y="138"/>
                    <a:pt x="870" y="135"/>
                    <a:pt x="872" y="137"/>
                  </a:cubicBezTo>
                  <a:cubicBezTo>
                    <a:pt x="872" y="135"/>
                    <a:pt x="872" y="133"/>
                    <a:pt x="872" y="131"/>
                  </a:cubicBezTo>
                  <a:cubicBezTo>
                    <a:pt x="870" y="131"/>
                    <a:pt x="868" y="132"/>
                    <a:pt x="867" y="133"/>
                  </a:cubicBezTo>
                  <a:cubicBezTo>
                    <a:pt x="866" y="133"/>
                    <a:pt x="865" y="134"/>
                    <a:pt x="864" y="135"/>
                  </a:cubicBezTo>
                  <a:cubicBezTo>
                    <a:pt x="864" y="136"/>
                    <a:pt x="863" y="135"/>
                    <a:pt x="863" y="136"/>
                  </a:cubicBezTo>
                  <a:cubicBezTo>
                    <a:pt x="863" y="138"/>
                    <a:pt x="858" y="138"/>
                    <a:pt x="858" y="141"/>
                  </a:cubicBezTo>
                  <a:cubicBezTo>
                    <a:pt x="856" y="140"/>
                    <a:pt x="855" y="141"/>
                    <a:pt x="855" y="143"/>
                  </a:cubicBezTo>
                  <a:cubicBezTo>
                    <a:pt x="853" y="144"/>
                    <a:pt x="854" y="141"/>
                    <a:pt x="854" y="141"/>
                  </a:cubicBezTo>
                  <a:cubicBezTo>
                    <a:pt x="853" y="141"/>
                    <a:pt x="851" y="141"/>
                    <a:pt x="851" y="141"/>
                  </a:cubicBezTo>
                  <a:cubicBezTo>
                    <a:pt x="851" y="140"/>
                    <a:pt x="852" y="138"/>
                    <a:pt x="851" y="137"/>
                  </a:cubicBezTo>
                  <a:cubicBezTo>
                    <a:pt x="846" y="138"/>
                    <a:pt x="843" y="136"/>
                    <a:pt x="839" y="137"/>
                  </a:cubicBezTo>
                  <a:cubicBezTo>
                    <a:pt x="838" y="138"/>
                    <a:pt x="839" y="139"/>
                    <a:pt x="838" y="140"/>
                  </a:cubicBezTo>
                  <a:cubicBezTo>
                    <a:pt x="837" y="141"/>
                    <a:pt x="835" y="140"/>
                    <a:pt x="834" y="141"/>
                  </a:cubicBezTo>
                  <a:cubicBezTo>
                    <a:pt x="832" y="142"/>
                    <a:pt x="831" y="143"/>
                    <a:pt x="830" y="144"/>
                  </a:cubicBezTo>
                  <a:cubicBezTo>
                    <a:pt x="829" y="145"/>
                    <a:pt x="829" y="147"/>
                    <a:pt x="826" y="147"/>
                  </a:cubicBezTo>
                  <a:cubicBezTo>
                    <a:pt x="826" y="150"/>
                    <a:pt x="828" y="150"/>
                    <a:pt x="828" y="153"/>
                  </a:cubicBezTo>
                  <a:cubicBezTo>
                    <a:pt x="826" y="153"/>
                    <a:pt x="825" y="154"/>
                    <a:pt x="825" y="156"/>
                  </a:cubicBezTo>
                  <a:cubicBezTo>
                    <a:pt x="820" y="155"/>
                    <a:pt x="819" y="158"/>
                    <a:pt x="815" y="157"/>
                  </a:cubicBezTo>
                  <a:cubicBezTo>
                    <a:pt x="813" y="156"/>
                    <a:pt x="814" y="155"/>
                    <a:pt x="815" y="154"/>
                  </a:cubicBezTo>
                  <a:cubicBezTo>
                    <a:pt x="813" y="154"/>
                    <a:pt x="812" y="153"/>
                    <a:pt x="812" y="151"/>
                  </a:cubicBezTo>
                  <a:cubicBezTo>
                    <a:pt x="810" y="151"/>
                    <a:pt x="808" y="152"/>
                    <a:pt x="808" y="150"/>
                  </a:cubicBezTo>
                  <a:cubicBezTo>
                    <a:pt x="802" y="153"/>
                    <a:pt x="795" y="155"/>
                    <a:pt x="788" y="156"/>
                  </a:cubicBezTo>
                  <a:cubicBezTo>
                    <a:pt x="787" y="154"/>
                    <a:pt x="784" y="155"/>
                    <a:pt x="785" y="151"/>
                  </a:cubicBezTo>
                  <a:cubicBezTo>
                    <a:pt x="784" y="151"/>
                    <a:pt x="782" y="151"/>
                    <a:pt x="781" y="151"/>
                  </a:cubicBezTo>
                  <a:cubicBezTo>
                    <a:pt x="776" y="153"/>
                    <a:pt x="772" y="154"/>
                    <a:pt x="768" y="156"/>
                  </a:cubicBezTo>
                  <a:cubicBezTo>
                    <a:pt x="764" y="158"/>
                    <a:pt x="762" y="161"/>
                    <a:pt x="758" y="162"/>
                  </a:cubicBezTo>
                  <a:cubicBezTo>
                    <a:pt x="759" y="164"/>
                    <a:pt x="758" y="166"/>
                    <a:pt x="756" y="166"/>
                  </a:cubicBezTo>
                  <a:cubicBezTo>
                    <a:pt x="757" y="169"/>
                    <a:pt x="754" y="169"/>
                    <a:pt x="755" y="171"/>
                  </a:cubicBezTo>
                  <a:cubicBezTo>
                    <a:pt x="752" y="169"/>
                    <a:pt x="750" y="176"/>
                    <a:pt x="749" y="175"/>
                  </a:cubicBezTo>
                  <a:cubicBezTo>
                    <a:pt x="746" y="173"/>
                    <a:pt x="748" y="176"/>
                    <a:pt x="745" y="176"/>
                  </a:cubicBezTo>
                  <a:cubicBezTo>
                    <a:pt x="743" y="176"/>
                    <a:pt x="743" y="177"/>
                    <a:pt x="743" y="179"/>
                  </a:cubicBezTo>
                  <a:cubicBezTo>
                    <a:pt x="737" y="177"/>
                    <a:pt x="739" y="183"/>
                    <a:pt x="735" y="182"/>
                  </a:cubicBezTo>
                  <a:cubicBezTo>
                    <a:pt x="735" y="183"/>
                    <a:pt x="739" y="188"/>
                    <a:pt x="739" y="186"/>
                  </a:cubicBezTo>
                  <a:cubicBezTo>
                    <a:pt x="741" y="186"/>
                    <a:pt x="740" y="189"/>
                    <a:pt x="741" y="190"/>
                  </a:cubicBezTo>
                  <a:cubicBezTo>
                    <a:pt x="742" y="189"/>
                    <a:pt x="744" y="191"/>
                    <a:pt x="744" y="191"/>
                  </a:cubicBezTo>
                  <a:cubicBezTo>
                    <a:pt x="745" y="192"/>
                    <a:pt x="747" y="190"/>
                    <a:pt x="749" y="190"/>
                  </a:cubicBezTo>
                  <a:cubicBezTo>
                    <a:pt x="749" y="190"/>
                    <a:pt x="751" y="191"/>
                    <a:pt x="750" y="191"/>
                  </a:cubicBezTo>
                  <a:cubicBezTo>
                    <a:pt x="752" y="191"/>
                    <a:pt x="753" y="188"/>
                    <a:pt x="753" y="190"/>
                  </a:cubicBezTo>
                  <a:cubicBezTo>
                    <a:pt x="755" y="190"/>
                    <a:pt x="754" y="189"/>
                    <a:pt x="755" y="188"/>
                  </a:cubicBezTo>
                  <a:cubicBezTo>
                    <a:pt x="757" y="188"/>
                    <a:pt x="757" y="197"/>
                    <a:pt x="759" y="193"/>
                  </a:cubicBezTo>
                  <a:cubicBezTo>
                    <a:pt x="762" y="192"/>
                    <a:pt x="759" y="198"/>
                    <a:pt x="763" y="196"/>
                  </a:cubicBezTo>
                  <a:cubicBezTo>
                    <a:pt x="763" y="198"/>
                    <a:pt x="761" y="197"/>
                    <a:pt x="761" y="197"/>
                  </a:cubicBezTo>
                  <a:cubicBezTo>
                    <a:pt x="760" y="198"/>
                    <a:pt x="762" y="200"/>
                    <a:pt x="762" y="202"/>
                  </a:cubicBezTo>
                  <a:cubicBezTo>
                    <a:pt x="762" y="202"/>
                    <a:pt x="761" y="202"/>
                    <a:pt x="761" y="203"/>
                  </a:cubicBezTo>
                  <a:cubicBezTo>
                    <a:pt x="760" y="204"/>
                    <a:pt x="760" y="205"/>
                    <a:pt x="759" y="206"/>
                  </a:cubicBezTo>
                  <a:cubicBezTo>
                    <a:pt x="759" y="209"/>
                    <a:pt x="761" y="216"/>
                    <a:pt x="757" y="213"/>
                  </a:cubicBezTo>
                  <a:cubicBezTo>
                    <a:pt x="758" y="223"/>
                    <a:pt x="753" y="228"/>
                    <a:pt x="751" y="235"/>
                  </a:cubicBezTo>
                  <a:cubicBezTo>
                    <a:pt x="750" y="236"/>
                    <a:pt x="749" y="235"/>
                    <a:pt x="748" y="235"/>
                  </a:cubicBezTo>
                  <a:cubicBezTo>
                    <a:pt x="747" y="236"/>
                    <a:pt x="748" y="238"/>
                    <a:pt x="748" y="239"/>
                  </a:cubicBezTo>
                  <a:cubicBezTo>
                    <a:pt x="747" y="240"/>
                    <a:pt x="745" y="239"/>
                    <a:pt x="744" y="240"/>
                  </a:cubicBezTo>
                  <a:cubicBezTo>
                    <a:pt x="744" y="240"/>
                    <a:pt x="744" y="242"/>
                    <a:pt x="744" y="242"/>
                  </a:cubicBezTo>
                  <a:cubicBezTo>
                    <a:pt x="744" y="242"/>
                    <a:pt x="742" y="242"/>
                    <a:pt x="742" y="242"/>
                  </a:cubicBezTo>
                  <a:cubicBezTo>
                    <a:pt x="741" y="243"/>
                    <a:pt x="743" y="244"/>
                    <a:pt x="743" y="243"/>
                  </a:cubicBezTo>
                  <a:cubicBezTo>
                    <a:pt x="742" y="245"/>
                    <a:pt x="740" y="245"/>
                    <a:pt x="739" y="246"/>
                  </a:cubicBezTo>
                  <a:cubicBezTo>
                    <a:pt x="739" y="246"/>
                    <a:pt x="739" y="248"/>
                    <a:pt x="738" y="249"/>
                  </a:cubicBezTo>
                  <a:cubicBezTo>
                    <a:pt x="737" y="250"/>
                    <a:pt x="736" y="249"/>
                    <a:pt x="735" y="250"/>
                  </a:cubicBezTo>
                  <a:cubicBezTo>
                    <a:pt x="734" y="251"/>
                    <a:pt x="734" y="253"/>
                    <a:pt x="733" y="254"/>
                  </a:cubicBezTo>
                  <a:cubicBezTo>
                    <a:pt x="733" y="254"/>
                    <a:pt x="731" y="254"/>
                    <a:pt x="731" y="254"/>
                  </a:cubicBezTo>
                  <a:cubicBezTo>
                    <a:pt x="731" y="254"/>
                    <a:pt x="731" y="257"/>
                    <a:pt x="730" y="256"/>
                  </a:cubicBezTo>
                  <a:cubicBezTo>
                    <a:pt x="729" y="255"/>
                    <a:pt x="728" y="255"/>
                    <a:pt x="728" y="259"/>
                  </a:cubicBezTo>
                  <a:cubicBezTo>
                    <a:pt x="722" y="259"/>
                    <a:pt x="722" y="259"/>
                    <a:pt x="716" y="259"/>
                  </a:cubicBezTo>
                  <a:cubicBezTo>
                    <a:pt x="716" y="259"/>
                    <a:pt x="711" y="262"/>
                    <a:pt x="713" y="262"/>
                  </a:cubicBezTo>
                  <a:cubicBezTo>
                    <a:pt x="715" y="265"/>
                    <a:pt x="705" y="262"/>
                    <a:pt x="710" y="264"/>
                  </a:cubicBezTo>
                  <a:cubicBezTo>
                    <a:pt x="710" y="266"/>
                    <a:pt x="708" y="266"/>
                    <a:pt x="708" y="264"/>
                  </a:cubicBezTo>
                  <a:cubicBezTo>
                    <a:pt x="705" y="267"/>
                    <a:pt x="706" y="270"/>
                    <a:pt x="706" y="274"/>
                  </a:cubicBezTo>
                  <a:cubicBezTo>
                    <a:pt x="703" y="275"/>
                    <a:pt x="704" y="275"/>
                    <a:pt x="700" y="274"/>
                  </a:cubicBezTo>
                  <a:cubicBezTo>
                    <a:pt x="702" y="275"/>
                    <a:pt x="702" y="276"/>
                    <a:pt x="699" y="276"/>
                  </a:cubicBezTo>
                  <a:cubicBezTo>
                    <a:pt x="699" y="279"/>
                    <a:pt x="700" y="289"/>
                    <a:pt x="702" y="286"/>
                  </a:cubicBezTo>
                  <a:cubicBezTo>
                    <a:pt x="704" y="286"/>
                    <a:pt x="702" y="295"/>
                    <a:pt x="705" y="295"/>
                  </a:cubicBezTo>
                  <a:cubicBezTo>
                    <a:pt x="708" y="295"/>
                    <a:pt x="705" y="299"/>
                    <a:pt x="708" y="300"/>
                  </a:cubicBezTo>
                  <a:cubicBezTo>
                    <a:pt x="707" y="300"/>
                    <a:pt x="707" y="302"/>
                    <a:pt x="706" y="302"/>
                  </a:cubicBezTo>
                  <a:cubicBezTo>
                    <a:pt x="705" y="303"/>
                    <a:pt x="704" y="301"/>
                    <a:pt x="704" y="301"/>
                  </a:cubicBezTo>
                  <a:cubicBezTo>
                    <a:pt x="703" y="302"/>
                    <a:pt x="704" y="303"/>
                    <a:pt x="703" y="303"/>
                  </a:cubicBezTo>
                  <a:cubicBezTo>
                    <a:pt x="702" y="304"/>
                    <a:pt x="700" y="303"/>
                    <a:pt x="699" y="303"/>
                  </a:cubicBezTo>
                  <a:cubicBezTo>
                    <a:pt x="697" y="304"/>
                    <a:pt x="693" y="307"/>
                    <a:pt x="691" y="304"/>
                  </a:cubicBezTo>
                  <a:cubicBezTo>
                    <a:pt x="691" y="302"/>
                    <a:pt x="692" y="301"/>
                    <a:pt x="692" y="300"/>
                  </a:cubicBezTo>
                  <a:cubicBezTo>
                    <a:pt x="693" y="297"/>
                    <a:pt x="691" y="294"/>
                    <a:pt x="693" y="293"/>
                  </a:cubicBezTo>
                  <a:cubicBezTo>
                    <a:pt x="693" y="291"/>
                    <a:pt x="690" y="292"/>
                    <a:pt x="691" y="288"/>
                  </a:cubicBezTo>
                  <a:cubicBezTo>
                    <a:pt x="689" y="287"/>
                    <a:pt x="686" y="289"/>
                    <a:pt x="684" y="286"/>
                  </a:cubicBezTo>
                  <a:cubicBezTo>
                    <a:pt x="683" y="282"/>
                    <a:pt x="688" y="284"/>
                    <a:pt x="686" y="280"/>
                  </a:cubicBezTo>
                  <a:cubicBezTo>
                    <a:pt x="686" y="278"/>
                    <a:pt x="685" y="279"/>
                    <a:pt x="685" y="280"/>
                  </a:cubicBezTo>
                  <a:cubicBezTo>
                    <a:pt x="684" y="280"/>
                    <a:pt x="684" y="278"/>
                    <a:pt x="683" y="277"/>
                  </a:cubicBezTo>
                  <a:cubicBezTo>
                    <a:pt x="682" y="277"/>
                    <a:pt x="681" y="276"/>
                    <a:pt x="680" y="275"/>
                  </a:cubicBezTo>
                  <a:cubicBezTo>
                    <a:pt x="680" y="276"/>
                    <a:pt x="679" y="276"/>
                    <a:pt x="677" y="276"/>
                  </a:cubicBezTo>
                  <a:cubicBezTo>
                    <a:pt x="676" y="276"/>
                    <a:pt x="676" y="277"/>
                    <a:pt x="677" y="277"/>
                  </a:cubicBezTo>
                  <a:cubicBezTo>
                    <a:pt x="677" y="281"/>
                    <a:pt x="674" y="275"/>
                    <a:pt x="675" y="280"/>
                  </a:cubicBezTo>
                  <a:cubicBezTo>
                    <a:pt x="671" y="277"/>
                    <a:pt x="672" y="282"/>
                    <a:pt x="668" y="280"/>
                  </a:cubicBezTo>
                  <a:cubicBezTo>
                    <a:pt x="671" y="277"/>
                    <a:pt x="668" y="275"/>
                    <a:pt x="671" y="273"/>
                  </a:cubicBezTo>
                  <a:cubicBezTo>
                    <a:pt x="673" y="271"/>
                    <a:pt x="665" y="272"/>
                    <a:pt x="665" y="274"/>
                  </a:cubicBezTo>
                  <a:cubicBezTo>
                    <a:pt x="665" y="277"/>
                    <a:pt x="664" y="273"/>
                    <a:pt x="664" y="273"/>
                  </a:cubicBezTo>
                  <a:cubicBezTo>
                    <a:pt x="662" y="273"/>
                    <a:pt x="663" y="276"/>
                    <a:pt x="660" y="276"/>
                  </a:cubicBezTo>
                  <a:cubicBezTo>
                    <a:pt x="660" y="276"/>
                    <a:pt x="657" y="278"/>
                    <a:pt x="657" y="279"/>
                  </a:cubicBezTo>
                  <a:cubicBezTo>
                    <a:pt x="656" y="279"/>
                    <a:pt x="656" y="280"/>
                    <a:pt x="656" y="281"/>
                  </a:cubicBezTo>
                  <a:cubicBezTo>
                    <a:pt x="651" y="280"/>
                    <a:pt x="652" y="280"/>
                    <a:pt x="648" y="281"/>
                  </a:cubicBezTo>
                  <a:cubicBezTo>
                    <a:pt x="649" y="281"/>
                    <a:pt x="648" y="284"/>
                    <a:pt x="649" y="284"/>
                  </a:cubicBezTo>
                  <a:cubicBezTo>
                    <a:pt x="650" y="285"/>
                    <a:pt x="651" y="284"/>
                    <a:pt x="652" y="284"/>
                  </a:cubicBezTo>
                  <a:cubicBezTo>
                    <a:pt x="653" y="285"/>
                    <a:pt x="652" y="286"/>
                    <a:pt x="652" y="287"/>
                  </a:cubicBezTo>
                  <a:cubicBezTo>
                    <a:pt x="653" y="287"/>
                    <a:pt x="655" y="286"/>
                    <a:pt x="656" y="287"/>
                  </a:cubicBezTo>
                  <a:cubicBezTo>
                    <a:pt x="656" y="287"/>
                    <a:pt x="655" y="289"/>
                    <a:pt x="656" y="289"/>
                  </a:cubicBezTo>
                  <a:cubicBezTo>
                    <a:pt x="657" y="290"/>
                    <a:pt x="658" y="289"/>
                    <a:pt x="659" y="290"/>
                  </a:cubicBezTo>
                  <a:cubicBezTo>
                    <a:pt x="661" y="290"/>
                    <a:pt x="660" y="288"/>
                    <a:pt x="662" y="288"/>
                  </a:cubicBezTo>
                  <a:cubicBezTo>
                    <a:pt x="666" y="288"/>
                    <a:pt x="670" y="288"/>
                    <a:pt x="670" y="293"/>
                  </a:cubicBezTo>
                  <a:cubicBezTo>
                    <a:pt x="668" y="294"/>
                    <a:pt x="666" y="294"/>
                    <a:pt x="664" y="293"/>
                  </a:cubicBezTo>
                  <a:cubicBezTo>
                    <a:pt x="663" y="294"/>
                    <a:pt x="662" y="296"/>
                    <a:pt x="663" y="299"/>
                  </a:cubicBezTo>
                  <a:cubicBezTo>
                    <a:pt x="661" y="298"/>
                    <a:pt x="660" y="300"/>
                    <a:pt x="662" y="300"/>
                  </a:cubicBezTo>
                  <a:cubicBezTo>
                    <a:pt x="661" y="301"/>
                    <a:pt x="659" y="301"/>
                    <a:pt x="657" y="301"/>
                  </a:cubicBezTo>
                  <a:cubicBezTo>
                    <a:pt x="659" y="305"/>
                    <a:pt x="663" y="307"/>
                    <a:pt x="663" y="313"/>
                  </a:cubicBezTo>
                  <a:cubicBezTo>
                    <a:pt x="666" y="309"/>
                    <a:pt x="664" y="312"/>
                    <a:pt x="666" y="314"/>
                  </a:cubicBezTo>
                  <a:cubicBezTo>
                    <a:pt x="666" y="318"/>
                    <a:pt x="667" y="324"/>
                    <a:pt x="665" y="327"/>
                  </a:cubicBezTo>
                  <a:cubicBezTo>
                    <a:pt x="667" y="330"/>
                    <a:pt x="668" y="333"/>
                    <a:pt x="668" y="339"/>
                  </a:cubicBezTo>
                  <a:cubicBezTo>
                    <a:pt x="664" y="336"/>
                    <a:pt x="666" y="344"/>
                    <a:pt x="664" y="342"/>
                  </a:cubicBezTo>
                  <a:cubicBezTo>
                    <a:pt x="662" y="341"/>
                    <a:pt x="664" y="342"/>
                    <a:pt x="663" y="343"/>
                  </a:cubicBezTo>
                  <a:cubicBezTo>
                    <a:pt x="662" y="344"/>
                    <a:pt x="659" y="344"/>
                    <a:pt x="660" y="348"/>
                  </a:cubicBezTo>
                  <a:cubicBezTo>
                    <a:pt x="657" y="347"/>
                    <a:pt x="660" y="352"/>
                    <a:pt x="656" y="350"/>
                  </a:cubicBezTo>
                  <a:cubicBezTo>
                    <a:pt x="659" y="353"/>
                    <a:pt x="651" y="355"/>
                    <a:pt x="652" y="356"/>
                  </a:cubicBezTo>
                  <a:cubicBezTo>
                    <a:pt x="654" y="358"/>
                    <a:pt x="652" y="357"/>
                    <a:pt x="650" y="359"/>
                  </a:cubicBezTo>
                  <a:cubicBezTo>
                    <a:pt x="649" y="360"/>
                    <a:pt x="650" y="361"/>
                    <a:pt x="649" y="362"/>
                  </a:cubicBezTo>
                  <a:cubicBezTo>
                    <a:pt x="648" y="363"/>
                    <a:pt x="647" y="362"/>
                    <a:pt x="646" y="362"/>
                  </a:cubicBezTo>
                  <a:cubicBezTo>
                    <a:pt x="646" y="363"/>
                    <a:pt x="647" y="364"/>
                    <a:pt x="646" y="365"/>
                  </a:cubicBezTo>
                  <a:cubicBezTo>
                    <a:pt x="645" y="366"/>
                    <a:pt x="642" y="364"/>
                    <a:pt x="643" y="367"/>
                  </a:cubicBezTo>
                  <a:cubicBezTo>
                    <a:pt x="635" y="368"/>
                    <a:pt x="636" y="368"/>
                    <a:pt x="629" y="367"/>
                  </a:cubicBezTo>
                  <a:cubicBezTo>
                    <a:pt x="627" y="367"/>
                    <a:pt x="628" y="369"/>
                    <a:pt x="628" y="370"/>
                  </a:cubicBezTo>
                  <a:cubicBezTo>
                    <a:pt x="625" y="368"/>
                    <a:pt x="621" y="373"/>
                    <a:pt x="620" y="373"/>
                  </a:cubicBezTo>
                  <a:cubicBezTo>
                    <a:pt x="618" y="371"/>
                    <a:pt x="620" y="374"/>
                    <a:pt x="616" y="374"/>
                  </a:cubicBezTo>
                  <a:cubicBezTo>
                    <a:pt x="614" y="374"/>
                    <a:pt x="617" y="376"/>
                    <a:pt x="615" y="376"/>
                  </a:cubicBezTo>
                  <a:cubicBezTo>
                    <a:pt x="612" y="379"/>
                    <a:pt x="611" y="374"/>
                    <a:pt x="607" y="374"/>
                  </a:cubicBezTo>
                  <a:cubicBezTo>
                    <a:pt x="604" y="373"/>
                    <a:pt x="603" y="375"/>
                    <a:pt x="600" y="375"/>
                  </a:cubicBezTo>
                  <a:cubicBezTo>
                    <a:pt x="599" y="376"/>
                    <a:pt x="598" y="378"/>
                    <a:pt x="598" y="380"/>
                  </a:cubicBezTo>
                  <a:cubicBezTo>
                    <a:pt x="594" y="379"/>
                    <a:pt x="594" y="382"/>
                    <a:pt x="592" y="382"/>
                  </a:cubicBezTo>
                  <a:cubicBezTo>
                    <a:pt x="591" y="385"/>
                    <a:pt x="594" y="384"/>
                    <a:pt x="595" y="387"/>
                  </a:cubicBezTo>
                  <a:cubicBezTo>
                    <a:pt x="595" y="388"/>
                    <a:pt x="595" y="389"/>
                    <a:pt x="596" y="389"/>
                  </a:cubicBezTo>
                  <a:cubicBezTo>
                    <a:pt x="597" y="389"/>
                    <a:pt x="596" y="391"/>
                    <a:pt x="597" y="392"/>
                  </a:cubicBezTo>
                  <a:cubicBezTo>
                    <a:pt x="598" y="393"/>
                    <a:pt x="599" y="392"/>
                    <a:pt x="600" y="393"/>
                  </a:cubicBezTo>
                  <a:cubicBezTo>
                    <a:pt x="601" y="393"/>
                    <a:pt x="600" y="395"/>
                    <a:pt x="600" y="395"/>
                  </a:cubicBezTo>
                  <a:cubicBezTo>
                    <a:pt x="601" y="396"/>
                    <a:pt x="602" y="395"/>
                    <a:pt x="603" y="395"/>
                  </a:cubicBezTo>
                  <a:cubicBezTo>
                    <a:pt x="604" y="396"/>
                    <a:pt x="604" y="399"/>
                    <a:pt x="605" y="401"/>
                  </a:cubicBezTo>
                  <a:cubicBezTo>
                    <a:pt x="606" y="402"/>
                    <a:pt x="609" y="405"/>
                    <a:pt x="609" y="405"/>
                  </a:cubicBezTo>
                  <a:cubicBezTo>
                    <a:pt x="609" y="406"/>
                    <a:pt x="609" y="408"/>
                    <a:pt x="609" y="409"/>
                  </a:cubicBezTo>
                  <a:cubicBezTo>
                    <a:pt x="609" y="411"/>
                    <a:pt x="610" y="412"/>
                    <a:pt x="610" y="414"/>
                  </a:cubicBezTo>
                  <a:cubicBezTo>
                    <a:pt x="610" y="416"/>
                    <a:pt x="609" y="416"/>
                    <a:pt x="609" y="418"/>
                  </a:cubicBezTo>
                  <a:cubicBezTo>
                    <a:pt x="608" y="420"/>
                    <a:pt x="609" y="422"/>
                    <a:pt x="606" y="420"/>
                  </a:cubicBezTo>
                  <a:cubicBezTo>
                    <a:pt x="608" y="424"/>
                    <a:pt x="603" y="422"/>
                    <a:pt x="604" y="426"/>
                  </a:cubicBezTo>
                  <a:cubicBezTo>
                    <a:pt x="599" y="424"/>
                    <a:pt x="600" y="428"/>
                    <a:pt x="597" y="428"/>
                  </a:cubicBezTo>
                  <a:cubicBezTo>
                    <a:pt x="595" y="428"/>
                    <a:pt x="596" y="430"/>
                    <a:pt x="596" y="430"/>
                  </a:cubicBezTo>
                  <a:cubicBezTo>
                    <a:pt x="596" y="431"/>
                    <a:pt x="592" y="431"/>
                    <a:pt x="593" y="432"/>
                  </a:cubicBezTo>
                  <a:cubicBezTo>
                    <a:pt x="594" y="433"/>
                    <a:pt x="594" y="432"/>
                    <a:pt x="593" y="433"/>
                  </a:cubicBezTo>
                  <a:cubicBezTo>
                    <a:pt x="592" y="434"/>
                    <a:pt x="592" y="435"/>
                    <a:pt x="590" y="435"/>
                  </a:cubicBezTo>
                  <a:cubicBezTo>
                    <a:pt x="591" y="429"/>
                    <a:pt x="588" y="434"/>
                    <a:pt x="587" y="432"/>
                  </a:cubicBezTo>
                  <a:cubicBezTo>
                    <a:pt x="587" y="431"/>
                    <a:pt x="587" y="428"/>
                    <a:pt x="585" y="427"/>
                  </a:cubicBezTo>
                  <a:cubicBezTo>
                    <a:pt x="585" y="427"/>
                    <a:pt x="583" y="427"/>
                    <a:pt x="583" y="427"/>
                  </a:cubicBezTo>
                  <a:cubicBezTo>
                    <a:pt x="582" y="427"/>
                    <a:pt x="583" y="425"/>
                    <a:pt x="583" y="425"/>
                  </a:cubicBezTo>
                  <a:cubicBezTo>
                    <a:pt x="582" y="424"/>
                    <a:pt x="579" y="424"/>
                    <a:pt x="578" y="423"/>
                  </a:cubicBezTo>
                  <a:cubicBezTo>
                    <a:pt x="578" y="423"/>
                    <a:pt x="578" y="421"/>
                    <a:pt x="578" y="421"/>
                  </a:cubicBezTo>
                  <a:cubicBezTo>
                    <a:pt x="577" y="421"/>
                    <a:pt x="575" y="421"/>
                    <a:pt x="575" y="421"/>
                  </a:cubicBezTo>
                  <a:cubicBezTo>
                    <a:pt x="573" y="421"/>
                    <a:pt x="574" y="418"/>
                    <a:pt x="573" y="418"/>
                  </a:cubicBezTo>
                  <a:cubicBezTo>
                    <a:pt x="573" y="417"/>
                    <a:pt x="572" y="418"/>
                    <a:pt x="572" y="419"/>
                  </a:cubicBezTo>
                  <a:cubicBezTo>
                    <a:pt x="570" y="416"/>
                    <a:pt x="571" y="416"/>
                    <a:pt x="569" y="414"/>
                  </a:cubicBezTo>
                  <a:cubicBezTo>
                    <a:pt x="565" y="413"/>
                    <a:pt x="566" y="418"/>
                    <a:pt x="565" y="420"/>
                  </a:cubicBezTo>
                  <a:cubicBezTo>
                    <a:pt x="565" y="420"/>
                    <a:pt x="563" y="421"/>
                    <a:pt x="563" y="421"/>
                  </a:cubicBezTo>
                  <a:cubicBezTo>
                    <a:pt x="562" y="423"/>
                    <a:pt x="564" y="427"/>
                    <a:pt x="562" y="428"/>
                  </a:cubicBezTo>
                  <a:cubicBezTo>
                    <a:pt x="562" y="429"/>
                    <a:pt x="563" y="430"/>
                    <a:pt x="563" y="432"/>
                  </a:cubicBezTo>
                  <a:cubicBezTo>
                    <a:pt x="563" y="433"/>
                    <a:pt x="565" y="435"/>
                    <a:pt x="565" y="433"/>
                  </a:cubicBezTo>
                  <a:cubicBezTo>
                    <a:pt x="568" y="436"/>
                    <a:pt x="567" y="437"/>
                    <a:pt x="566" y="441"/>
                  </a:cubicBezTo>
                  <a:cubicBezTo>
                    <a:pt x="567" y="442"/>
                    <a:pt x="567" y="442"/>
                    <a:pt x="567" y="443"/>
                  </a:cubicBezTo>
                  <a:cubicBezTo>
                    <a:pt x="568" y="444"/>
                    <a:pt x="569" y="445"/>
                    <a:pt x="570" y="446"/>
                  </a:cubicBezTo>
                  <a:cubicBezTo>
                    <a:pt x="572" y="447"/>
                    <a:pt x="573" y="448"/>
                    <a:pt x="576" y="449"/>
                  </a:cubicBezTo>
                  <a:cubicBezTo>
                    <a:pt x="576" y="450"/>
                    <a:pt x="576" y="450"/>
                    <a:pt x="577" y="450"/>
                  </a:cubicBezTo>
                  <a:cubicBezTo>
                    <a:pt x="578" y="451"/>
                    <a:pt x="578" y="452"/>
                    <a:pt x="578" y="453"/>
                  </a:cubicBezTo>
                  <a:cubicBezTo>
                    <a:pt x="578" y="454"/>
                    <a:pt x="580" y="453"/>
                    <a:pt x="580" y="454"/>
                  </a:cubicBezTo>
                  <a:cubicBezTo>
                    <a:pt x="581" y="455"/>
                    <a:pt x="580" y="457"/>
                    <a:pt x="580" y="459"/>
                  </a:cubicBezTo>
                  <a:cubicBezTo>
                    <a:pt x="581" y="459"/>
                    <a:pt x="583" y="461"/>
                    <a:pt x="583" y="461"/>
                  </a:cubicBezTo>
                  <a:cubicBezTo>
                    <a:pt x="583" y="462"/>
                    <a:pt x="580" y="465"/>
                    <a:pt x="584" y="466"/>
                  </a:cubicBezTo>
                  <a:cubicBezTo>
                    <a:pt x="583" y="468"/>
                    <a:pt x="581" y="467"/>
                    <a:pt x="579" y="467"/>
                  </a:cubicBezTo>
                  <a:cubicBezTo>
                    <a:pt x="578" y="467"/>
                    <a:pt x="574" y="467"/>
                    <a:pt x="573" y="466"/>
                  </a:cubicBezTo>
                  <a:cubicBezTo>
                    <a:pt x="574" y="466"/>
                    <a:pt x="575" y="461"/>
                    <a:pt x="572" y="465"/>
                  </a:cubicBezTo>
                  <a:cubicBezTo>
                    <a:pt x="570" y="463"/>
                    <a:pt x="571" y="460"/>
                    <a:pt x="570" y="459"/>
                  </a:cubicBezTo>
                  <a:cubicBezTo>
                    <a:pt x="569" y="457"/>
                    <a:pt x="568" y="457"/>
                    <a:pt x="566" y="455"/>
                  </a:cubicBezTo>
                  <a:cubicBezTo>
                    <a:pt x="566" y="454"/>
                    <a:pt x="566" y="452"/>
                    <a:pt x="567" y="452"/>
                  </a:cubicBezTo>
                  <a:cubicBezTo>
                    <a:pt x="565" y="449"/>
                    <a:pt x="565" y="446"/>
                    <a:pt x="562" y="445"/>
                  </a:cubicBezTo>
                  <a:cubicBezTo>
                    <a:pt x="562" y="443"/>
                    <a:pt x="560" y="442"/>
                    <a:pt x="562" y="441"/>
                  </a:cubicBezTo>
                  <a:cubicBezTo>
                    <a:pt x="561" y="440"/>
                    <a:pt x="559" y="439"/>
                    <a:pt x="558" y="439"/>
                  </a:cubicBezTo>
                  <a:cubicBezTo>
                    <a:pt x="558" y="437"/>
                    <a:pt x="558" y="435"/>
                    <a:pt x="557" y="435"/>
                  </a:cubicBezTo>
                  <a:cubicBezTo>
                    <a:pt x="556" y="433"/>
                    <a:pt x="558" y="432"/>
                    <a:pt x="558" y="430"/>
                  </a:cubicBezTo>
                  <a:cubicBezTo>
                    <a:pt x="558" y="428"/>
                    <a:pt x="557" y="427"/>
                    <a:pt x="556" y="427"/>
                  </a:cubicBezTo>
                  <a:cubicBezTo>
                    <a:pt x="556" y="426"/>
                    <a:pt x="557" y="425"/>
                    <a:pt x="556" y="425"/>
                  </a:cubicBezTo>
                  <a:cubicBezTo>
                    <a:pt x="556" y="423"/>
                    <a:pt x="559" y="424"/>
                    <a:pt x="560" y="423"/>
                  </a:cubicBezTo>
                  <a:cubicBezTo>
                    <a:pt x="560" y="422"/>
                    <a:pt x="559" y="422"/>
                    <a:pt x="559" y="421"/>
                  </a:cubicBezTo>
                  <a:cubicBezTo>
                    <a:pt x="559" y="420"/>
                    <a:pt x="561" y="420"/>
                    <a:pt x="560" y="419"/>
                  </a:cubicBezTo>
                  <a:cubicBezTo>
                    <a:pt x="560" y="417"/>
                    <a:pt x="558" y="415"/>
                    <a:pt x="558" y="413"/>
                  </a:cubicBezTo>
                  <a:cubicBezTo>
                    <a:pt x="558" y="410"/>
                    <a:pt x="559" y="407"/>
                    <a:pt x="558" y="406"/>
                  </a:cubicBezTo>
                  <a:cubicBezTo>
                    <a:pt x="558" y="404"/>
                    <a:pt x="556" y="404"/>
                    <a:pt x="556" y="403"/>
                  </a:cubicBezTo>
                  <a:cubicBezTo>
                    <a:pt x="555" y="402"/>
                    <a:pt x="555" y="401"/>
                    <a:pt x="555" y="400"/>
                  </a:cubicBezTo>
                  <a:cubicBezTo>
                    <a:pt x="553" y="398"/>
                    <a:pt x="552" y="396"/>
                    <a:pt x="551" y="395"/>
                  </a:cubicBezTo>
                  <a:cubicBezTo>
                    <a:pt x="547" y="394"/>
                    <a:pt x="549" y="399"/>
                    <a:pt x="546" y="396"/>
                  </a:cubicBezTo>
                  <a:cubicBezTo>
                    <a:pt x="545" y="396"/>
                    <a:pt x="546" y="399"/>
                    <a:pt x="545" y="400"/>
                  </a:cubicBezTo>
                  <a:cubicBezTo>
                    <a:pt x="545" y="400"/>
                    <a:pt x="543" y="399"/>
                    <a:pt x="543" y="400"/>
                  </a:cubicBezTo>
                  <a:cubicBezTo>
                    <a:pt x="542" y="401"/>
                    <a:pt x="543" y="402"/>
                    <a:pt x="542" y="402"/>
                  </a:cubicBezTo>
                  <a:cubicBezTo>
                    <a:pt x="539" y="402"/>
                    <a:pt x="539" y="402"/>
                    <a:pt x="538" y="399"/>
                  </a:cubicBezTo>
                  <a:cubicBezTo>
                    <a:pt x="538" y="398"/>
                    <a:pt x="537" y="398"/>
                    <a:pt x="537" y="397"/>
                  </a:cubicBezTo>
                  <a:cubicBezTo>
                    <a:pt x="536" y="396"/>
                    <a:pt x="538" y="396"/>
                    <a:pt x="538" y="395"/>
                  </a:cubicBezTo>
                  <a:cubicBezTo>
                    <a:pt x="538" y="394"/>
                    <a:pt x="535" y="389"/>
                    <a:pt x="538" y="387"/>
                  </a:cubicBezTo>
                  <a:cubicBezTo>
                    <a:pt x="537" y="386"/>
                    <a:pt x="535" y="385"/>
                    <a:pt x="536" y="380"/>
                  </a:cubicBezTo>
                  <a:cubicBezTo>
                    <a:pt x="535" y="380"/>
                    <a:pt x="535" y="381"/>
                    <a:pt x="535" y="382"/>
                  </a:cubicBezTo>
                  <a:cubicBezTo>
                    <a:pt x="532" y="381"/>
                    <a:pt x="534" y="377"/>
                    <a:pt x="532" y="375"/>
                  </a:cubicBezTo>
                  <a:cubicBezTo>
                    <a:pt x="531" y="374"/>
                    <a:pt x="531" y="374"/>
                    <a:pt x="530" y="373"/>
                  </a:cubicBezTo>
                  <a:cubicBezTo>
                    <a:pt x="529" y="372"/>
                    <a:pt x="529" y="371"/>
                    <a:pt x="529" y="370"/>
                  </a:cubicBezTo>
                  <a:cubicBezTo>
                    <a:pt x="528" y="369"/>
                    <a:pt x="524" y="370"/>
                    <a:pt x="525" y="367"/>
                  </a:cubicBezTo>
                  <a:cubicBezTo>
                    <a:pt x="521" y="366"/>
                    <a:pt x="520" y="369"/>
                    <a:pt x="518" y="370"/>
                  </a:cubicBezTo>
                  <a:cubicBezTo>
                    <a:pt x="516" y="370"/>
                    <a:pt x="515" y="370"/>
                    <a:pt x="514" y="372"/>
                  </a:cubicBezTo>
                  <a:cubicBezTo>
                    <a:pt x="512" y="372"/>
                    <a:pt x="509" y="372"/>
                    <a:pt x="506" y="372"/>
                  </a:cubicBezTo>
                  <a:cubicBezTo>
                    <a:pt x="506" y="372"/>
                    <a:pt x="504" y="373"/>
                    <a:pt x="504" y="374"/>
                  </a:cubicBezTo>
                  <a:cubicBezTo>
                    <a:pt x="503" y="375"/>
                    <a:pt x="503" y="374"/>
                    <a:pt x="503" y="375"/>
                  </a:cubicBezTo>
                  <a:cubicBezTo>
                    <a:pt x="503" y="376"/>
                    <a:pt x="500" y="377"/>
                    <a:pt x="499" y="377"/>
                  </a:cubicBezTo>
                  <a:cubicBezTo>
                    <a:pt x="497" y="380"/>
                    <a:pt x="494" y="384"/>
                    <a:pt x="490" y="386"/>
                  </a:cubicBezTo>
                  <a:cubicBezTo>
                    <a:pt x="487" y="388"/>
                    <a:pt x="486" y="392"/>
                    <a:pt x="482" y="393"/>
                  </a:cubicBezTo>
                  <a:cubicBezTo>
                    <a:pt x="483" y="395"/>
                    <a:pt x="483" y="395"/>
                    <a:pt x="479" y="395"/>
                  </a:cubicBezTo>
                  <a:cubicBezTo>
                    <a:pt x="479" y="397"/>
                    <a:pt x="479" y="397"/>
                    <a:pt x="480" y="397"/>
                  </a:cubicBezTo>
                  <a:cubicBezTo>
                    <a:pt x="480" y="399"/>
                    <a:pt x="478" y="399"/>
                    <a:pt x="478" y="397"/>
                  </a:cubicBezTo>
                  <a:cubicBezTo>
                    <a:pt x="476" y="398"/>
                    <a:pt x="477" y="401"/>
                    <a:pt x="473" y="400"/>
                  </a:cubicBezTo>
                  <a:cubicBezTo>
                    <a:pt x="472" y="401"/>
                    <a:pt x="472" y="403"/>
                    <a:pt x="470" y="402"/>
                  </a:cubicBezTo>
                  <a:cubicBezTo>
                    <a:pt x="469" y="404"/>
                    <a:pt x="471" y="404"/>
                    <a:pt x="471" y="406"/>
                  </a:cubicBezTo>
                  <a:cubicBezTo>
                    <a:pt x="471" y="408"/>
                    <a:pt x="469" y="411"/>
                    <a:pt x="469" y="415"/>
                  </a:cubicBezTo>
                  <a:cubicBezTo>
                    <a:pt x="468" y="420"/>
                    <a:pt x="468" y="426"/>
                    <a:pt x="467" y="428"/>
                  </a:cubicBezTo>
                  <a:cubicBezTo>
                    <a:pt x="467" y="428"/>
                    <a:pt x="465" y="428"/>
                    <a:pt x="465" y="428"/>
                  </a:cubicBezTo>
                  <a:cubicBezTo>
                    <a:pt x="464" y="429"/>
                    <a:pt x="465" y="432"/>
                    <a:pt x="464" y="433"/>
                  </a:cubicBezTo>
                  <a:cubicBezTo>
                    <a:pt x="463" y="434"/>
                    <a:pt x="461" y="433"/>
                    <a:pt x="459" y="434"/>
                  </a:cubicBezTo>
                  <a:cubicBezTo>
                    <a:pt x="458" y="435"/>
                    <a:pt x="458" y="437"/>
                    <a:pt x="456" y="436"/>
                  </a:cubicBezTo>
                  <a:cubicBezTo>
                    <a:pt x="453" y="433"/>
                    <a:pt x="451" y="429"/>
                    <a:pt x="450" y="425"/>
                  </a:cubicBezTo>
                  <a:cubicBezTo>
                    <a:pt x="449" y="424"/>
                    <a:pt x="448" y="423"/>
                    <a:pt x="447" y="422"/>
                  </a:cubicBezTo>
                  <a:cubicBezTo>
                    <a:pt x="447" y="422"/>
                    <a:pt x="446" y="421"/>
                    <a:pt x="445" y="421"/>
                  </a:cubicBezTo>
                  <a:cubicBezTo>
                    <a:pt x="444" y="417"/>
                    <a:pt x="447" y="417"/>
                    <a:pt x="447" y="415"/>
                  </a:cubicBezTo>
                  <a:cubicBezTo>
                    <a:pt x="447" y="413"/>
                    <a:pt x="445" y="412"/>
                    <a:pt x="444" y="410"/>
                  </a:cubicBezTo>
                  <a:cubicBezTo>
                    <a:pt x="443" y="409"/>
                    <a:pt x="442" y="407"/>
                    <a:pt x="440" y="407"/>
                  </a:cubicBezTo>
                  <a:cubicBezTo>
                    <a:pt x="440" y="405"/>
                    <a:pt x="439" y="402"/>
                    <a:pt x="438" y="400"/>
                  </a:cubicBezTo>
                  <a:cubicBezTo>
                    <a:pt x="437" y="398"/>
                    <a:pt x="436" y="389"/>
                    <a:pt x="436" y="383"/>
                  </a:cubicBezTo>
                  <a:cubicBezTo>
                    <a:pt x="435" y="380"/>
                    <a:pt x="434" y="374"/>
                    <a:pt x="433" y="369"/>
                  </a:cubicBezTo>
                  <a:cubicBezTo>
                    <a:pt x="432" y="370"/>
                    <a:pt x="428" y="374"/>
                    <a:pt x="431" y="375"/>
                  </a:cubicBezTo>
                  <a:cubicBezTo>
                    <a:pt x="431" y="378"/>
                    <a:pt x="426" y="375"/>
                    <a:pt x="425" y="375"/>
                  </a:cubicBezTo>
                  <a:cubicBezTo>
                    <a:pt x="424" y="375"/>
                    <a:pt x="423" y="375"/>
                    <a:pt x="423" y="375"/>
                  </a:cubicBezTo>
                  <a:cubicBezTo>
                    <a:pt x="421" y="374"/>
                    <a:pt x="420" y="370"/>
                    <a:pt x="418" y="372"/>
                  </a:cubicBezTo>
                  <a:cubicBezTo>
                    <a:pt x="418" y="370"/>
                    <a:pt x="419" y="369"/>
                    <a:pt x="420" y="369"/>
                  </a:cubicBezTo>
                  <a:cubicBezTo>
                    <a:pt x="419" y="368"/>
                    <a:pt x="420" y="367"/>
                    <a:pt x="420" y="366"/>
                  </a:cubicBezTo>
                  <a:cubicBezTo>
                    <a:pt x="420" y="364"/>
                    <a:pt x="417" y="365"/>
                    <a:pt x="416" y="365"/>
                  </a:cubicBezTo>
                  <a:cubicBezTo>
                    <a:pt x="414" y="364"/>
                    <a:pt x="413" y="359"/>
                    <a:pt x="412" y="362"/>
                  </a:cubicBezTo>
                  <a:cubicBezTo>
                    <a:pt x="409" y="362"/>
                    <a:pt x="411" y="358"/>
                    <a:pt x="411" y="359"/>
                  </a:cubicBezTo>
                  <a:cubicBezTo>
                    <a:pt x="410" y="357"/>
                    <a:pt x="408" y="357"/>
                    <a:pt x="409" y="355"/>
                  </a:cubicBezTo>
                  <a:cubicBezTo>
                    <a:pt x="408" y="355"/>
                    <a:pt x="405" y="356"/>
                    <a:pt x="404" y="355"/>
                  </a:cubicBezTo>
                  <a:cubicBezTo>
                    <a:pt x="404" y="355"/>
                    <a:pt x="404" y="353"/>
                    <a:pt x="404" y="353"/>
                  </a:cubicBezTo>
                  <a:cubicBezTo>
                    <a:pt x="401" y="352"/>
                    <a:pt x="399" y="354"/>
                    <a:pt x="397" y="354"/>
                  </a:cubicBezTo>
                  <a:cubicBezTo>
                    <a:pt x="396" y="354"/>
                    <a:pt x="395" y="354"/>
                    <a:pt x="394" y="354"/>
                  </a:cubicBezTo>
                  <a:cubicBezTo>
                    <a:pt x="393" y="354"/>
                    <a:pt x="392" y="352"/>
                    <a:pt x="392" y="355"/>
                  </a:cubicBezTo>
                  <a:cubicBezTo>
                    <a:pt x="381" y="356"/>
                    <a:pt x="372" y="354"/>
                    <a:pt x="364" y="353"/>
                  </a:cubicBezTo>
                  <a:cubicBezTo>
                    <a:pt x="364" y="350"/>
                    <a:pt x="362" y="351"/>
                    <a:pt x="361" y="349"/>
                  </a:cubicBezTo>
                  <a:cubicBezTo>
                    <a:pt x="361" y="347"/>
                    <a:pt x="356" y="351"/>
                    <a:pt x="359" y="347"/>
                  </a:cubicBezTo>
                  <a:cubicBezTo>
                    <a:pt x="358" y="347"/>
                    <a:pt x="357" y="347"/>
                    <a:pt x="357" y="346"/>
                  </a:cubicBezTo>
                  <a:cubicBezTo>
                    <a:pt x="354" y="347"/>
                    <a:pt x="345" y="345"/>
                    <a:pt x="341" y="345"/>
                  </a:cubicBezTo>
                  <a:cubicBezTo>
                    <a:pt x="340" y="344"/>
                    <a:pt x="339" y="344"/>
                    <a:pt x="339" y="342"/>
                  </a:cubicBezTo>
                  <a:cubicBezTo>
                    <a:pt x="334" y="343"/>
                    <a:pt x="335" y="338"/>
                    <a:pt x="331" y="339"/>
                  </a:cubicBezTo>
                  <a:cubicBezTo>
                    <a:pt x="330" y="334"/>
                    <a:pt x="328" y="332"/>
                    <a:pt x="326" y="328"/>
                  </a:cubicBezTo>
                  <a:cubicBezTo>
                    <a:pt x="316" y="326"/>
                    <a:pt x="316" y="332"/>
                    <a:pt x="317" y="337"/>
                  </a:cubicBezTo>
                  <a:cubicBezTo>
                    <a:pt x="317" y="339"/>
                    <a:pt x="321" y="341"/>
                    <a:pt x="325" y="346"/>
                  </a:cubicBezTo>
                  <a:cubicBezTo>
                    <a:pt x="326" y="347"/>
                    <a:pt x="328" y="353"/>
                    <a:pt x="331" y="352"/>
                  </a:cubicBezTo>
                  <a:cubicBezTo>
                    <a:pt x="330" y="354"/>
                    <a:pt x="333" y="354"/>
                    <a:pt x="332" y="357"/>
                  </a:cubicBezTo>
                  <a:cubicBezTo>
                    <a:pt x="335" y="358"/>
                    <a:pt x="341" y="356"/>
                    <a:pt x="338" y="360"/>
                  </a:cubicBezTo>
                  <a:cubicBezTo>
                    <a:pt x="340" y="361"/>
                    <a:pt x="339" y="358"/>
                    <a:pt x="340" y="357"/>
                  </a:cubicBezTo>
                  <a:cubicBezTo>
                    <a:pt x="341" y="357"/>
                    <a:pt x="345" y="357"/>
                    <a:pt x="345" y="355"/>
                  </a:cubicBezTo>
                  <a:cubicBezTo>
                    <a:pt x="345" y="354"/>
                    <a:pt x="346" y="354"/>
                    <a:pt x="347" y="354"/>
                  </a:cubicBezTo>
                  <a:cubicBezTo>
                    <a:pt x="349" y="354"/>
                    <a:pt x="348" y="352"/>
                    <a:pt x="348" y="352"/>
                  </a:cubicBezTo>
                  <a:cubicBezTo>
                    <a:pt x="350" y="351"/>
                    <a:pt x="353" y="351"/>
                    <a:pt x="356" y="350"/>
                  </a:cubicBezTo>
                  <a:cubicBezTo>
                    <a:pt x="356" y="351"/>
                    <a:pt x="354" y="352"/>
                    <a:pt x="354" y="353"/>
                  </a:cubicBezTo>
                  <a:cubicBezTo>
                    <a:pt x="355" y="353"/>
                    <a:pt x="357" y="352"/>
                    <a:pt x="357" y="353"/>
                  </a:cubicBezTo>
                  <a:cubicBezTo>
                    <a:pt x="358" y="355"/>
                    <a:pt x="357" y="356"/>
                    <a:pt x="358" y="357"/>
                  </a:cubicBezTo>
                  <a:cubicBezTo>
                    <a:pt x="357" y="360"/>
                    <a:pt x="361" y="359"/>
                    <a:pt x="361" y="361"/>
                  </a:cubicBezTo>
                  <a:cubicBezTo>
                    <a:pt x="362" y="364"/>
                    <a:pt x="364" y="362"/>
                    <a:pt x="366" y="363"/>
                  </a:cubicBezTo>
                  <a:cubicBezTo>
                    <a:pt x="368" y="365"/>
                    <a:pt x="367" y="366"/>
                    <a:pt x="370" y="367"/>
                  </a:cubicBezTo>
                  <a:cubicBezTo>
                    <a:pt x="367" y="370"/>
                    <a:pt x="370" y="373"/>
                    <a:pt x="370" y="376"/>
                  </a:cubicBezTo>
                  <a:cubicBezTo>
                    <a:pt x="368" y="376"/>
                    <a:pt x="367" y="376"/>
                    <a:pt x="366" y="376"/>
                  </a:cubicBezTo>
                  <a:cubicBezTo>
                    <a:pt x="367" y="381"/>
                    <a:pt x="363" y="380"/>
                    <a:pt x="364" y="383"/>
                  </a:cubicBezTo>
                  <a:cubicBezTo>
                    <a:pt x="361" y="383"/>
                    <a:pt x="360" y="384"/>
                    <a:pt x="360" y="386"/>
                  </a:cubicBezTo>
                  <a:cubicBezTo>
                    <a:pt x="359" y="386"/>
                    <a:pt x="357" y="386"/>
                    <a:pt x="356" y="386"/>
                  </a:cubicBezTo>
                  <a:cubicBezTo>
                    <a:pt x="354" y="386"/>
                    <a:pt x="355" y="388"/>
                    <a:pt x="354" y="389"/>
                  </a:cubicBezTo>
                  <a:cubicBezTo>
                    <a:pt x="354" y="390"/>
                    <a:pt x="352" y="389"/>
                    <a:pt x="352" y="389"/>
                  </a:cubicBezTo>
                  <a:cubicBezTo>
                    <a:pt x="351" y="390"/>
                    <a:pt x="352" y="392"/>
                    <a:pt x="352" y="393"/>
                  </a:cubicBezTo>
                  <a:cubicBezTo>
                    <a:pt x="350" y="392"/>
                    <a:pt x="348" y="393"/>
                    <a:pt x="348" y="395"/>
                  </a:cubicBezTo>
                  <a:cubicBezTo>
                    <a:pt x="346" y="395"/>
                    <a:pt x="345" y="396"/>
                    <a:pt x="344" y="396"/>
                  </a:cubicBezTo>
                  <a:cubicBezTo>
                    <a:pt x="342" y="397"/>
                    <a:pt x="342" y="398"/>
                    <a:pt x="339" y="399"/>
                  </a:cubicBezTo>
                  <a:cubicBezTo>
                    <a:pt x="338" y="399"/>
                    <a:pt x="332" y="401"/>
                    <a:pt x="332" y="405"/>
                  </a:cubicBezTo>
                  <a:cubicBezTo>
                    <a:pt x="331" y="405"/>
                    <a:pt x="329" y="404"/>
                    <a:pt x="327" y="405"/>
                  </a:cubicBezTo>
                  <a:cubicBezTo>
                    <a:pt x="326" y="405"/>
                    <a:pt x="327" y="406"/>
                    <a:pt x="326" y="407"/>
                  </a:cubicBezTo>
                  <a:cubicBezTo>
                    <a:pt x="326" y="407"/>
                    <a:pt x="324" y="407"/>
                    <a:pt x="324" y="407"/>
                  </a:cubicBezTo>
                  <a:cubicBezTo>
                    <a:pt x="324" y="407"/>
                    <a:pt x="320" y="408"/>
                    <a:pt x="320" y="408"/>
                  </a:cubicBezTo>
                  <a:cubicBezTo>
                    <a:pt x="318" y="410"/>
                    <a:pt x="309" y="409"/>
                    <a:pt x="305" y="412"/>
                  </a:cubicBezTo>
                  <a:cubicBezTo>
                    <a:pt x="301" y="412"/>
                    <a:pt x="308" y="414"/>
                    <a:pt x="303" y="414"/>
                  </a:cubicBezTo>
                  <a:cubicBezTo>
                    <a:pt x="302" y="414"/>
                    <a:pt x="301" y="414"/>
                    <a:pt x="300" y="414"/>
                  </a:cubicBezTo>
                  <a:cubicBezTo>
                    <a:pt x="299" y="414"/>
                    <a:pt x="299" y="417"/>
                    <a:pt x="297" y="416"/>
                  </a:cubicBezTo>
                  <a:cubicBezTo>
                    <a:pt x="298" y="414"/>
                    <a:pt x="295" y="415"/>
                    <a:pt x="294" y="414"/>
                  </a:cubicBezTo>
                  <a:cubicBezTo>
                    <a:pt x="293" y="413"/>
                    <a:pt x="295" y="409"/>
                    <a:pt x="292" y="409"/>
                  </a:cubicBezTo>
                  <a:cubicBezTo>
                    <a:pt x="292" y="407"/>
                    <a:pt x="293" y="407"/>
                    <a:pt x="293" y="406"/>
                  </a:cubicBezTo>
                  <a:cubicBezTo>
                    <a:pt x="292" y="405"/>
                    <a:pt x="290" y="404"/>
                    <a:pt x="292" y="403"/>
                  </a:cubicBezTo>
                  <a:cubicBezTo>
                    <a:pt x="291" y="402"/>
                    <a:pt x="290" y="401"/>
                    <a:pt x="288" y="401"/>
                  </a:cubicBezTo>
                  <a:cubicBezTo>
                    <a:pt x="290" y="398"/>
                    <a:pt x="286" y="394"/>
                    <a:pt x="288" y="394"/>
                  </a:cubicBezTo>
                  <a:cubicBezTo>
                    <a:pt x="289" y="393"/>
                    <a:pt x="287" y="393"/>
                    <a:pt x="286" y="393"/>
                  </a:cubicBezTo>
                  <a:cubicBezTo>
                    <a:pt x="285" y="392"/>
                    <a:pt x="286" y="389"/>
                    <a:pt x="286" y="389"/>
                  </a:cubicBezTo>
                  <a:cubicBezTo>
                    <a:pt x="286" y="389"/>
                    <a:pt x="284" y="387"/>
                    <a:pt x="284" y="387"/>
                  </a:cubicBezTo>
                  <a:cubicBezTo>
                    <a:pt x="283" y="386"/>
                    <a:pt x="284" y="386"/>
                    <a:pt x="283" y="386"/>
                  </a:cubicBezTo>
                  <a:cubicBezTo>
                    <a:pt x="282" y="386"/>
                    <a:pt x="281" y="382"/>
                    <a:pt x="280" y="382"/>
                  </a:cubicBezTo>
                  <a:cubicBezTo>
                    <a:pt x="280" y="382"/>
                    <a:pt x="280" y="383"/>
                    <a:pt x="280" y="383"/>
                  </a:cubicBezTo>
                  <a:cubicBezTo>
                    <a:pt x="278" y="381"/>
                    <a:pt x="278" y="378"/>
                    <a:pt x="274" y="377"/>
                  </a:cubicBezTo>
                  <a:cubicBezTo>
                    <a:pt x="277" y="373"/>
                    <a:pt x="271" y="372"/>
                    <a:pt x="272" y="366"/>
                  </a:cubicBezTo>
                  <a:cubicBezTo>
                    <a:pt x="272" y="364"/>
                    <a:pt x="270" y="365"/>
                    <a:pt x="270" y="363"/>
                  </a:cubicBezTo>
                  <a:cubicBezTo>
                    <a:pt x="269" y="361"/>
                    <a:pt x="266" y="363"/>
                    <a:pt x="265" y="361"/>
                  </a:cubicBezTo>
                  <a:cubicBezTo>
                    <a:pt x="266" y="360"/>
                    <a:pt x="266" y="359"/>
                    <a:pt x="264" y="359"/>
                  </a:cubicBezTo>
                  <a:cubicBezTo>
                    <a:pt x="265" y="357"/>
                    <a:pt x="265" y="356"/>
                    <a:pt x="264" y="353"/>
                  </a:cubicBezTo>
                  <a:cubicBezTo>
                    <a:pt x="264" y="352"/>
                    <a:pt x="264" y="351"/>
                    <a:pt x="264" y="350"/>
                  </a:cubicBezTo>
                  <a:cubicBezTo>
                    <a:pt x="264" y="350"/>
                    <a:pt x="263" y="350"/>
                    <a:pt x="263" y="350"/>
                  </a:cubicBezTo>
                  <a:cubicBezTo>
                    <a:pt x="262" y="347"/>
                    <a:pt x="265" y="348"/>
                    <a:pt x="263" y="346"/>
                  </a:cubicBezTo>
                  <a:cubicBezTo>
                    <a:pt x="261" y="344"/>
                    <a:pt x="261" y="352"/>
                    <a:pt x="260" y="346"/>
                  </a:cubicBezTo>
                  <a:cubicBezTo>
                    <a:pt x="260" y="341"/>
                    <a:pt x="256" y="338"/>
                    <a:pt x="252" y="334"/>
                  </a:cubicBezTo>
                  <a:cubicBezTo>
                    <a:pt x="249" y="336"/>
                    <a:pt x="251" y="337"/>
                    <a:pt x="250" y="341"/>
                  </a:cubicBezTo>
                  <a:cubicBezTo>
                    <a:pt x="247" y="342"/>
                    <a:pt x="248" y="339"/>
                    <a:pt x="246" y="339"/>
                  </a:cubicBezTo>
                  <a:cubicBezTo>
                    <a:pt x="244" y="339"/>
                    <a:pt x="244" y="338"/>
                    <a:pt x="243" y="337"/>
                  </a:cubicBezTo>
                  <a:cubicBezTo>
                    <a:pt x="245" y="339"/>
                    <a:pt x="243" y="345"/>
                    <a:pt x="247" y="345"/>
                  </a:cubicBezTo>
                  <a:cubicBezTo>
                    <a:pt x="246" y="347"/>
                    <a:pt x="248" y="351"/>
                    <a:pt x="250" y="355"/>
                  </a:cubicBezTo>
                  <a:cubicBezTo>
                    <a:pt x="250" y="356"/>
                    <a:pt x="249" y="357"/>
                    <a:pt x="250" y="357"/>
                  </a:cubicBezTo>
                  <a:cubicBezTo>
                    <a:pt x="251" y="359"/>
                    <a:pt x="252" y="364"/>
                    <a:pt x="253" y="367"/>
                  </a:cubicBezTo>
                  <a:cubicBezTo>
                    <a:pt x="255" y="367"/>
                    <a:pt x="256" y="367"/>
                    <a:pt x="258" y="367"/>
                  </a:cubicBezTo>
                  <a:cubicBezTo>
                    <a:pt x="257" y="368"/>
                    <a:pt x="257" y="369"/>
                    <a:pt x="257" y="370"/>
                  </a:cubicBezTo>
                  <a:cubicBezTo>
                    <a:pt x="258" y="371"/>
                    <a:pt x="259" y="370"/>
                    <a:pt x="259" y="369"/>
                  </a:cubicBezTo>
                  <a:cubicBezTo>
                    <a:pt x="261" y="371"/>
                    <a:pt x="260" y="373"/>
                    <a:pt x="261" y="375"/>
                  </a:cubicBezTo>
                  <a:cubicBezTo>
                    <a:pt x="262" y="376"/>
                    <a:pt x="263" y="376"/>
                    <a:pt x="264" y="376"/>
                  </a:cubicBezTo>
                  <a:cubicBezTo>
                    <a:pt x="264" y="377"/>
                    <a:pt x="263" y="378"/>
                    <a:pt x="264" y="379"/>
                  </a:cubicBezTo>
                  <a:cubicBezTo>
                    <a:pt x="264" y="379"/>
                    <a:pt x="265" y="379"/>
                    <a:pt x="265" y="379"/>
                  </a:cubicBezTo>
                  <a:cubicBezTo>
                    <a:pt x="265" y="380"/>
                    <a:pt x="264" y="381"/>
                    <a:pt x="264" y="381"/>
                  </a:cubicBezTo>
                  <a:cubicBezTo>
                    <a:pt x="264" y="382"/>
                    <a:pt x="265" y="382"/>
                    <a:pt x="266" y="383"/>
                  </a:cubicBezTo>
                  <a:cubicBezTo>
                    <a:pt x="266" y="384"/>
                    <a:pt x="266" y="385"/>
                    <a:pt x="266" y="386"/>
                  </a:cubicBezTo>
                  <a:cubicBezTo>
                    <a:pt x="266" y="386"/>
                    <a:pt x="267" y="386"/>
                    <a:pt x="267" y="386"/>
                  </a:cubicBezTo>
                  <a:cubicBezTo>
                    <a:pt x="268" y="387"/>
                    <a:pt x="266" y="391"/>
                    <a:pt x="270" y="390"/>
                  </a:cubicBezTo>
                  <a:cubicBezTo>
                    <a:pt x="270" y="393"/>
                    <a:pt x="269" y="395"/>
                    <a:pt x="271" y="397"/>
                  </a:cubicBezTo>
                  <a:cubicBezTo>
                    <a:pt x="271" y="398"/>
                    <a:pt x="273" y="399"/>
                    <a:pt x="273" y="400"/>
                  </a:cubicBezTo>
                  <a:cubicBezTo>
                    <a:pt x="274" y="401"/>
                    <a:pt x="274" y="402"/>
                    <a:pt x="274" y="403"/>
                  </a:cubicBezTo>
                  <a:cubicBezTo>
                    <a:pt x="275" y="404"/>
                    <a:pt x="276" y="404"/>
                    <a:pt x="277" y="405"/>
                  </a:cubicBezTo>
                  <a:cubicBezTo>
                    <a:pt x="278" y="406"/>
                    <a:pt x="276" y="408"/>
                    <a:pt x="278" y="408"/>
                  </a:cubicBezTo>
                  <a:cubicBezTo>
                    <a:pt x="279" y="408"/>
                    <a:pt x="279" y="411"/>
                    <a:pt x="279" y="413"/>
                  </a:cubicBezTo>
                  <a:cubicBezTo>
                    <a:pt x="283" y="410"/>
                    <a:pt x="283" y="415"/>
                    <a:pt x="288" y="414"/>
                  </a:cubicBezTo>
                  <a:cubicBezTo>
                    <a:pt x="289" y="417"/>
                    <a:pt x="291" y="419"/>
                    <a:pt x="291" y="422"/>
                  </a:cubicBezTo>
                  <a:cubicBezTo>
                    <a:pt x="295" y="429"/>
                    <a:pt x="309" y="427"/>
                    <a:pt x="318" y="426"/>
                  </a:cubicBezTo>
                  <a:cubicBezTo>
                    <a:pt x="319" y="426"/>
                    <a:pt x="318" y="424"/>
                    <a:pt x="319" y="423"/>
                  </a:cubicBezTo>
                  <a:cubicBezTo>
                    <a:pt x="322" y="422"/>
                    <a:pt x="327" y="426"/>
                    <a:pt x="326" y="421"/>
                  </a:cubicBezTo>
                  <a:cubicBezTo>
                    <a:pt x="329" y="422"/>
                    <a:pt x="328" y="424"/>
                    <a:pt x="327" y="427"/>
                  </a:cubicBezTo>
                  <a:cubicBezTo>
                    <a:pt x="327" y="427"/>
                    <a:pt x="326" y="428"/>
                    <a:pt x="326" y="428"/>
                  </a:cubicBezTo>
                  <a:cubicBezTo>
                    <a:pt x="326" y="430"/>
                    <a:pt x="327" y="433"/>
                    <a:pt x="326" y="435"/>
                  </a:cubicBezTo>
                  <a:cubicBezTo>
                    <a:pt x="326" y="435"/>
                    <a:pt x="324" y="435"/>
                    <a:pt x="324" y="435"/>
                  </a:cubicBezTo>
                  <a:cubicBezTo>
                    <a:pt x="324" y="436"/>
                    <a:pt x="324" y="441"/>
                    <a:pt x="323" y="442"/>
                  </a:cubicBezTo>
                  <a:cubicBezTo>
                    <a:pt x="322" y="443"/>
                    <a:pt x="319" y="444"/>
                    <a:pt x="320" y="448"/>
                  </a:cubicBezTo>
                  <a:cubicBezTo>
                    <a:pt x="317" y="448"/>
                    <a:pt x="319" y="454"/>
                    <a:pt x="314" y="454"/>
                  </a:cubicBezTo>
                  <a:cubicBezTo>
                    <a:pt x="315" y="458"/>
                    <a:pt x="313" y="458"/>
                    <a:pt x="313" y="461"/>
                  </a:cubicBezTo>
                  <a:cubicBezTo>
                    <a:pt x="309" y="460"/>
                    <a:pt x="311" y="465"/>
                    <a:pt x="307" y="465"/>
                  </a:cubicBezTo>
                  <a:cubicBezTo>
                    <a:pt x="307" y="466"/>
                    <a:pt x="307" y="467"/>
                    <a:pt x="307" y="468"/>
                  </a:cubicBezTo>
                  <a:cubicBezTo>
                    <a:pt x="306" y="468"/>
                    <a:pt x="306" y="467"/>
                    <a:pt x="305" y="467"/>
                  </a:cubicBezTo>
                  <a:cubicBezTo>
                    <a:pt x="302" y="468"/>
                    <a:pt x="304" y="470"/>
                    <a:pt x="300" y="470"/>
                  </a:cubicBezTo>
                  <a:cubicBezTo>
                    <a:pt x="300" y="470"/>
                    <a:pt x="297" y="472"/>
                    <a:pt x="297" y="472"/>
                  </a:cubicBezTo>
                  <a:cubicBezTo>
                    <a:pt x="297" y="472"/>
                    <a:pt x="297" y="473"/>
                    <a:pt x="297" y="473"/>
                  </a:cubicBezTo>
                  <a:cubicBezTo>
                    <a:pt x="295" y="474"/>
                    <a:pt x="293" y="474"/>
                    <a:pt x="292" y="475"/>
                  </a:cubicBezTo>
                  <a:cubicBezTo>
                    <a:pt x="289" y="477"/>
                    <a:pt x="288" y="481"/>
                    <a:pt x="284" y="481"/>
                  </a:cubicBezTo>
                  <a:cubicBezTo>
                    <a:pt x="285" y="484"/>
                    <a:pt x="282" y="484"/>
                    <a:pt x="283" y="487"/>
                  </a:cubicBezTo>
                  <a:cubicBezTo>
                    <a:pt x="281" y="488"/>
                    <a:pt x="281" y="487"/>
                    <a:pt x="279" y="487"/>
                  </a:cubicBezTo>
                  <a:cubicBezTo>
                    <a:pt x="280" y="488"/>
                    <a:pt x="277" y="490"/>
                    <a:pt x="278" y="491"/>
                  </a:cubicBezTo>
                  <a:cubicBezTo>
                    <a:pt x="280" y="493"/>
                    <a:pt x="277" y="491"/>
                    <a:pt x="277" y="494"/>
                  </a:cubicBezTo>
                  <a:cubicBezTo>
                    <a:pt x="277" y="496"/>
                    <a:pt x="275" y="494"/>
                    <a:pt x="274" y="495"/>
                  </a:cubicBezTo>
                  <a:cubicBezTo>
                    <a:pt x="274" y="496"/>
                    <a:pt x="274" y="497"/>
                    <a:pt x="274" y="498"/>
                  </a:cubicBezTo>
                  <a:cubicBezTo>
                    <a:pt x="274" y="499"/>
                    <a:pt x="272" y="508"/>
                    <a:pt x="272" y="511"/>
                  </a:cubicBezTo>
                  <a:cubicBezTo>
                    <a:pt x="272" y="513"/>
                    <a:pt x="273" y="513"/>
                    <a:pt x="274" y="515"/>
                  </a:cubicBezTo>
                  <a:cubicBezTo>
                    <a:pt x="275" y="519"/>
                    <a:pt x="274" y="520"/>
                    <a:pt x="274" y="522"/>
                  </a:cubicBezTo>
                  <a:cubicBezTo>
                    <a:pt x="274" y="523"/>
                    <a:pt x="275" y="527"/>
                    <a:pt x="277" y="527"/>
                  </a:cubicBezTo>
                  <a:cubicBezTo>
                    <a:pt x="280" y="527"/>
                    <a:pt x="273" y="532"/>
                    <a:pt x="279" y="533"/>
                  </a:cubicBezTo>
                  <a:cubicBezTo>
                    <a:pt x="278" y="539"/>
                    <a:pt x="280" y="543"/>
                    <a:pt x="279" y="548"/>
                  </a:cubicBezTo>
                  <a:cubicBezTo>
                    <a:pt x="278" y="551"/>
                    <a:pt x="275" y="554"/>
                    <a:pt x="275" y="558"/>
                  </a:cubicBezTo>
                  <a:cubicBezTo>
                    <a:pt x="273" y="558"/>
                    <a:pt x="269" y="561"/>
                    <a:pt x="267" y="562"/>
                  </a:cubicBezTo>
                  <a:cubicBezTo>
                    <a:pt x="267" y="563"/>
                    <a:pt x="266" y="563"/>
                    <a:pt x="267" y="564"/>
                  </a:cubicBezTo>
                  <a:cubicBezTo>
                    <a:pt x="267" y="565"/>
                    <a:pt x="265" y="564"/>
                    <a:pt x="264" y="565"/>
                  </a:cubicBezTo>
                  <a:cubicBezTo>
                    <a:pt x="263" y="565"/>
                    <a:pt x="263" y="567"/>
                    <a:pt x="263" y="567"/>
                  </a:cubicBezTo>
                  <a:cubicBezTo>
                    <a:pt x="262" y="567"/>
                    <a:pt x="260" y="565"/>
                    <a:pt x="260" y="567"/>
                  </a:cubicBezTo>
                  <a:cubicBezTo>
                    <a:pt x="260" y="568"/>
                    <a:pt x="259" y="568"/>
                    <a:pt x="258" y="568"/>
                  </a:cubicBezTo>
                  <a:cubicBezTo>
                    <a:pt x="256" y="569"/>
                    <a:pt x="256" y="572"/>
                    <a:pt x="253" y="572"/>
                  </a:cubicBezTo>
                  <a:cubicBezTo>
                    <a:pt x="252" y="578"/>
                    <a:pt x="253" y="588"/>
                    <a:pt x="254" y="598"/>
                  </a:cubicBezTo>
                  <a:cubicBezTo>
                    <a:pt x="253" y="598"/>
                    <a:pt x="252" y="599"/>
                    <a:pt x="252" y="598"/>
                  </a:cubicBezTo>
                  <a:cubicBezTo>
                    <a:pt x="251" y="597"/>
                    <a:pt x="251" y="600"/>
                    <a:pt x="251" y="600"/>
                  </a:cubicBezTo>
                  <a:cubicBezTo>
                    <a:pt x="249" y="601"/>
                    <a:pt x="247" y="599"/>
                    <a:pt x="247" y="601"/>
                  </a:cubicBezTo>
                  <a:cubicBezTo>
                    <a:pt x="247" y="603"/>
                    <a:pt x="243" y="603"/>
                    <a:pt x="241" y="605"/>
                  </a:cubicBezTo>
                  <a:cubicBezTo>
                    <a:pt x="241" y="607"/>
                    <a:pt x="241" y="609"/>
                    <a:pt x="241" y="612"/>
                  </a:cubicBezTo>
                  <a:cubicBezTo>
                    <a:pt x="239" y="612"/>
                    <a:pt x="240" y="616"/>
                    <a:pt x="239" y="618"/>
                  </a:cubicBezTo>
                  <a:cubicBezTo>
                    <a:pt x="239" y="618"/>
                    <a:pt x="237" y="618"/>
                    <a:pt x="237" y="619"/>
                  </a:cubicBezTo>
                  <a:cubicBezTo>
                    <a:pt x="236" y="621"/>
                    <a:pt x="236" y="623"/>
                    <a:pt x="234" y="625"/>
                  </a:cubicBezTo>
                  <a:cubicBezTo>
                    <a:pt x="234" y="625"/>
                    <a:pt x="235" y="627"/>
                    <a:pt x="234" y="627"/>
                  </a:cubicBezTo>
                  <a:cubicBezTo>
                    <a:pt x="234" y="627"/>
                    <a:pt x="232" y="627"/>
                    <a:pt x="232" y="627"/>
                  </a:cubicBezTo>
                  <a:cubicBezTo>
                    <a:pt x="231" y="628"/>
                    <a:pt x="232" y="630"/>
                    <a:pt x="232" y="631"/>
                  </a:cubicBezTo>
                  <a:cubicBezTo>
                    <a:pt x="232" y="631"/>
                    <a:pt x="230" y="630"/>
                    <a:pt x="230" y="631"/>
                  </a:cubicBezTo>
                  <a:cubicBezTo>
                    <a:pt x="229" y="631"/>
                    <a:pt x="230" y="633"/>
                    <a:pt x="230" y="633"/>
                  </a:cubicBezTo>
                  <a:cubicBezTo>
                    <a:pt x="229" y="633"/>
                    <a:pt x="228" y="633"/>
                    <a:pt x="227" y="633"/>
                  </a:cubicBezTo>
                  <a:cubicBezTo>
                    <a:pt x="227" y="634"/>
                    <a:pt x="225" y="636"/>
                    <a:pt x="225" y="637"/>
                  </a:cubicBezTo>
                  <a:cubicBezTo>
                    <a:pt x="225" y="638"/>
                    <a:pt x="223" y="637"/>
                    <a:pt x="222" y="638"/>
                  </a:cubicBezTo>
                  <a:cubicBezTo>
                    <a:pt x="222" y="638"/>
                    <a:pt x="223" y="640"/>
                    <a:pt x="222" y="640"/>
                  </a:cubicBezTo>
                  <a:cubicBezTo>
                    <a:pt x="222" y="640"/>
                    <a:pt x="221" y="640"/>
                    <a:pt x="220" y="640"/>
                  </a:cubicBezTo>
                  <a:cubicBezTo>
                    <a:pt x="219" y="641"/>
                    <a:pt x="219" y="642"/>
                    <a:pt x="218" y="642"/>
                  </a:cubicBezTo>
                  <a:cubicBezTo>
                    <a:pt x="217" y="643"/>
                    <a:pt x="216" y="645"/>
                    <a:pt x="215" y="645"/>
                  </a:cubicBezTo>
                  <a:cubicBezTo>
                    <a:pt x="215" y="645"/>
                    <a:pt x="212" y="646"/>
                    <a:pt x="212" y="646"/>
                  </a:cubicBezTo>
                  <a:cubicBezTo>
                    <a:pt x="211" y="645"/>
                    <a:pt x="211" y="645"/>
                    <a:pt x="210" y="646"/>
                  </a:cubicBezTo>
                  <a:cubicBezTo>
                    <a:pt x="208" y="647"/>
                    <a:pt x="207" y="647"/>
                    <a:pt x="205" y="647"/>
                  </a:cubicBezTo>
                  <a:cubicBezTo>
                    <a:pt x="204" y="647"/>
                    <a:pt x="196" y="650"/>
                    <a:pt x="194" y="647"/>
                  </a:cubicBezTo>
                  <a:cubicBezTo>
                    <a:pt x="193" y="647"/>
                    <a:pt x="194" y="649"/>
                    <a:pt x="194" y="648"/>
                  </a:cubicBezTo>
                  <a:cubicBezTo>
                    <a:pt x="192" y="651"/>
                    <a:pt x="190" y="649"/>
                    <a:pt x="186" y="649"/>
                  </a:cubicBezTo>
                  <a:cubicBezTo>
                    <a:pt x="185" y="650"/>
                    <a:pt x="185" y="651"/>
                    <a:pt x="186" y="651"/>
                  </a:cubicBezTo>
                  <a:cubicBezTo>
                    <a:pt x="185" y="652"/>
                    <a:pt x="179" y="649"/>
                    <a:pt x="175" y="649"/>
                  </a:cubicBezTo>
                  <a:cubicBezTo>
                    <a:pt x="175" y="644"/>
                    <a:pt x="170" y="641"/>
                    <a:pt x="173" y="635"/>
                  </a:cubicBezTo>
                  <a:cubicBezTo>
                    <a:pt x="170" y="633"/>
                    <a:pt x="168" y="631"/>
                    <a:pt x="168" y="626"/>
                  </a:cubicBezTo>
                  <a:cubicBezTo>
                    <a:pt x="165" y="630"/>
                    <a:pt x="168" y="628"/>
                    <a:pt x="166" y="622"/>
                  </a:cubicBezTo>
                  <a:cubicBezTo>
                    <a:pt x="164" y="617"/>
                    <a:pt x="157" y="613"/>
                    <a:pt x="159" y="606"/>
                  </a:cubicBezTo>
                  <a:cubicBezTo>
                    <a:pt x="158" y="605"/>
                    <a:pt x="158" y="608"/>
                    <a:pt x="158" y="608"/>
                  </a:cubicBezTo>
                  <a:cubicBezTo>
                    <a:pt x="155" y="608"/>
                    <a:pt x="158" y="600"/>
                    <a:pt x="155" y="604"/>
                  </a:cubicBezTo>
                  <a:cubicBezTo>
                    <a:pt x="153" y="602"/>
                    <a:pt x="154" y="598"/>
                    <a:pt x="154" y="595"/>
                  </a:cubicBezTo>
                  <a:cubicBezTo>
                    <a:pt x="155" y="592"/>
                    <a:pt x="155" y="589"/>
                    <a:pt x="153" y="585"/>
                  </a:cubicBezTo>
                  <a:cubicBezTo>
                    <a:pt x="154" y="583"/>
                    <a:pt x="150" y="584"/>
                    <a:pt x="150" y="584"/>
                  </a:cubicBezTo>
                  <a:cubicBezTo>
                    <a:pt x="149" y="583"/>
                    <a:pt x="153" y="580"/>
                    <a:pt x="147" y="581"/>
                  </a:cubicBezTo>
                  <a:cubicBezTo>
                    <a:pt x="147" y="581"/>
                    <a:pt x="148" y="578"/>
                    <a:pt x="147" y="578"/>
                  </a:cubicBezTo>
                  <a:cubicBezTo>
                    <a:pt x="147" y="577"/>
                    <a:pt x="145" y="578"/>
                    <a:pt x="145" y="578"/>
                  </a:cubicBezTo>
                  <a:cubicBezTo>
                    <a:pt x="145" y="577"/>
                    <a:pt x="148" y="573"/>
                    <a:pt x="144" y="574"/>
                  </a:cubicBezTo>
                  <a:cubicBezTo>
                    <a:pt x="143" y="572"/>
                    <a:pt x="145" y="572"/>
                    <a:pt x="145" y="569"/>
                  </a:cubicBezTo>
                  <a:cubicBezTo>
                    <a:pt x="143" y="569"/>
                    <a:pt x="145" y="564"/>
                    <a:pt x="141" y="565"/>
                  </a:cubicBezTo>
                  <a:cubicBezTo>
                    <a:pt x="141" y="554"/>
                    <a:pt x="142" y="550"/>
                    <a:pt x="147" y="543"/>
                  </a:cubicBezTo>
                  <a:cubicBezTo>
                    <a:pt x="147" y="542"/>
                    <a:pt x="149" y="537"/>
                    <a:pt x="146" y="538"/>
                  </a:cubicBezTo>
                  <a:cubicBezTo>
                    <a:pt x="146" y="536"/>
                    <a:pt x="149" y="537"/>
                    <a:pt x="150" y="536"/>
                  </a:cubicBezTo>
                  <a:cubicBezTo>
                    <a:pt x="150" y="536"/>
                    <a:pt x="149" y="534"/>
                    <a:pt x="151" y="534"/>
                  </a:cubicBezTo>
                  <a:cubicBezTo>
                    <a:pt x="150" y="532"/>
                    <a:pt x="150" y="521"/>
                    <a:pt x="148" y="525"/>
                  </a:cubicBezTo>
                  <a:cubicBezTo>
                    <a:pt x="146" y="522"/>
                    <a:pt x="147" y="520"/>
                    <a:pt x="147" y="518"/>
                  </a:cubicBezTo>
                  <a:cubicBezTo>
                    <a:pt x="147" y="515"/>
                    <a:pt x="148" y="512"/>
                    <a:pt x="147" y="509"/>
                  </a:cubicBezTo>
                  <a:cubicBezTo>
                    <a:pt x="147" y="508"/>
                    <a:pt x="145" y="509"/>
                    <a:pt x="145" y="508"/>
                  </a:cubicBezTo>
                  <a:cubicBezTo>
                    <a:pt x="145" y="508"/>
                    <a:pt x="146" y="507"/>
                    <a:pt x="146" y="506"/>
                  </a:cubicBezTo>
                  <a:cubicBezTo>
                    <a:pt x="146" y="506"/>
                    <a:pt x="145" y="505"/>
                    <a:pt x="145" y="505"/>
                  </a:cubicBezTo>
                  <a:cubicBezTo>
                    <a:pt x="145" y="502"/>
                    <a:pt x="144" y="502"/>
                    <a:pt x="142" y="501"/>
                  </a:cubicBezTo>
                  <a:cubicBezTo>
                    <a:pt x="142" y="501"/>
                    <a:pt x="143" y="499"/>
                    <a:pt x="142" y="499"/>
                  </a:cubicBezTo>
                  <a:cubicBezTo>
                    <a:pt x="142" y="499"/>
                    <a:pt x="139" y="499"/>
                    <a:pt x="140" y="498"/>
                  </a:cubicBezTo>
                  <a:cubicBezTo>
                    <a:pt x="140" y="498"/>
                    <a:pt x="141" y="498"/>
                    <a:pt x="141" y="498"/>
                  </a:cubicBezTo>
                  <a:cubicBezTo>
                    <a:pt x="140" y="495"/>
                    <a:pt x="138" y="495"/>
                    <a:pt x="135" y="493"/>
                  </a:cubicBezTo>
                  <a:cubicBezTo>
                    <a:pt x="135" y="492"/>
                    <a:pt x="136" y="492"/>
                    <a:pt x="134" y="492"/>
                  </a:cubicBezTo>
                  <a:cubicBezTo>
                    <a:pt x="133" y="492"/>
                    <a:pt x="133" y="488"/>
                    <a:pt x="131" y="489"/>
                  </a:cubicBezTo>
                  <a:cubicBezTo>
                    <a:pt x="128" y="479"/>
                    <a:pt x="131" y="471"/>
                    <a:pt x="131" y="460"/>
                  </a:cubicBezTo>
                  <a:cubicBezTo>
                    <a:pt x="130" y="458"/>
                    <a:pt x="127" y="462"/>
                    <a:pt x="128" y="456"/>
                  </a:cubicBezTo>
                  <a:cubicBezTo>
                    <a:pt x="121" y="457"/>
                    <a:pt x="116" y="456"/>
                    <a:pt x="112" y="454"/>
                  </a:cubicBezTo>
                  <a:cubicBezTo>
                    <a:pt x="113" y="448"/>
                    <a:pt x="108" y="454"/>
                    <a:pt x="109" y="448"/>
                  </a:cubicBezTo>
                  <a:cubicBezTo>
                    <a:pt x="104" y="447"/>
                    <a:pt x="103" y="445"/>
                    <a:pt x="97" y="447"/>
                  </a:cubicBezTo>
                  <a:cubicBezTo>
                    <a:pt x="95" y="447"/>
                    <a:pt x="94" y="448"/>
                    <a:pt x="92" y="448"/>
                  </a:cubicBezTo>
                  <a:cubicBezTo>
                    <a:pt x="91" y="448"/>
                    <a:pt x="88" y="450"/>
                    <a:pt x="85" y="449"/>
                  </a:cubicBezTo>
                  <a:cubicBezTo>
                    <a:pt x="87" y="452"/>
                    <a:pt x="88" y="450"/>
                    <a:pt x="82" y="452"/>
                  </a:cubicBezTo>
                  <a:cubicBezTo>
                    <a:pt x="78" y="452"/>
                    <a:pt x="76" y="454"/>
                    <a:pt x="69" y="454"/>
                  </a:cubicBezTo>
                  <a:cubicBezTo>
                    <a:pt x="68" y="454"/>
                    <a:pt x="67" y="453"/>
                    <a:pt x="66" y="453"/>
                  </a:cubicBezTo>
                  <a:cubicBezTo>
                    <a:pt x="58" y="452"/>
                    <a:pt x="50" y="457"/>
                    <a:pt x="44" y="455"/>
                  </a:cubicBezTo>
                  <a:cubicBezTo>
                    <a:pt x="44" y="451"/>
                    <a:pt x="39" y="452"/>
                    <a:pt x="38" y="452"/>
                  </a:cubicBezTo>
                  <a:cubicBezTo>
                    <a:pt x="37" y="451"/>
                    <a:pt x="38" y="450"/>
                    <a:pt x="38" y="449"/>
                  </a:cubicBezTo>
                  <a:cubicBezTo>
                    <a:pt x="37" y="449"/>
                    <a:pt x="35" y="450"/>
                    <a:pt x="34" y="449"/>
                  </a:cubicBezTo>
                  <a:cubicBezTo>
                    <a:pt x="34" y="449"/>
                    <a:pt x="35" y="447"/>
                    <a:pt x="34" y="447"/>
                  </a:cubicBezTo>
                  <a:cubicBezTo>
                    <a:pt x="33" y="446"/>
                    <a:pt x="32" y="447"/>
                    <a:pt x="32" y="446"/>
                  </a:cubicBezTo>
                  <a:cubicBezTo>
                    <a:pt x="32" y="446"/>
                    <a:pt x="30" y="444"/>
                    <a:pt x="29" y="443"/>
                  </a:cubicBezTo>
                  <a:cubicBezTo>
                    <a:pt x="29" y="443"/>
                    <a:pt x="30" y="442"/>
                    <a:pt x="28" y="442"/>
                  </a:cubicBezTo>
                  <a:cubicBezTo>
                    <a:pt x="27" y="442"/>
                    <a:pt x="27" y="441"/>
                    <a:pt x="27" y="440"/>
                  </a:cubicBezTo>
                  <a:cubicBezTo>
                    <a:pt x="27" y="438"/>
                    <a:pt x="25" y="440"/>
                    <a:pt x="25" y="439"/>
                  </a:cubicBezTo>
                  <a:cubicBezTo>
                    <a:pt x="24" y="438"/>
                    <a:pt x="25" y="437"/>
                    <a:pt x="25" y="436"/>
                  </a:cubicBezTo>
                  <a:cubicBezTo>
                    <a:pt x="24" y="435"/>
                    <a:pt x="22" y="437"/>
                    <a:pt x="22" y="435"/>
                  </a:cubicBezTo>
                  <a:cubicBezTo>
                    <a:pt x="22" y="435"/>
                    <a:pt x="23" y="433"/>
                    <a:pt x="24" y="434"/>
                  </a:cubicBezTo>
                  <a:cubicBezTo>
                    <a:pt x="22" y="430"/>
                    <a:pt x="17" y="431"/>
                    <a:pt x="18" y="427"/>
                  </a:cubicBezTo>
                  <a:cubicBezTo>
                    <a:pt x="12" y="429"/>
                    <a:pt x="15" y="422"/>
                    <a:pt x="9" y="423"/>
                  </a:cubicBezTo>
                  <a:cubicBezTo>
                    <a:pt x="10" y="422"/>
                    <a:pt x="11" y="421"/>
                    <a:pt x="11" y="420"/>
                  </a:cubicBezTo>
                  <a:cubicBezTo>
                    <a:pt x="10" y="418"/>
                    <a:pt x="8" y="419"/>
                    <a:pt x="6" y="419"/>
                  </a:cubicBezTo>
                  <a:cubicBezTo>
                    <a:pt x="7" y="417"/>
                    <a:pt x="4" y="416"/>
                    <a:pt x="4" y="415"/>
                  </a:cubicBezTo>
                  <a:cubicBezTo>
                    <a:pt x="3" y="413"/>
                    <a:pt x="5" y="413"/>
                    <a:pt x="4" y="410"/>
                  </a:cubicBezTo>
                  <a:cubicBezTo>
                    <a:pt x="3" y="410"/>
                    <a:pt x="2" y="411"/>
                    <a:pt x="2" y="409"/>
                  </a:cubicBezTo>
                  <a:cubicBezTo>
                    <a:pt x="2" y="408"/>
                    <a:pt x="1" y="405"/>
                    <a:pt x="0" y="405"/>
                  </a:cubicBezTo>
                  <a:cubicBezTo>
                    <a:pt x="0" y="403"/>
                    <a:pt x="3" y="404"/>
                    <a:pt x="4" y="403"/>
                  </a:cubicBezTo>
                  <a:cubicBezTo>
                    <a:pt x="4" y="403"/>
                    <a:pt x="4" y="399"/>
                    <a:pt x="6" y="400"/>
                  </a:cubicBezTo>
                  <a:cubicBezTo>
                    <a:pt x="6" y="393"/>
                    <a:pt x="6" y="387"/>
                    <a:pt x="6" y="380"/>
                  </a:cubicBezTo>
                  <a:cubicBezTo>
                    <a:pt x="6" y="378"/>
                    <a:pt x="4" y="379"/>
                    <a:pt x="4" y="379"/>
                  </a:cubicBezTo>
                  <a:cubicBezTo>
                    <a:pt x="3" y="378"/>
                    <a:pt x="5" y="377"/>
                    <a:pt x="5" y="376"/>
                  </a:cubicBezTo>
                  <a:cubicBezTo>
                    <a:pt x="5" y="374"/>
                    <a:pt x="3" y="374"/>
                    <a:pt x="4" y="372"/>
                  </a:cubicBezTo>
                  <a:cubicBezTo>
                    <a:pt x="8" y="377"/>
                    <a:pt x="4" y="363"/>
                    <a:pt x="8" y="368"/>
                  </a:cubicBezTo>
                  <a:cubicBezTo>
                    <a:pt x="9" y="367"/>
                    <a:pt x="8" y="363"/>
                    <a:pt x="9" y="361"/>
                  </a:cubicBezTo>
                  <a:cubicBezTo>
                    <a:pt x="10" y="361"/>
                    <a:pt x="12" y="361"/>
                    <a:pt x="12" y="361"/>
                  </a:cubicBezTo>
                  <a:cubicBezTo>
                    <a:pt x="12" y="360"/>
                    <a:pt x="10" y="359"/>
                    <a:pt x="11" y="357"/>
                  </a:cubicBezTo>
                  <a:cubicBezTo>
                    <a:pt x="15" y="356"/>
                    <a:pt x="14" y="350"/>
                    <a:pt x="19" y="349"/>
                  </a:cubicBezTo>
                  <a:cubicBezTo>
                    <a:pt x="19" y="345"/>
                    <a:pt x="23" y="345"/>
                    <a:pt x="22" y="341"/>
                  </a:cubicBezTo>
                  <a:cubicBezTo>
                    <a:pt x="24" y="341"/>
                    <a:pt x="25" y="340"/>
                    <a:pt x="25" y="339"/>
                  </a:cubicBezTo>
                  <a:cubicBezTo>
                    <a:pt x="32" y="338"/>
                    <a:pt x="37" y="336"/>
                    <a:pt x="36" y="327"/>
                  </a:cubicBezTo>
                  <a:cubicBezTo>
                    <a:pt x="41" y="328"/>
                    <a:pt x="37" y="320"/>
                    <a:pt x="41" y="321"/>
                  </a:cubicBezTo>
                  <a:cubicBezTo>
                    <a:pt x="41" y="319"/>
                    <a:pt x="41" y="316"/>
                    <a:pt x="41" y="314"/>
                  </a:cubicBezTo>
                  <a:cubicBezTo>
                    <a:pt x="43" y="314"/>
                    <a:pt x="44" y="312"/>
                    <a:pt x="46" y="313"/>
                  </a:cubicBezTo>
                  <a:cubicBezTo>
                    <a:pt x="48" y="310"/>
                    <a:pt x="50" y="309"/>
                    <a:pt x="52" y="306"/>
                  </a:cubicBezTo>
                  <a:cubicBezTo>
                    <a:pt x="52" y="305"/>
                    <a:pt x="53" y="306"/>
                    <a:pt x="53" y="304"/>
                  </a:cubicBezTo>
                  <a:cubicBezTo>
                    <a:pt x="53" y="303"/>
                    <a:pt x="56" y="303"/>
                    <a:pt x="55" y="301"/>
                  </a:cubicBezTo>
                  <a:cubicBezTo>
                    <a:pt x="61" y="302"/>
                    <a:pt x="61" y="298"/>
                    <a:pt x="66" y="299"/>
                  </a:cubicBezTo>
                  <a:cubicBezTo>
                    <a:pt x="64" y="303"/>
                    <a:pt x="71" y="299"/>
                    <a:pt x="69" y="303"/>
                  </a:cubicBezTo>
                  <a:cubicBezTo>
                    <a:pt x="72" y="301"/>
                    <a:pt x="81" y="305"/>
                    <a:pt x="81" y="300"/>
                  </a:cubicBezTo>
                  <a:cubicBezTo>
                    <a:pt x="87" y="299"/>
                    <a:pt x="92" y="298"/>
                    <a:pt x="94" y="294"/>
                  </a:cubicBezTo>
                  <a:cubicBezTo>
                    <a:pt x="96" y="294"/>
                    <a:pt x="98" y="294"/>
                    <a:pt x="98" y="293"/>
                  </a:cubicBezTo>
                  <a:cubicBezTo>
                    <a:pt x="100" y="293"/>
                    <a:pt x="100" y="294"/>
                    <a:pt x="102" y="294"/>
                  </a:cubicBezTo>
                  <a:cubicBezTo>
                    <a:pt x="105" y="294"/>
                    <a:pt x="107" y="293"/>
                    <a:pt x="109" y="293"/>
                  </a:cubicBezTo>
                  <a:cubicBezTo>
                    <a:pt x="109" y="293"/>
                    <a:pt x="110" y="294"/>
                    <a:pt x="111" y="294"/>
                  </a:cubicBezTo>
                  <a:cubicBezTo>
                    <a:pt x="113" y="294"/>
                    <a:pt x="118" y="296"/>
                    <a:pt x="124" y="295"/>
                  </a:cubicBezTo>
                  <a:cubicBezTo>
                    <a:pt x="126" y="295"/>
                    <a:pt x="129" y="291"/>
                    <a:pt x="132" y="294"/>
                  </a:cubicBezTo>
                  <a:cubicBezTo>
                    <a:pt x="134" y="296"/>
                    <a:pt x="133" y="294"/>
                    <a:pt x="137" y="294"/>
                  </a:cubicBezTo>
                  <a:cubicBezTo>
                    <a:pt x="137" y="295"/>
                    <a:pt x="138" y="295"/>
                    <a:pt x="138" y="296"/>
                  </a:cubicBezTo>
                  <a:cubicBezTo>
                    <a:pt x="138" y="297"/>
                    <a:pt x="135" y="297"/>
                    <a:pt x="135" y="297"/>
                  </a:cubicBezTo>
                  <a:cubicBezTo>
                    <a:pt x="135" y="299"/>
                    <a:pt x="136" y="298"/>
                    <a:pt x="137" y="299"/>
                  </a:cubicBezTo>
                  <a:cubicBezTo>
                    <a:pt x="137" y="300"/>
                    <a:pt x="135" y="300"/>
                    <a:pt x="135" y="300"/>
                  </a:cubicBezTo>
                  <a:cubicBezTo>
                    <a:pt x="136" y="301"/>
                    <a:pt x="137" y="301"/>
                    <a:pt x="137" y="302"/>
                  </a:cubicBezTo>
                  <a:cubicBezTo>
                    <a:pt x="136" y="305"/>
                    <a:pt x="135" y="307"/>
                    <a:pt x="138" y="312"/>
                  </a:cubicBezTo>
                  <a:cubicBezTo>
                    <a:pt x="138" y="314"/>
                    <a:pt x="140" y="310"/>
                    <a:pt x="141" y="313"/>
                  </a:cubicBezTo>
                  <a:cubicBezTo>
                    <a:pt x="141" y="314"/>
                    <a:pt x="143" y="313"/>
                    <a:pt x="144" y="314"/>
                  </a:cubicBezTo>
                  <a:cubicBezTo>
                    <a:pt x="144" y="314"/>
                    <a:pt x="143" y="316"/>
                    <a:pt x="144" y="316"/>
                  </a:cubicBezTo>
                  <a:cubicBezTo>
                    <a:pt x="145" y="317"/>
                    <a:pt x="147" y="315"/>
                    <a:pt x="147" y="317"/>
                  </a:cubicBezTo>
                  <a:cubicBezTo>
                    <a:pt x="151" y="316"/>
                    <a:pt x="154" y="321"/>
                    <a:pt x="155" y="317"/>
                  </a:cubicBezTo>
                  <a:cubicBezTo>
                    <a:pt x="157" y="317"/>
                    <a:pt x="156" y="319"/>
                    <a:pt x="157" y="320"/>
                  </a:cubicBezTo>
                  <a:cubicBezTo>
                    <a:pt x="158" y="321"/>
                    <a:pt x="160" y="320"/>
                    <a:pt x="162" y="321"/>
                  </a:cubicBezTo>
                  <a:cubicBezTo>
                    <a:pt x="163" y="321"/>
                    <a:pt x="163" y="323"/>
                    <a:pt x="164" y="323"/>
                  </a:cubicBezTo>
                  <a:cubicBezTo>
                    <a:pt x="164" y="324"/>
                    <a:pt x="166" y="323"/>
                    <a:pt x="166" y="323"/>
                  </a:cubicBezTo>
                  <a:cubicBezTo>
                    <a:pt x="167" y="325"/>
                    <a:pt x="168" y="324"/>
                    <a:pt x="170" y="325"/>
                  </a:cubicBezTo>
                  <a:cubicBezTo>
                    <a:pt x="170" y="325"/>
                    <a:pt x="170" y="327"/>
                    <a:pt x="171" y="327"/>
                  </a:cubicBezTo>
                  <a:cubicBezTo>
                    <a:pt x="171" y="327"/>
                    <a:pt x="173" y="326"/>
                    <a:pt x="174" y="326"/>
                  </a:cubicBezTo>
                  <a:cubicBezTo>
                    <a:pt x="174" y="326"/>
                    <a:pt x="175" y="327"/>
                    <a:pt x="175" y="327"/>
                  </a:cubicBezTo>
                  <a:cubicBezTo>
                    <a:pt x="176" y="327"/>
                    <a:pt x="177" y="327"/>
                    <a:pt x="178" y="327"/>
                  </a:cubicBezTo>
                  <a:cubicBezTo>
                    <a:pt x="178" y="326"/>
                    <a:pt x="180" y="325"/>
                    <a:pt x="180" y="325"/>
                  </a:cubicBezTo>
                  <a:cubicBezTo>
                    <a:pt x="180" y="325"/>
                    <a:pt x="182" y="324"/>
                    <a:pt x="181" y="323"/>
                  </a:cubicBezTo>
                  <a:cubicBezTo>
                    <a:pt x="178" y="321"/>
                    <a:pt x="185" y="322"/>
                    <a:pt x="185" y="317"/>
                  </a:cubicBezTo>
                  <a:cubicBezTo>
                    <a:pt x="188" y="318"/>
                    <a:pt x="188" y="315"/>
                    <a:pt x="192" y="316"/>
                  </a:cubicBezTo>
                  <a:cubicBezTo>
                    <a:pt x="193" y="316"/>
                    <a:pt x="193" y="317"/>
                    <a:pt x="193" y="317"/>
                  </a:cubicBezTo>
                  <a:cubicBezTo>
                    <a:pt x="194" y="318"/>
                    <a:pt x="196" y="317"/>
                    <a:pt x="198" y="317"/>
                  </a:cubicBezTo>
                  <a:cubicBezTo>
                    <a:pt x="198" y="318"/>
                    <a:pt x="200" y="320"/>
                    <a:pt x="200" y="320"/>
                  </a:cubicBezTo>
                  <a:cubicBezTo>
                    <a:pt x="201" y="320"/>
                    <a:pt x="202" y="318"/>
                    <a:pt x="204" y="319"/>
                  </a:cubicBezTo>
                  <a:cubicBezTo>
                    <a:pt x="204" y="319"/>
                    <a:pt x="204" y="321"/>
                    <a:pt x="204" y="321"/>
                  </a:cubicBezTo>
                  <a:cubicBezTo>
                    <a:pt x="205" y="321"/>
                    <a:pt x="206" y="319"/>
                    <a:pt x="208" y="320"/>
                  </a:cubicBezTo>
                  <a:cubicBezTo>
                    <a:pt x="209" y="321"/>
                    <a:pt x="206" y="321"/>
                    <a:pt x="206" y="321"/>
                  </a:cubicBezTo>
                  <a:cubicBezTo>
                    <a:pt x="207" y="323"/>
                    <a:pt x="214" y="323"/>
                    <a:pt x="218" y="323"/>
                  </a:cubicBezTo>
                  <a:cubicBezTo>
                    <a:pt x="217" y="328"/>
                    <a:pt x="227" y="326"/>
                    <a:pt x="230" y="323"/>
                  </a:cubicBezTo>
                  <a:cubicBezTo>
                    <a:pt x="230" y="324"/>
                    <a:pt x="235" y="322"/>
                    <a:pt x="237" y="323"/>
                  </a:cubicBezTo>
                  <a:cubicBezTo>
                    <a:pt x="238" y="325"/>
                    <a:pt x="237" y="323"/>
                    <a:pt x="239" y="323"/>
                  </a:cubicBezTo>
                  <a:cubicBezTo>
                    <a:pt x="241" y="324"/>
                    <a:pt x="243" y="325"/>
                    <a:pt x="245" y="325"/>
                  </a:cubicBezTo>
                  <a:cubicBezTo>
                    <a:pt x="247" y="324"/>
                    <a:pt x="248" y="322"/>
                    <a:pt x="251" y="322"/>
                  </a:cubicBezTo>
                  <a:cubicBezTo>
                    <a:pt x="252" y="320"/>
                    <a:pt x="251" y="316"/>
                    <a:pt x="254" y="315"/>
                  </a:cubicBezTo>
                  <a:cubicBezTo>
                    <a:pt x="254" y="313"/>
                    <a:pt x="253" y="313"/>
                    <a:pt x="253" y="310"/>
                  </a:cubicBezTo>
                  <a:cubicBezTo>
                    <a:pt x="257" y="311"/>
                    <a:pt x="257" y="303"/>
                    <a:pt x="260" y="307"/>
                  </a:cubicBezTo>
                  <a:cubicBezTo>
                    <a:pt x="261" y="302"/>
                    <a:pt x="259" y="301"/>
                    <a:pt x="255" y="301"/>
                  </a:cubicBezTo>
                  <a:cubicBezTo>
                    <a:pt x="256" y="300"/>
                    <a:pt x="257" y="298"/>
                    <a:pt x="257" y="296"/>
                  </a:cubicBezTo>
                  <a:cubicBezTo>
                    <a:pt x="255" y="293"/>
                    <a:pt x="249" y="295"/>
                    <a:pt x="247" y="292"/>
                  </a:cubicBezTo>
                  <a:cubicBezTo>
                    <a:pt x="245" y="293"/>
                    <a:pt x="241" y="293"/>
                    <a:pt x="240" y="295"/>
                  </a:cubicBezTo>
                  <a:cubicBezTo>
                    <a:pt x="239" y="295"/>
                    <a:pt x="240" y="293"/>
                    <a:pt x="239" y="293"/>
                  </a:cubicBezTo>
                  <a:cubicBezTo>
                    <a:pt x="237" y="292"/>
                    <a:pt x="233" y="294"/>
                    <a:pt x="231" y="293"/>
                  </a:cubicBezTo>
                  <a:cubicBezTo>
                    <a:pt x="230" y="293"/>
                    <a:pt x="230" y="295"/>
                    <a:pt x="227" y="295"/>
                  </a:cubicBezTo>
                  <a:cubicBezTo>
                    <a:pt x="224" y="295"/>
                    <a:pt x="225" y="291"/>
                    <a:pt x="219" y="292"/>
                  </a:cubicBezTo>
                  <a:cubicBezTo>
                    <a:pt x="219" y="289"/>
                    <a:pt x="218" y="289"/>
                    <a:pt x="218" y="287"/>
                  </a:cubicBezTo>
                  <a:cubicBezTo>
                    <a:pt x="216" y="287"/>
                    <a:pt x="216" y="287"/>
                    <a:pt x="215" y="286"/>
                  </a:cubicBezTo>
                  <a:cubicBezTo>
                    <a:pt x="215" y="284"/>
                    <a:pt x="213" y="283"/>
                    <a:pt x="211" y="283"/>
                  </a:cubicBezTo>
                  <a:cubicBezTo>
                    <a:pt x="213" y="280"/>
                    <a:pt x="212" y="273"/>
                    <a:pt x="211" y="270"/>
                  </a:cubicBezTo>
                  <a:cubicBezTo>
                    <a:pt x="208" y="272"/>
                    <a:pt x="204" y="268"/>
                    <a:pt x="204" y="274"/>
                  </a:cubicBezTo>
                  <a:cubicBezTo>
                    <a:pt x="200" y="272"/>
                    <a:pt x="200" y="275"/>
                    <a:pt x="197" y="273"/>
                  </a:cubicBezTo>
                  <a:cubicBezTo>
                    <a:pt x="197" y="274"/>
                    <a:pt x="196" y="275"/>
                    <a:pt x="195" y="275"/>
                  </a:cubicBezTo>
                  <a:cubicBezTo>
                    <a:pt x="196" y="276"/>
                    <a:pt x="197" y="276"/>
                    <a:pt x="198" y="277"/>
                  </a:cubicBezTo>
                  <a:cubicBezTo>
                    <a:pt x="199" y="278"/>
                    <a:pt x="198" y="280"/>
                    <a:pt x="200" y="280"/>
                  </a:cubicBezTo>
                  <a:cubicBezTo>
                    <a:pt x="199" y="284"/>
                    <a:pt x="199" y="282"/>
                    <a:pt x="201" y="284"/>
                  </a:cubicBezTo>
                  <a:cubicBezTo>
                    <a:pt x="202" y="287"/>
                    <a:pt x="200" y="286"/>
                    <a:pt x="199" y="287"/>
                  </a:cubicBezTo>
                  <a:cubicBezTo>
                    <a:pt x="199" y="287"/>
                    <a:pt x="197" y="291"/>
                    <a:pt x="197" y="290"/>
                  </a:cubicBezTo>
                  <a:cubicBezTo>
                    <a:pt x="194" y="288"/>
                    <a:pt x="197" y="293"/>
                    <a:pt x="192" y="293"/>
                  </a:cubicBezTo>
                  <a:cubicBezTo>
                    <a:pt x="191" y="292"/>
                    <a:pt x="191" y="291"/>
                    <a:pt x="190" y="290"/>
                  </a:cubicBezTo>
                  <a:cubicBezTo>
                    <a:pt x="189" y="288"/>
                    <a:pt x="190" y="288"/>
                    <a:pt x="192" y="288"/>
                  </a:cubicBezTo>
                  <a:cubicBezTo>
                    <a:pt x="190" y="286"/>
                    <a:pt x="187" y="285"/>
                    <a:pt x="190" y="282"/>
                  </a:cubicBezTo>
                  <a:cubicBezTo>
                    <a:pt x="188" y="282"/>
                    <a:pt x="186" y="283"/>
                    <a:pt x="185" y="282"/>
                  </a:cubicBezTo>
                  <a:cubicBezTo>
                    <a:pt x="184" y="281"/>
                    <a:pt x="187" y="281"/>
                    <a:pt x="187" y="281"/>
                  </a:cubicBezTo>
                  <a:cubicBezTo>
                    <a:pt x="187" y="281"/>
                    <a:pt x="184" y="278"/>
                    <a:pt x="181" y="276"/>
                  </a:cubicBezTo>
                  <a:cubicBezTo>
                    <a:pt x="182" y="271"/>
                    <a:pt x="179" y="269"/>
                    <a:pt x="179" y="264"/>
                  </a:cubicBezTo>
                  <a:cubicBezTo>
                    <a:pt x="179" y="263"/>
                    <a:pt x="176" y="264"/>
                    <a:pt x="175" y="263"/>
                  </a:cubicBezTo>
                  <a:cubicBezTo>
                    <a:pt x="175" y="263"/>
                    <a:pt x="177" y="261"/>
                    <a:pt x="177" y="261"/>
                  </a:cubicBezTo>
                  <a:cubicBezTo>
                    <a:pt x="174" y="259"/>
                    <a:pt x="174" y="261"/>
                    <a:pt x="172" y="260"/>
                  </a:cubicBezTo>
                  <a:cubicBezTo>
                    <a:pt x="172" y="260"/>
                    <a:pt x="173" y="258"/>
                    <a:pt x="173" y="257"/>
                  </a:cubicBezTo>
                  <a:cubicBezTo>
                    <a:pt x="173" y="256"/>
                    <a:pt x="171" y="259"/>
                    <a:pt x="172" y="259"/>
                  </a:cubicBezTo>
                  <a:cubicBezTo>
                    <a:pt x="171" y="259"/>
                    <a:pt x="171" y="257"/>
                    <a:pt x="171" y="256"/>
                  </a:cubicBezTo>
                  <a:cubicBezTo>
                    <a:pt x="166" y="257"/>
                    <a:pt x="166" y="253"/>
                    <a:pt x="161" y="254"/>
                  </a:cubicBezTo>
                  <a:cubicBezTo>
                    <a:pt x="161" y="252"/>
                    <a:pt x="160" y="252"/>
                    <a:pt x="159" y="252"/>
                  </a:cubicBezTo>
                  <a:cubicBezTo>
                    <a:pt x="159" y="251"/>
                    <a:pt x="159" y="250"/>
                    <a:pt x="159" y="249"/>
                  </a:cubicBezTo>
                  <a:cubicBezTo>
                    <a:pt x="159" y="249"/>
                    <a:pt x="157" y="250"/>
                    <a:pt x="157" y="249"/>
                  </a:cubicBezTo>
                  <a:cubicBezTo>
                    <a:pt x="156" y="249"/>
                    <a:pt x="156" y="244"/>
                    <a:pt x="155" y="246"/>
                  </a:cubicBezTo>
                  <a:cubicBezTo>
                    <a:pt x="155" y="247"/>
                    <a:pt x="154" y="246"/>
                    <a:pt x="153" y="244"/>
                  </a:cubicBezTo>
                  <a:cubicBezTo>
                    <a:pt x="153" y="244"/>
                    <a:pt x="152" y="243"/>
                    <a:pt x="152" y="242"/>
                  </a:cubicBezTo>
                  <a:cubicBezTo>
                    <a:pt x="147" y="242"/>
                    <a:pt x="149" y="243"/>
                    <a:pt x="145" y="242"/>
                  </a:cubicBezTo>
                  <a:cubicBezTo>
                    <a:pt x="144" y="242"/>
                    <a:pt x="144" y="244"/>
                    <a:pt x="142" y="244"/>
                  </a:cubicBezTo>
                  <a:cubicBezTo>
                    <a:pt x="141" y="248"/>
                    <a:pt x="145" y="247"/>
                    <a:pt x="145" y="249"/>
                  </a:cubicBezTo>
                  <a:cubicBezTo>
                    <a:pt x="145" y="250"/>
                    <a:pt x="147" y="252"/>
                    <a:pt x="147" y="253"/>
                  </a:cubicBezTo>
                  <a:cubicBezTo>
                    <a:pt x="148" y="253"/>
                    <a:pt x="148" y="254"/>
                    <a:pt x="150" y="254"/>
                  </a:cubicBezTo>
                  <a:cubicBezTo>
                    <a:pt x="148" y="257"/>
                    <a:pt x="152" y="257"/>
                    <a:pt x="153" y="259"/>
                  </a:cubicBezTo>
                  <a:cubicBezTo>
                    <a:pt x="153" y="259"/>
                    <a:pt x="154" y="263"/>
                    <a:pt x="155" y="262"/>
                  </a:cubicBezTo>
                  <a:cubicBezTo>
                    <a:pt x="157" y="260"/>
                    <a:pt x="155" y="262"/>
                    <a:pt x="157" y="263"/>
                  </a:cubicBezTo>
                  <a:cubicBezTo>
                    <a:pt x="158" y="264"/>
                    <a:pt x="161" y="264"/>
                    <a:pt x="161" y="267"/>
                  </a:cubicBezTo>
                  <a:cubicBezTo>
                    <a:pt x="163" y="266"/>
                    <a:pt x="163" y="268"/>
                    <a:pt x="164" y="268"/>
                  </a:cubicBezTo>
                  <a:cubicBezTo>
                    <a:pt x="164" y="268"/>
                    <a:pt x="165" y="267"/>
                    <a:pt x="165" y="267"/>
                  </a:cubicBezTo>
                  <a:cubicBezTo>
                    <a:pt x="166" y="267"/>
                    <a:pt x="167" y="270"/>
                    <a:pt x="167" y="268"/>
                  </a:cubicBezTo>
                  <a:cubicBezTo>
                    <a:pt x="170" y="268"/>
                    <a:pt x="167" y="273"/>
                    <a:pt x="171" y="272"/>
                  </a:cubicBezTo>
                  <a:cubicBezTo>
                    <a:pt x="171" y="274"/>
                    <a:pt x="166" y="272"/>
                    <a:pt x="164" y="273"/>
                  </a:cubicBezTo>
                  <a:cubicBezTo>
                    <a:pt x="164" y="274"/>
                    <a:pt x="165" y="274"/>
                    <a:pt x="166" y="275"/>
                  </a:cubicBezTo>
                  <a:cubicBezTo>
                    <a:pt x="167" y="277"/>
                    <a:pt x="164" y="281"/>
                    <a:pt x="166" y="281"/>
                  </a:cubicBezTo>
                  <a:cubicBezTo>
                    <a:pt x="165" y="283"/>
                    <a:pt x="162" y="283"/>
                    <a:pt x="160" y="283"/>
                  </a:cubicBezTo>
                  <a:cubicBezTo>
                    <a:pt x="162" y="283"/>
                    <a:pt x="160" y="279"/>
                    <a:pt x="162" y="279"/>
                  </a:cubicBezTo>
                  <a:cubicBezTo>
                    <a:pt x="161" y="278"/>
                    <a:pt x="162" y="275"/>
                    <a:pt x="160" y="275"/>
                  </a:cubicBezTo>
                  <a:cubicBezTo>
                    <a:pt x="158" y="275"/>
                    <a:pt x="161" y="273"/>
                    <a:pt x="158" y="272"/>
                  </a:cubicBezTo>
                  <a:cubicBezTo>
                    <a:pt x="156" y="271"/>
                    <a:pt x="154" y="271"/>
                    <a:pt x="154" y="268"/>
                  </a:cubicBezTo>
                  <a:cubicBezTo>
                    <a:pt x="149" y="269"/>
                    <a:pt x="149" y="266"/>
                    <a:pt x="145" y="266"/>
                  </a:cubicBezTo>
                  <a:cubicBezTo>
                    <a:pt x="144" y="263"/>
                    <a:pt x="142" y="261"/>
                    <a:pt x="140" y="259"/>
                  </a:cubicBezTo>
                  <a:cubicBezTo>
                    <a:pt x="140" y="258"/>
                    <a:pt x="139" y="259"/>
                    <a:pt x="139" y="257"/>
                  </a:cubicBezTo>
                  <a:cubicBezTo>
                    <a:pt x="139" y="256"/>
                    <a:pt x="137" y="257"/>
                    <a:pt x="137" y="256"/>
                  </a:cubicBezTo>
                  <a:cubicBezTo>
                    <a:pt x="136" y="256"/>
                    <a:pt x="137" y="254"/>
                    <a:pt x="137" y="254"/>
                  </a:cubicBezTo>
                  <a:cubicBezTo>
                    <a:pt x="135" y="253"/>
                    <a:pt x="133" y="255"/>
                    <a:pt x="132" y="254"/>
                  </a:cubicBezTo>
                  <a:cubicBezTo>
                    <a:pt x="131" y="253"/>
                    <a:pt x="134" y="252"/>
                    <a:pt x="134" y="253"/>
                  </a:cubicBezTo>
                  <a:cubicBezTo>
                    <a:pt x="133" y="250"/>
                    <a:pt x="126" y="250"/>
                    <a:pt x="122" y="252"/>
                  </a:cubicBezTo>
                  <a:cubicBezTo>
                    <a:pt x="122" y="252"/>
                    <a:pt x="125" y="253"/>
                    <a:pt x="125" y="253"/>
                  </a:cubicBezTo>
                  <a:cubicBezTo>
                    <a:pt x="124" y="254"/>
                    <a:pt x="123" y="253"/>
                    <a:pt x="121" y="254"/>
                  </a:cubicBezTo>
                  <a:cubicBezTo>
                    <a:pt x="119" y="255"/>
                    <a:pt x="119" y="259"/>
                    <a:pt x="117" y="259"/>
                  </a:cubicBezTo>
                  <a:cubicBezTo>
                    <a:pt x="112" y="258"/>
                    <a:pt x="111" y="254"/>
                    <a:pt x="105" y="255"/>
                  </a:cubicBezTo>
                  <a:cubicBezTo>
                    <a:pt x="103" y="256"/>
                    <a:pt x="104" y="259"/>
                    <a:pt x="100" y="257"/>
                  </a:cubicBezTo>
                  <a:cubicBezTo>
                    <a:pt x="100" y="260"/>
                    <a:pt x="100" y="263"/>
                    <a:pt x="100" y="266"/>
                  </a:cubicBezTo>
                  <a:cubicBezTo>
                    <a:pt x="96" y="267"/>
                    <a:pt x="89" y="266"/>
                    <a:pt x="91" y="273"/>
                  </a:cubicBezTo>
                  <a:cubicBezTo>
                    <a:pt x="83" y="271"/>
                    <a:pt x="89" y="277"/>
                    <a:pt x="82" y="277"/>
                  </a:cubicBezTo>
                  <a:cubicBezTo>
                    <a:pt x="82" y="279"/>
                    <a:pt x="86" y="282"/>
                    <a:pt x="84" y="282"/>
                  </a:cubicBezTo>
                  <a:cubicBezTo>
                    <a:pt x="83" y="286"/>
                    <a:pt x="81" y="282"/>
                    <a:pt x="79" y="286"/>
                  </a:cubicBezTo>
                  <a:cubicBezTo>
                    <a:pt x="79" y="287"/>
                    <a:pt x="79" y="288"/>
                    <a:pt x="80" y="288"/>
                  </a:cubicBezTo>
                  <a:cubicBezTo>
                    <a:pt x="80" y="291"/>
                    <a:pt x="76" y="289"/>
                    <a:pt x="74" y="289"/>
                  </a:cubicBezTo>
                  <a:cubicBezTo>
                    <a:pt x="73" y="289"/>
                    <a:pt x="73" y="292"/>
                    <a:pt x="72" y="293"/>
                  </a:cubicBezTo>
                  <a:cubicBezTo>
                    <a:pt x="68" y="295"/>
                    <a:pt x="62" y="292"/>
                    <a:pt x="59" y="296"/>
                  </a:cubicBezTo>
                  <a:cubicBezTo>
                    <a:pt x="57" y="295"/>
                    <a:pt x="57" y="293"/>
                    <a:pt x="55" y="292"/>
                  </a:cubicBezTo>
                  <a:cubicBezTo>
                    <a:pt x="50" y="291"/>
                    <a:pt x="44" y="293"/>
                    <a:pt x="42" y="292"/>
                  </a:cubicBezTo>
                  <a:cubicBezTo>
                    <a:pt x="43" y="287"/>
                    <a:pt x="45" y="282"/>
                    <a:pt x="41" y="280"/>
                  </a:cubicBezTo>
                  <a:cubicBezTo>
                    <a:pt x="40" y="278"/>
                    <a:pt x="43" y="277"/>
                    <a:pt x="44" y="275"/>
                  </a:cubicBezTo>
                  <a:cubicBezTo>
                    <a:pt x="44" y="272"/>
                    <a:pt x="42" y="268"/>
                    <a:pt x="45" y="266"/>
                  </a:cubicBezTo>
                  <a:cubicBezTo>
                    <a:pt x="44" y="263"/>
                    <a:pt x="44" y="259"/>
                    <a:pt x="41" y="259"/>
                  </a:cubicBezTo>
                  <a:cubicBezTo>
                    <a:pt x="42" y="257"/>
                    <a:pt x="44" y="257"/>
                    <a:pt x="44" y="255"/>
                  </a:cubicBezTo>
                  <a:cubicBezTo>
                    <a:pt x="47" y="256"/>
                    <a:pt x="54" y="253"/>
                    <a:pt x="53" y="257"/>
                  </a:cubicBezTo>
                  <a:cubicBezTo>
                    <a:pt x="56" y="255"/>
                    <a:pt x="67" y="260"/>
                    <a:pt x="69" y="257"/>
                  </a:cubicBezTo>
                  <a:cubicBezTo>
                    <a:pt x="70" y="256"/>
                    <a:pt x="70" y="257"/>
                    <a:pt x="72" y="257"/>
                  </a:cubicBezTo>
                  <a:cubicBezTo>
                    <a:pt x="71" y="257"/>
                    <a:pt x="72" y="256"/>
                    <a:pt x="73" y="256"/>
                  </a:cubicBezTo>
                  <a:cubicBezTo>
                    <a:pt x="73" y="256"/>
                    <a:pt x="73" y="257"/>
                    <a:pt x="73" y="257"/>
                  </a:cubicBezTo>
                  <a:cubicBezTo>
                    <a:pt x="76" y="256"/>
                    <a:pt x="78" y="255"/>
                    <a:pt x="79" y="252"/>
                  </a:cubicBezTo>
                  <a:cubicBezTo>
                    <a:pt x="79" y="250"/>
                    <a:pt x="82" y="244"/>
                    <a:pt x="79" y="241"/>
                  </a:cubicBezTo>
                  <a:cubicBezTo>
                    <a:pt x="77" y="239"/>
                    <a:pt x="80" y="239"/>
                    <a:pt x="78" y="236"/>
                  </a:cubicBezTo>
                  <a:cubicBezTo>
                    <a:pt x="77" y="235"/>
                    <a:pt x="76" y="235"/>
                    <a:pt x="74" y="235"/>
                  </a:cubicBezTo>
                  <a:cubicBezTo>
                    <a:pt x="75" y="234"/>
                    <a:pt x="75" y="233"/>
                    <a:pt x="75" y="231"/>
                  </a:cubicBezTo>
                  <a:cubicBezTo>
                    <a:pt x="74" y="231"/>
                    <a:pt x="73" y="233"/>
                    <a:pt x="73" y="233"/>
                  </a:cubicBezTo>
                  <a:cubicBezTo>
                    <a:pt x="71" y="232"/>
                    <a:pt x="73" y="231"/>
                    <a:pt x="72" y="230"/>
                  </a:cubicBezTo>
                  <a:cubicBezTo>
                    <a:pt x="71" y="230"/>
                    <a:pt x="67" y="230"/>
                    <a:pt x="66" y="229"/>
                  </a:cubicBezTo>
                  <a:cubicBezTo>
                    <a:pt x="65" y="229"/>
                    <a:pt x="66" y="228"/>
                    <a:pt x="65" y="228"/>
                  </a:cubicBezTo>
                  <a:cubicBezTo>
                    <a:pt x="63" y="228"/>
                    <a:pt x="63" y="228"/>
                    <a:pt x="62" y="227"/>
                  </a:cubicBezTo>
                  <a:cubicBezTo>
                    <a:pt x="61" y="223"/>
                    <a:pt x="65" y="226"/>
                    <a:pt x="65" y="226"/>
                  </a:cubicBezTo>
                  <a:cubicBezTo>
                    <a:pt x="68" y="224"/>
                    <a:pt x="71" y="222"/>
                    <a:pt x="78" y="223"/>
                  </a:cubicBezTo>
                  <a:cubicBezTo>
                    <a:pt x="78" y="221"/>
                    <a:pt x="77" y="221"/>
                    <a:pt x="75" y="221"/>
                  </a:cubicBezTo>
                  <a:cubicBezTo>
                    <a:pt x="76" y="218"/>
                    <a:pt x="80" y="221"/>
                    <a:pt x="82" y="221"/>
                  </a:cubicBezTo>
                  <a:cubicBezTo>
                    <a:pt x="83" y="221"/>
                    <a:pt x="86" y="218"/>
                    <a:pt x="86" y="221"/>
                  </a:cubicBezTo>
                  <a:cubicBezTo>
                    <a:pt x="88" y="219"/>
                    <a:pt x="89" y="215"/>
                    <a:pt x="93" y="215"/>
                  </a:cubicBezTo>
                  <a:cubicBezTo>
                    <a:pt x="91" y="211"/>
                    <a:pt x="96" y="213"/>
                    <a:pt x="95" y="209"/>
                  </a:cubicBezTo>
                  <a:cubicBezTo>
                    <a:pt x="98" y="209"/>
                    <a:pt x="100" y="209"/>
                    <a:pt x="102" y="209"/>
                  </a:cubicBezTo>
                  <a:cubicBezTo>
                    <a:pt x="102" y="208"/>
                    <a:pt x="101" y="208"/>
                    <a:pt x="100" y="208"/>
                  </a:cubicBezTo>
                  <a:cubicBezTo>
                    <a:pt x="101" y="206"/>
                    <a:pt x="104" y="207"/>
                    <a:pt x="102" y="203"/>
                  </a:cubicBezTo>
                  <a:cubicBezTo>
                    <a:pt x="106" y="203"/>
                    <a:pt x="105" y="205"/>
                    <a:pt x="107" y="203"/>
                  </a:cubicBezTo>
                  <a:cubicBezTo>
                    <a:pt x="104" y="197"/>
                    <a:pt x="109" y="200"/>
                    <a:pt x="109" y="194"/>
                  </a:cubicBezTo>
                  <a:cubicBezTo>
                    <a:pt x="111" y="194"/>
                    <a:pt x="113" y="194"/>
                    <a:pt x="114" y="194"/>
                  </a:cubicBezTo>
                  <a:cubicBezTo>
                    <a:pt x="116" y="193"/>
                    <a:pt x="116" y="192"/>
                    <a:pt x="117" y="191"/>
                  </a:cubicBezTo>
                  <a:cubicBezTo>
                    <a:pt x="118" y="191"/>
                    <a:pt x="117" y="193"/>
                    <a:pt x="118" y="193"/>
                  </a:cubicBezTo>
                  <a:cubicBezTo>
                    <a:pt x="119" y="193"/>
                    <a:pt x="119" y="191"/>
                    <a:pt x="119" y="191"/>
                  </a:cubicBezTo>
                  <a:cubicBezTo>
                    <a:pt x="120" y="191"/>
                    <a:pt x="122" y="192"/>
                    <a:pt x="124" y="191"/>
                  </a:cubicBezTo>
                  <a:cubicBezTo>
                    <a:pt x="125" y="191"/>
                    <a:pt x="126" y="188"/>
                    <a:pt x="128" y="189"/>
                  </a:cubicBezTo>
                  <a:cubicBezTo>
                    <a:pt x="128" y="186"/>
                    <a:pt x="124" y="187"/>
                    <a:pt x="125" y="183"/>
                  </a:cubicBezTo>
                  <a:cubicBezTo>
                    <a:pt x="128" y="183"/>
                    <a:pt x="126" y="182"/>
                    <a:pt x="126" y="177"/>
                  </a:cubicBezTo>
                  <a:cubicBezTo>
                    <a:pt x="126" y="174"/>
                    <a:pt x="128" y="172"/>
                    <a:pt x="127" y="169"/>
                  </a:cubicBezTo>
                  <a:cubicBezTo>
                    <a:pt x="129" y="169"/>
                    <a:pt x="130" y="169"/>
                    <a:pt x="132" y="169"/>
                  </a:cubicBezTo>
                  <a:cubicBezTo>
                    <a:pt x="135" y="169"/>
                    <a:pt x="129" y="166"/>
                    <a:pt x="134" y="167"/>
                  </a:cubicBezTo>
                  <a:cubicBezTo>
                    <a:pt x="134" y="168"/>
                    <a:pt x="136" y="168"/>
                    <a:pt x="137" y="168"/>
                  </a:cubicBezTo>
                  <a:cubicBezTo>
                    <a:pt x="135" y="171"/>
                    <a:pt x="135" y="168"/>
                    <a:pt x="135" y="171"/>
                  </a:cubicBezTo>
                  <a:cubicBezTo>
                    <a:pt x="136" y="174"/>
                    <a:pt x="135" y="175"/>
                    <a:pt x="138" y="175"/>
                  </a:cubicBezTo>
                  <a:cubicBezTo>
                    <a:pt x="138" y="177"/>
                    <a:pt x="138" y="178"/>
                    <a:pt x="137" y="179"/>
                  </a:cubicBezTo>
                  <a:cubicBezTo>
                    <a:pt x="136" y="181"/>
                    <a:pt x="142" y="177"/>
                    <a:pt x="144" y="180"/>
                  </a:cubicBezTo>
                  <a:cubicBezTo>
                    <a:pt x="143" y="183"/>
                    <a:pt x="136" y="180"/>
                    <a:pt x="135" y="184"/>
                  </a:cubicBezTo>
                  <a:cubicBezTo>
                    <a:pt x="134" y="187"/>
                    <a:pt x="138" y="187"/>
                    <a:pt x="139" y="188"/>
                  </a:cubicBezTo>
                  <a:cubicBezTo>
                    <a:pt x="140" y="189"/>
                    <a:pt x="140" y="191"/>
                    <a:pt x="142" y="190"/>
                  </a:cubicBezTo>
                  <a:cubicBezTo>
                    <a:pt x="141" y="188"/>
                    <a:pt x="138" y="188"/>
                    <a:pt x="144" y="188"/>
                  </a:cubicBezTo>
                  <a:cubicBezTo>
                    <a:pt x="145" y="188"/>
                    <a:pt x="147" y="188"/>
                    <a:pt x="148" y="188"/>
                  </a:cubicBezTo>
                  <a:cubicBezTo>
                    <a:pt x="150" y="188"/>
                    <a:pt x="151" y="189"/>
                    <a:pt x="153" y="189"/>
                  </a:cubicBezTo>
                  <a:cubicBezTo>
                    <a:pt x="156" y="189"/>
                    <a:pt x="157" y="187"/>
                    <a:pt x="160" y="188"/>
                  </a:cubicBezTo>
                  <a:cubicBezTo>
                    <a:pt x="160" y="188"/>
                    <a:pt x="164" y="190"/>
                    <a:pt x="166" y="188"/>
                  </a:cubicBezTo>
                  <a:cubicBezTo>
                    <a:pt x="166" y="188"/>
                    <a:pt x="166" y="187"/>
                    <a:pt x="166" y="187"/>
                  </a:cubicBezTo>
                  <a:cubicBezTo>
                    <a:pt x="169" y="186"/>
                    <a:pt x="173" y="187"/>
                    <a:pt x="174" y="184"/>
                  </a:cubicBezTo>
                  <a:cubicBezTo>
                    <a:pt x="179" y="189"/>
                    <a:pt x="182" y="180"/>
                    <a:pt x="185" y="183"/>
                  </a:cubicBezTo>
                  <a:cubicBezTo>
                    <a:pt x="185" y="182"/>
                    <a:pt x="185" y="180"/>
                    <a:pt x="185" y="179"/>
                  </a:cubicBezTo>
                  <a:cubicBezTo>
                    <a:pt x="187" y="179"/>
                    <a:pt x="187" y="178"/>
                    <a:pt x="187" y="176"/>
                  </a:cubicBezTo>
                  <a:cubicBezTo>
                    <a:pt x="187" y="176"/>
                    <a:pt x="188" y="173"/>
                    <a:pt x="188" y="173"/>
                  </a:cubicBezTo>
                  <a:cubicBezTo>
                    <a:pt x="190" y="172"/>
                    <a:pt x="188" y="172"/>
                    <a:pt x="188" y="169"/>
                  </a:cubicBezTo>
                  <a:cubicBezTo>
                    <a:pt x="191" y="169"/>
                    <a:pt x="193" y="169"/>
                    <a:pt x="193" y="167"/>
                  </a:cubicBezTo>
                  <a:cubicBezTo>
                    <a:pt x="194" y="167"/>
                    <a:pt x="194" y="168"/>
                    <a:pt x="194" y="169"/>
                  </a:cubicBezTo>
                  <a:cubicBezTo>
                    <a:pt x="195" y="168"/>
                    <a:pt x="197" y="168"/>
                    <a:pt x="199" y="168"/>
                  </a:cubicBezTo>
                  <a:cubicBezTo>
                    <a:pt x="200" y="168"/>
                    <a:pt x="200" y="166"/>
                    <a:pt x="201" y="166"/>
                  </a:cubicBezTo>
                  <a:cubicBezTo>
                    <a:pt x="202" y="163"/>
                    <a:pt x="201" y="161"/>
                    <a:pt x="199" y="161"/>
                  </a:cubicBezTo>
                  <a:cubicBezTo>
                    <a:pt x="200" y="160"/>
                    <a:pt x="200" y="158"/>
                    <a:pt x="200" y="156"/>
                  </a:cubicBezTo>
                  <a:cubicBezTo>
                    <a:pt x="203" y="157"/>
                    <a:pt x="204" y="156"/>
                    <a:pt x="204" y="154"/>
                  </a:cubicBezTo>
                  <a:cubicBezTo>
                    <a:pt x="207" y="157"/>
                    <a:pt x="207" y="152"/>
                    <a:pt x="212" y="154"/>
                  </a:cubicBezTo>
                  <a:cubicBezTo>
                    <a:pt x="212" y="154"/>
                    <a:pt x="213" y="155"/>
                    <a:pt x="213" y="155"/>
                  </a:cubicBezTo>
                  <a:cubicBezTo>
                    <a:pt x="214" y="155"/>
                    <a:pt x="214" y="154"/>
                    <a:pt x="215" y="154"/>
                  </a:cubicBezTo>
                  <a:cubicBezTo>
                    <a:pt x="216" y="154"/>
                    <a:pt x="218" y="155"/>
                    <a:pt x="218" y="155"/>
                  </a:cubicBezTo>
                  <a:cubicBezTo>
                    <a:pt x="219" y="155"/>
                    <a:pt x="218" y="153"/>
                    <a:pt x="219" y="153"/>
                  </a:cubicBezTo>
                  <a:cubicBezTo>
                    <a:pt x="220" y="152"/>
                    <a:pt x="221" y="153"/>
                    <a:pt x="221" y="153"/>
                  </a:cubicBezTo>
                  <a:cubicBezTo>
                    <a:pt x="223" y="151"/>
                    <a:pt x="223" y="149"/>
                    <a:pt x="226" y="150"/>
                  </a:cubicBezTo>
                  <a:cubicBezTo>
                    <a:pt x="224" y="149"/>
                    <a:pt x="226" y="144"/>
                    <a:pt x="222" y="144"/>
                  </a:cubicBezTo>
                  <a:cubicBezTo>
                    <a:pt x="220" y="143"/>
                    <a:pt x="221" y="147"/>
                    <a:pt x="220" y="147"/>
                  </a:cubicBezTo>
                  <a:cubicBezTo>
                    <a:pt x="219" y="147"/>
                    <a:pt x="219" y="145"/>
                    <a:pt x="218" y="146"/>
                  </a:cubicBezTo>
                  <a:cubicBezTo>
                    <a:pt x="217" y="146"/>
                    <a:pt x="216" y="147"/>
                    <a:pt x="217" y="147"/>
                  </a:cubicBezTo>
                  <a:cubicBezTo>
                    <a:pt x="216" y="147"/>
                    <a:pt x="215" y="145"/>
                    <a:pt x="214" y="146"/>
                  </a:cubicBezTo>
                  <a:cubicBezTo>
                    <a:pt x="212" y="146"/>
                    <a:pt x="211" y="148"/>
                    <a:pt x="208" y="147"/>
                  </a:cubicBezTo>
                  <a:cubicBezTo>
                    <a:pt x="207" y="147"/>
                    <a:pt x="207" y="148"/>
                    <a:pt x="207" y="149"/>
                  </a:cubicBezTo>
                  <a:cubicBezTo>
                    <a:pt x="202" y="148"/>
                    <a:pt x="197" y="149"/>
                    <a:pt x="193" y="148"/>
                  </a:cubicBezTo>
                  <a:cubicBezTo>
                    <a:pt x="193" y="148"/>
                    <a:pt x="193" y="146"/>
                    <a:pt x="193" y="146"/>
                  </a:cubicBezTo>
                  <a:cubicBezTo>
                    <a:pt x="192" y="145"/>
                    <a:pt x="189" y="146"/>
                    <a:pt x="188" y="144"/>
                  </a:cubicBezTo>
                  <a:cubicBezTo>
                    <a:pt x="191" y="138"/>
                    <a:pt x="189" y="134"/>
                    <a:pt x="188" y="127"/>
                  </a:cubicBezTo>
                  <a:cubicBezTo>
                    <a:pt x="191" y="126"/>
                    <a:pt x="196" y="122"/>
                    <a:pt x="198" y="124"/>
                  </a:cubicBezTo>
                  <a:cubicBezTo>
                    <a:pt x="200" y="123"/>
                    <a:pt x="197" y="123"/>
                    <a:pt x="199" y="120"/>
                  </a:cubicBezTo>
                  <a:cubicBezTo>
                    <a:pt x="203" y="120"/>
                    <a:pt x="203" y="113"/>
                    <a:pt x="204" y="111"/>
                  </a:cubicBezTo>
                  <a:cubicBezTo>
                    <a:pt x="204" y="111"/>
                    <a:pt x="206" y="112"/>
                    <a:pt x="206" y="111"/>
                  </a:cubicBezTo>
                  <a:cubicBezTo>
                    <a:pt x="206" y="109"/>
                    <a:pt x="202" y="108"/>
                    <a:pt x="204" y="106"/>
                  </a:cubicBezTo>
                  <a:cubicBezTo>
                    <a:pt x="202" y="107"/>
                    <a:pt x="199" y="105"/>
                    <a:pt x="197" y="106"/>
                  </a:cubicBezTo>
                  <a:cubicBezTo>
                    <a:pt x="194" y="106"/>
                    <a:pt x="191" y="108"/>
                    <a:pt x="188" y="108"/>
                  </a:cubicBezTo>
                  <a:cubicBezTo>
                    <a:pt x="187" y="106"/>
                    <a:pt x="186" y="115"/>
                    <a:pt x="187" y="113"/>
                  </a:cubicBezTo>
                  <a:cubicBezTo>
                    <a:pt x="186" y="115"/>
                    <a:pt x="185" y="112"/>
                    <a:pt x="185" y="113"/>
                  </a:cubicBezTo>
                  <a:cubicBezTo>
                    <a:pt x="184" y="114"/>
                    <a:pt x="185" y="116"/>
                    <a:pt x="185" y="117"/>
                  </a:cubicBezTo>
                  <a:cubicBezTo>
                    <a:pt x="185" y="118"/>
                    <a:pt x="182" y="120"/>
                    <a:pt x="180" y="122"/>
                  </a:cubicBezTo>
                  <a:cubicBezTo>
                    <a:pt x="177" y="126"/>
                    <a:pt x="177" y="128"/>
                    <a:pt x="172" y="128"/>
                  </a:cubicBezTo>
                  <a:cubicBezTo>
                    <a:pt x="172" y="130"/>
                    <a:pt x="174" y="131"/>
                    <a:pt x="172" y="131"/>
                  </a:cubicBezTo>
                  <a:cubicBezTo>
                    <a:pt x="170" y="132"/>
                    <a:pt x="172" y="133"/>
                    <a:pt x="171" y="134"/>
                  </a:cubicBezTo>
                  <a:cubicBezTo>
                    <a:pt x="170" y="134"/>
                    <a:pt x="169" y="133"/>
                    <a:pt x="168" y="134"/>
                  </a:cubicBezTo>
                  <a:cubicBezTo>
                    <a:pt x="168" y="134"/>
                    <a:pt x="169" y="136"/>
                    <a:pt x="168" y="136"/>
                  </a:cubicBezTo>
                  <a:cubicBezTo>
                    <a:pt x="168" y="136"/>
                    <a:pt x="167" y="136"/>
                    <a:pt x="167" y="136"/>
                  </a:cubicBezTo>
                  <a:cubicBezTo>
                    <a:pt x="166" y="138"/>
                    <a:pt x="168" y="141"/>
                    <a:pt x="166" y="141"/>
                  </a:cubicBezTo>
                  <a:cubicBezTo>
                    <a:pt x="167" y="142"/>
                    <a:pt x="169" y="143"/>
                    <a:pt x="167" y="143"/>
                  </a:cubicBezTo>
                  <a:cubicBezTo>
                    <a:pt x="169" y="145"/>
                    <a:pt x="170" y="147"/>
                    <a:pt x="173" y="147"/>
                  </a:cubicBezTo>
                  <a:cubicBezTo>
                    <a:pt x="173" y="149"/>
                    <a:pt x="174" y="150"/>
                    <a:pt x="175" y="150"/>
                  </a:cubicBezTo>
                  <a:cubicBezTo>
                    <a:pt x="175" y="151"/>
                    <a:pt x="174" y="151"/>
                    <a:pt x="173" y="153"/>
                  </a:cubicBezTo>
                  <a:cubicBezTo>
                    <a:pt x="172" y="154"/>
                    <a:pt x="173" y="155"/>
                    <a:pt x="172" y="156"/>
                  </a:cubicBezTo>
                  <a:cubicBezTo>
                    <a:pt x="171" y="157"/>
                    <a:pt x="169" y="157"/>
                    <a:pt x="167" y="157"/>
                  </a:cubicBezTo>
                  <a:cubicBezTo>
                    <a:pt x="167" y="162"/>
                    <a:pt x="163" y="164"/>
                    <a:pt x="164" y="170"/>
                  </a:cubicBezTo>
                  <a:cubicBezTo>
                    <a:pt x="159" y="169"/>
                    <a:pt x="160" y="176"/>
                    <a:pt x="157" y="176"/>
                  </a:cubicBezTo>
                  <a:cubicBezTo>
                    <a:pt x="156" y="176"/>
                    <a:pt x="156" y="176"/>
                    <a:pt x="155" y="176"/>
                  </a:cubicBezTo>
                  <a:cubicBezTo>
                    <a:pt x="154" y="177"/>
                    <a:pt x="155" y="178"/>
                    <a:pt x="154" y="179"/>
                  </a:cubicBezTo>
                  <a:cubicBezTo>
                    <a:pt x="152" y="179"/>
                    <a:pt x="150" y="177"/>
                    <a:pt x="148" y="180"/>
                  </a:cubicBezTo>
                  <a:cubicBezTo>
                    <a:pt x="146" y="180"/>
                    <a:pt x="148" y="175"/>
                    <a:pt x="147" y="173"/>
                  </a:cubicBezTo>
                  <a:cubicBezTo>
                    <a:pt x="146" y="172"/>
                    <a:pt x="146" y="169"/>
                    <a:pt x="145" y="169"/>
                  </a:cubicBezTo>
                  <a:cubicBezTo>
                    <a:pt x="142" y="169"/>
                    <a:pt x="146" y="166"/>
                    <a:pt x="141" y="166"/>
                  </a:cubicBezTo>
                  <a:cubicBezTo>
                    <a:pt x="143" y="163"/>
                    <a:pt x="139" y="162"/>
                    <a:pt x="139" y="161"/>
                  </a:cubicBezTo>
                  <a:cubicBezTo>
                    <a:pt x="139" y="160"/>
                    <a:pt x="140" y="160"/>
                    <a:pt x="140" y="158"/>
                  </a:cubicBezTo>
                  <a:cubicBezTo>
                    <a:pt x="140" y="155"/>
                    <a:pt x="137" y="154"/>
                    <a:pt x="134" y="151"/>
                  </a:cubicBezTo>
                  <a:cubicBezTo>
                    <a:pt x="131" y="153"/>
                    <a:pt x="132" y="158"/>
                    <a:pt x="126" y="157"/>
                  </a:cubicBezTo>
                  <a:cubicBezTo>
                    <a:pt x="126" y="158"/>
                    <a:pt x="127" y="158"/>
                    <a:pt x="128" y="158"/>
                  </a:cubicBezTo>
                  <a:cubicBezTo>
                    <a:pt x="128" y="160"/>
                    <a:pt x="127" y="159"/>
                    <a:pt x="126" y="160"/>
                  </a:cubicBezTo>
                  <a:cubicBezTo>
                    <a:pt x="124" y="160"/>
                    <a:pt x="125" y="164"/>
                    <a:pt x="122" y="163"/>
                  </a:cubicBezTo>
                  <a:cubicBezTo>
                    <a:pt x="117" y="164"/>
                    <a:pt x="119" y="158"/>
                    <a:pt x="113" y="160"/>
                  </a:cubicBezTo>
                  <a:cubicBezTo>
                    <a:pt x="113" y="159"/>
                    <a:pt x="114" y="159"/>
                    <a:pt x="115" y="158"/>
                  </a:cubicBezTo>
                  <a:cubicBezTo>
                    <a:pt x="117" y="155"/>
                    <a:pt x="112" y="153"/>
                    <a:pt x="115" y="151"/>
                  </a:cubicBezTo>
                  <a:cubicBezTo>
                    <a:pt x="115" y="150"/>
                    <a:pt x="113" y="150"/>
                    <a:pt x="112" y="149"/>
                  </a:cubicBezTo>
                  <a:cubicBezTo>
                    <a:pt x="111" y="148"/>
                    <a:pt x="113" y="147"/>
                    <a:pt x="113" y="147"/>
                  </a:cubicBezTo>
                  <a:cubicBezTo>
                    <a:pt x="113" y="145"/>
                    <a:pt x="111" y="145"/>
                    <a:pt x="111" y="144"/>
                  </a:cubicBezTo>
                  <a:cubicBezTo>
                    <a:pt x="111" y="143"/>
                    <a:pt x="112" y="136"/>
                    <a:pt x="111" y="141"/>
                  </a:cubicBezTo>
                  <a:cubicBezTo>
                    <a:pt x="109" y="140"/>
                    <a:pt x="110" y="138"/>
                    <a:pt x="112" y="138"/>
                  </a:cubicBezTo>
                  <a:cubicBezTo>
                    <a:pt x="110" y="134"/>
                    <a:pt x="116" y="133"/>
                    <a:pt x="113" y="133"/>
                  </a:cubicBezTo>
                  <a:cubicBezTo>
                    <a:pt x="113" y="131"/>
                    <a:pt x="116" y="132"/>
                    <a:pt x="117" y="130"/>
                  </a:cubicBezTo>
                  <a:cubicBezTo>
                    <a:pt x="117" y="129"/>
                    <a:pt x="118" y="130"/>
                    <a:pt x="118" y="130"/>
                  </a:cubicBezTo>
                  <a:cubicBezTo>
                    <a:pt x="119" y="130"/>
                    <a:pt x="119" y="128"/>
                    <a:pt x="120" y="128"/>
                  </a:cubicBezTo>
                  <a:cubicBezTo>
                    <a:pt x="121" y="128"/>
                    <a:pt x="121" y="126"/>
                    <a:pt x="121" y="124"/>
                  </a:cubicBezTo>
                  <a:cubicBezTo>
                    <a:pt x="124" y="125"/>
                    <a:pt x="125" y="124"/>
                    <a:pt x="125" y="122"/>
                  </a:cubicBezTo>
                  <a:cubicBezTo>
                    <a:pt x="128" y="121"/>
                    <a:pt x="126" y="126"/>
                    <a:pt x="131" y="124"/>
                  </a:cubicBezTo>
                  <a:cubicBezTo>
                    <a:pt x="131" y="123"/>
                    <a:pt x="129" y="123"/>
                    <a:pt x="128" y="123"/>
                  </a:cubicBezTo>
                  <a:cubicBezTo>
                    <a:pt x="132" y="120"/>
                    <a:pt x="135" y="122"/>
                    <a:pt x="138" y="118"/>
                  </a:cubicBezTo>
                  <a:cubicBezTo>
                    <a:pt x="138" y="118"/>
                    <a:pt x="137" y="117"/>
                    <a:pt x="138" y="116"/>
                  </a:cubicBezTo>
                  <a:cubicBezTo>
                    <a:pt x="138" y="116"/>
                    <a:pt x="140" y="117"/>
                    <a:pt x="140" y="116"/>
                  </a:cubicBezTo>
                  <a:cubicBezTo>
                    <a:pt x="141" y="115"/>
                    <a:pt x="140" y="113"/>
                    <a:pt x="140" y="113"/>
                  </a:cubicBezTo>
                  <a:cubicBezTo>
                    <a:pt x="140" y="112"/>
                    <a:pt x="143" y="111"/>
                    <a:pt x="144" y="110"/>
                  </a:cubicBezTo>
                  <a:cubicBezTo>
                    <a:pt x="144" y="109"/>
                    <a:pt x="143" y="107"/>
                    <a:pt x="144" y="106"/>
                  </a:cubicBezTo>
                  <a:cubicBezTo>
                    <a:pt x="144" y="105"/>
                    <a:pt x="145" y="107"/>
                    <a:pt x="146" y="107"/>
                  </a:cubicBezTo>
                  <a:cubicBezTo>
                    <a:pt x="145" y="107"/>
                    <a:pt x="148" y="101"/>
                    <a:pt x="147" y="101"/>
                  </a:cubicBezTo>
                  <a:cubicBezTo>
                    <a:pt x="150" y="104"/>
                    <a:pt x="150" y="99"/>
                    <a:pt x="153" y="98"/>
                  </a:cubicBezTo>
                  <a:cubicBezTo>
                    <a:pt x="153" y="96"/>
                    <a:pt x="155" y="95"/>
                    <a:pt x="153" y="95"/>
                  </a:cubicBezTo>
                  <a:cubicBezTo>
                    <a:pt x="153" y="93"/>
                    <a:pt x="156" y="94"/>
                    <a:pt x="157" y="91"/>
                  </a:cubicBezTo>
                  <a:cubicBezTo>
                    <a:pt x="157" y="90"/>
                    <a:pt x="159" y="90"/>
                    <a:pt x="160" y="90"/>
                  </a:cubicBezTo>
                  <a:cubicBezTo>
                    <a:pt x="160" y="89"/>
                    <a:pt x="160" y="88"/>
                    <a:pt x="159" y="88"/>
                  </a:cubicBezTo>
                  <a:cubicBezTo>
                    <a:pt x="162" y="85"/>
                    <a:pt x="164" y="85"/>
                    <a:pt x="167" y="84"/>
                  </a:cubicBezTo>
                  <a:cubicBezTo>
                    <a:pt x="169" y="83"/>
                    <a:pt x="167" y="83"/>
                    <a:pt x="168" y="80"/>
                  </a:cubicBezTo>
                  <a:cubicBezTo>
                    <a:pt x="169" y="79"/>
                    <a:pt x="172" y="78"/>
                    <a:pt x="172" y="76"/>
                  </a:cubicBezTo>
                  <a:cubicBezTo>
                    <a:pt x="172" y="73"/>
                    <a:pt x="175" y="77"/>
                    <a:pt x="175" y="73"/>
                  </a:cubicBezTo>
                  <a:cubicBezTo>
                    <a:pt x="180" y="71"/>
                    <a:pt x="185" y="75"/>
                    <a:pt x="185" y="68"/>
                  </a:cubicBezTo>
                  <a:cubicBezTo>
                    <a:pt x="187" y="69"/>
                    <a:pt x="192" y="67"/>
                    <a:pt x="195" y="69"/>
                  </a:cubicBezTo>
                  <a:cubicBezTo>
                    <a:pt x="197" y="68"/>
                    <a:pt x="197" y="67"/>
                    <a:pt x="198" y="65"/>
                  </a:cubicBezTo>
                  <a:cubicBezTo>
                    <a:pt x="201" y="64"/>
                    <a:pt x="204" y="69"/>
                    <a:pt x="204" y="64"/>
                  </a:cubicBezTo>
                  <a:cubicBezTo>
                    <a:pt x="206" y="65"/>
                    <a:pt x="206" y="67"/>
                    <a:pt x="208" y="68"/>
                  </a:cubicBezTo>
                  <a:cubicBezTo>
                    <a:pt x="210" y="67"/>
                    <a:pt x="209" y="64"/>
                    <a:pt x="213" y="65"/>
                  </a:cubicBezTo>
                  <a:cubicBezTo>
                    <a:pt x="213" y="67"/>
                    <a:pt x="212" y="68"/>
                    <a:pt x="212" y="69"/>
                  </a:cubicBezTo>
                  <a:cubicBezTo>
                    <a:pt x="213" y="70"/>
                    <a:pt x="218" y="64"/>
                    <a:pt x="221" y="67"/>
                  </a:cubicBezTo>
                  <a:cubicBezTo>
                    <a:pt x="223" y="68"/>
                    <a:pt x="222" y="66"/>
                    <a:pt x="224" y="67"/>
                  </a:cubicBezTo>
                  <a:cubicBezTo>
                    <a:pt x="226" y="67"/>
                    <a:pt x="229" y="69"/>
                    <a:pt x="232" y="68"/>
                  </a:cubicBezTo>
                  <a:cubicBezTo>
                    <a:pt x="231" y="68"/>
                    <a:pt x="233" y="71"/>
                    <a:pt x="232" y="71"/>
                  </a:cubicBezTo>
                  <a:cubicBezTo>
                    <a:pt x="232" y="72"/>
                    <a:pt x="230" y="71"/>
                    <a:pt x="230" y="71"/>
                  </a:cubicBezTo>
                  <a:cubicBezTo>
                    <a:pt x="229" y="72"/>
                    <a:pt x="230" y="74"/>
                    <a:pt x="227" y="74"/>
                  </a:cubicBezTo>
                  <a:cubicBezTo>
                    <a:pt x="229" y="77"/>
                    <a:pt x="236" y="74"/>
                    <a:pt x="239" y="74"/>
                  </a:cubicBezTo>
                  <a:cubicBezTo>
                    <a:pt x="241" y="73"/>
                    <a:pt x="241" y="76"/>
                    <a:pt x="241" y="76"/>
                  </a:cubicBezTo>
                  <a:cubicBezTo>
                    <a:pt x="242" y="77"/>
                    <a:pt x="245" y="75"/>
                    <a:pt x="245" y="77"/>
                  </a:cubicBezTo>
                  <a:cubicBezTo>
                    <a:pt x="253" y="75"/>
                    <a:pt x="255" y="82"/>
                    <a:pt x="260" y="80"/>
                  </a:cubicBezTo>
                  <a:cubicBezTo>
                    <a:pt x="259" y="83"/>
                    <a:pt x="264" y="81"/>
                    <a:pt x="264" y="84"/>
                  </a:cubicBezTo>
                  <a:cubicBezTo>
                    <a:pt x="267" y="84"/>
                    <a:pt x="272" y="84"/>
                    <a:pt x="268" y="87"/>
                  </a:cubicBezTo>
                  <a:cubicBezTo>
                    <a:pt x="271" y="87"/>
                    <a:pt x="273" y="87"/>
                    <a:pt x="275" y="88"/>
                  </a:cubicBezTo>
                  <a:cubicBezTo>
                    <a:pt x="276" y="88"/>
                    <a:pt x="275" y="90"/>
                    <a:pt x="275" y="90"/>
                  </a:cubicBezTo>
                  <a:cubicBezTo>
                    <a:pt x="276" y="91"/>
                    <a:pt x="278" y="90"/>
                    <a:pt x="279" y="90"/>
                  </a:cubicBezTo>
                  <a:cubicBezTo>
                    <a:pt x="280" y="95"/>
                    <a:pt x="280" y="96"/>
                    <a:pt x="279" y="101"/>
                  </a:cubicBezTo>
                  <a:cubicBezTo>
                    <a:pt x="277" y="98"/>
                    <a:pt x="275" y="102"/>
                    <a:pt x="272" y="102"/>
                  </a:cubicBezTo>
                  <a:cubicBezTo>
                    <a:pt x="269" y="102"/>
                    <a:pt x="264" y="99"/>
                    <a:pt x="261" y="102"/>
                  </a:cubicBezTo>
                  <a:cubicBezTo>
                    <a:pt x="260" y="102"/>
                    <a:pt x="261" y="100"/>
                    <a:pt x="260" y="100"/>
                  </a:cubicBezTo>
                  <a:cubicBezTo>
                    <a:pt x="259" y="99"/>
                    <a:pt x="258" y="101"/>
                    <a:pt x="258" y="101"/>
                  </a:cubicBezTo>
                  <a:cubicBezTo>
                    <a:pt x="257" y="101"/>
                    <a:pt x="256" y="98"/>
                    <a:pt x="255" y="98"/>
                  </a:cubicBezTo>
                  <a:cubicBezTo>
                    <a:pt x="254" y="98"/>
                    <a:pt x="250" y="102"/>
                    <a:pt x="251" y="97"/>
                  </a:cubicBezTo>
                  <a:cubicBezTo>
                    <a:pt x="247" y="99"/>
                    <a:pt x="248" y="97"/>
                    <a:pt x="244" y="97"/>
                  </a:cubicBezTo>
                  <a:cubicBezTo>
                    <a:pt x="243" y="99"/>
                    <a:pt x="245" y="100"/>
                    <a:pt x="246" y="100"/>
                  </a:cubicBezTo>
                  <a:cubicBezTo>
                    <a:pt x="248" y="99"/>
                    <a:pt x="248" y="101"/>
                    <a:pt x="250" y="101"/>
                  </a:cubicBezTo>
                  <a:cubicBezTo>
                    <a:pt x="247" y="103"/>
                    <a:pt x="250" y="102"/>
                    <a:pt x="251" y="103"/>
                  </a:cubicBezTo>
                  <a:cubicBezTo>
                    <a:pt x="251" y="104"/>
                    <a:pt x="250" y="105"/>
                    <a:pt x="251" y="106"/>
                  </a:cubicBezTo>
                  <a:cubicBezTo>
                    <a:pt x="251" y="106"/>
                    <a:pt x="253" y="107"/>
                    <a:pt x="253" y="108"/>
                  </a:cubicBezTo>
                  <a:cubicBezTo>
                    <a:pt x="253" y="109"/>
                    <a:pt x="256" y="112"/>
                    <a:pt x="255" y="116"/>
                  </a:cubicBezTo>
                  <a:cubicBezTo>
                    <a:pt x="256" y="120"/>
                    <a:pt x="263" y="117"/>
                    <a:pt x="264" y="121"/>
                  </a:cubicBezTo>
                  <a:cubicBezTo>
                    <a:pt x="265" y="120"/>
                    <a:pt x="265" y="118"/>
                    <a:pt x="267" y="118"/>
                  </a:cubicBezTo>
                  <a:cubicBezTo>
                    <a:pt x="267" y="115"/>
                    <a:pt x="262" y="116"/>
                    <a:pt x="260" y="114"/>
                  </a:cubicBezTo>
                  <a:cubicBezTo>
                    <a:pt x="259" y="109"/>
                    <a:pt x="267" y="112"/>
                    <a:pt x="270" y="111"/>
                  </a:cubicBezTo>
                  <a:cubicBezTo>
                    <a:pt x="269" y="114"/>
                    <a:pt x="275" y="111"/>
                    <a:pt x="273" y="115"/>
                  </a:cubicBezTo>
                  <a:cubicBezTo>
                    <a:pt x="276" y="116"/>
                    <a:pt x="278" y="111"/>
                    <a:pt x="278" y="116"/>
                  </a:cubicBezTo>
                  <a:cubicBezTo>
                    <a:pt x="281" y="115"/>
                    <a:pt x="278" y="110"/>
                    <a:pt x="275" y="110"/>
                  </a:cubicBezTo>
                  <a:cubicBezTo>
                    <a:pt x="276" y="108"/>
                    <a:pt x="279" y="107"/>
                    <a:pt x="281" y="107"/>
                  </a:cubicBezTo>
                  <a:cubicBezTo>
                    <a:pt x="283" y="105"/>
                    <a:pt x="283" y="102"/>
                    <a:pt x="285" y="101"/>
                  </a:cubicBezTo>
                  <a:cubicBezTo>
                    <a:pt x="290" y="100"/>
                    <a:pt x="292" y="102"/>
                    <a:pt x="296" y="103"/>
                  </a:cubicBezTo>
                  <a:cubicBezTo>
                    <a:pt x="297" y="103"/>
                    <a:pt x="296" y="101"/>
                    <a:pt x="298" y="101"/>
                  </a:cubicBezTo>
                  <a:cubicBezTo>
                    <a:pt x="298" y="99"/>
                    <a:pt x="297" y="98"/>
                    <a:pt x="296" y="97"/>
                  </a:cubicBezTo>
                  <a:cubicBezTo>
                    <a:pt x="297" y="93"/>
                    <a:pt x="297" y="89"/>
                    <a:pt x="297" y="84"/>
                  </a:cubicBezTo>
                  <a:cubicBezTo>
                    <a:pt x="300" y="84"/>
                    <a:pt x="304" y="84"/>
                    <a:pt x="306" y="86"/>
                  </a:cubicBezTo>
                  <a:cubicBezTo>
                    <a:pt x="307" y="86"/>
                    <a:pt x="310" y="86"/>
                    <a:pt x="310" y="89"/>
                  </a:cubicBezTo>
                  <a:cubicBezTo>
                    <a:pt x="307" y="89"/>
                    <a:pt x="305" y="89"/>
                    <a:pt x="303" y="89"/>
                  </a:cubicBezTo>
                  <a:cubicBezTo>
                    <a:pt x="303" y="90"/>
                    <a:pt x="303" y="91"/>
                    <a:pt x="303" y="93"/>
                  </a:cubicBezTo>
                  <a:cubicBezTo>
                    <a:pt x="305" y="96"/>
                    <a:pt x="306" y="92"/>
                    <a:pt x="308" y="94"/>
                  </a:cubicBezTo>
                  <a:cubicBezTo>
                    <a:pt x="310" y="94"/>
                    <a:pt x="305" y="95"/>
                    <a:pt x="305" y="95"/>
                  </a:cubicBezTo>
                  <a:cubicBezTo>
                    <a:pt x="304" y="97"/>
                    <a:pt x="308" y="95"/>
                    <a:pt x="310" y="97"/>
                  </a:cubicBezTo>
                  <a:cubicBezTo>
                    <a:pt x="312" y="96"/>
                    <a:pt x="314" y="95"/>
                    <a:pt x="315" y="93"/>
                  </a:cubicBezTo>
                  <a:cubicBezTo>
                    <a:pt x="316" y="92"/>
                    <a:pt x="317" y="92"/>
                    <a:pt x="317" y="90"/>
                  </a:cubicBezTo>
                  <a:cubicBezTo>
                    <a:pt x="322" y="92"/>
                    <a:pt x="321" y="87"/>
                    <a:pt x="326" y="88"/>
                  </a:cubicBezTo>
                  <a:cubicBezTo>
                    <a:pt x="328" y="87"/>
                    <a:pt x="329" y="86"/>
                    <a:pt x="328" y="84"/>
                  </a:cubicBezTo>
                  <a:cubicBezTo>
                    <a:pt x="330" y="84"/>
                    <a:pt x="332" y="83"/>
                    <a:pt x="332" y="82"/>
                  </a:cubicBezTo>
                  <a:cubicBezTo>
                    <a:pt x="337" y="86"/>
                    <a:pt x="340" y="80"/>
                    <a:pt x="345" y="80"/>
                  </a:cubicBezTo>
                  <a:cubicBezTo>
                    <a:pt x="345" y="81"/>
                    <a:pt x="345" y="83"/>
                    <a:pt x="345" y="84"/>
                  </a:cubicBezTo>
                  <a:cubicBezTo>
                    <a:pt x="349" y="85"/>
                    <a:pt x="353" y="84"/>
                    <a:pt x="356" y="83"/>
                  </a:cubicBezTo>
                  <a:cubicBezTo>
                    <a:pt x="356" y="83"/>
                    <a:pt x="358" y="83"/>
                    <a:pt x="358" y="83"/>
                  </a:cubicBezTo>
                  <a:cubicBezTo>
                    <a:pt x="358" y="83"/>
                    <a:pt x="358" y="82"/>
                    <a:pt x="358" y="82"/>
                  </a:cubicBezTo>
                  <a:cubicBezTo>
                    <a:pt x="360" y="81"/>
                    <a:pt x="364" y="82"/>
                    <a:pt x="364" y="78"/>
                  </a:cubicBezTo>
                  <a:cubicBezTo>
                    <a:pt x="367" y="80"/>
                    <a:pt x="371" y="80"/>
                    <a:pt x="373" y="83"/>
                  </a:cubicBezTo>
                  <a:cubicBezTo>
                    <a:pt x="375" y="82"/>
                    <a:pt x="376" y="81"/>
                    <a:pt x="377" y="80"/>
                  </a:cubicBezTo>
                  <a:cubicBezTo>
                    <a:pt x="377" y="78"/>
                    <a:pt x="372" y="77"/>
                    <a:pt x="376" y="76"/>
                  </a:cubicBezTo>
                  <a:cubicBezTo>
                    <a:pt x="374" y="73"/>
                    <a:pt x="368" y="74"/>
                    <a:pt x="370" y="68"/>
                  </a:cubicBezTo>
                  <a:cubicBezTo>
                    <a:pt x="372" y="69"/>
                    <a:pt x="372" y="71"/>
                    <a:pt x="376" y="71"/>
                  </a:cubicBezTo>
                  <a:cubicBezTo>
                    <a:pt x="377" y="72"/>
                    <a:pt x="379" y="75"/>
                    <a:pt x="383" y="74"/>
                  </a:cubicBezTo>
                  <a:cubicBezTo>
                    <a:pt x="383" y="74"/>
                    <a:pt x="384" y="73"/>
                    <a:pt x="384" y="73"/>
                  </a:cubicBezTo>
                  <a:cubicBezTo>
                    <a:pt x="385" y="72"/>
                    <a:pt x="386" y="75"/>
                    <a:pt x="386" y="73"/>
                  </a:cubicBezTo>
                  <a:cubicBezTo>
                    <a:pt x="388" y="72"/>
                    <a:pt x="388" y="75"/>
                    <a:pt x="389" y="75"/>
                  </a:cubicBezTo>
                  <a:cubicBezTo>
                    <a:pt x="390" y="76"/>
                    <a:pt x="393" y="74"/>
                    <a:pt x="392" y="77"/>
                  </a:cubicBezTo>
                  <a:cubicBezTo>
                    <a:pt x="396" y="76"/>
                    <a:pt x="397" y="78"/>
                    <a:pt x="401" y="76"/>
                  </a:cubicBezTo>
                  <a:cubicBezTo>
                    <a:pt x="400" y="80"/>
                    <a:pt x="405" y="77"/>
                    <a:pt x="404" y="81"/>
                  </a:cubicBezTo>
                  <a:cubicBezTo>
                    <a:pt x="406" y="81"/>
                    <a:pt x="407" y="82"/>
                    <a:pt x="407" y="83"/>
                  </a:cubicBezTo>
                  <a:cubicBezTo>
                    <a:pt x="411" y="83"/>
                    <a:pt x="412" y="85"/>
                    <a:pt x="416" y="84"/>
                  </a:cubicBezTo>
                  <a:cubicBezTo>
                    <a:pt x="418" y="77"/>
                    <a:pt x="409" y="81"/>
                    <a:pt x="411" y="74"/>
                  </a:cubicBezTo>
                  <a:cubicBezTo>
                    <a:pt x="410" y="72"/>
                    <a:pt x="409" y="74"/>
                    <a:pt x="407" y="74"/>
                  </a:cubicBezTo>
                  <a:cubicBezTo>
                    <a:pt x="407" y="71"/>
                    <a:pt x="409" y="70"/>
                    <a:pt x="409" y="67"/>
                  </a:cubicBezTo>
                  <a:cubicBezTo>
                    <a:pt x="409" y="65"/>
                    <a:pt x="407" y="66"/>
                    <a:pt x="406" y="65"/>
                  </a:cubicBezTo>
                  <a:cubicBezTo>
                    <a:pt x="406" y="65"/>
                    <a:pt x="408" y="63"/>
                    <a:pt x="406" y="63"/>
                  </a:cubicBezTo>
                  <a:cubicBezTo>
                    <a:pt x="406" y="61"/>
                    <a:pt x="409" y="62"/>
                    <a:pt x="409" y="58"/>
                  </a:cubicBezTo>
                  <a:cubicBezTo>
                    <a:pt x="411" y="58"/>
                    <a:pt x="410" y="55"/>
                    <a:pt x="413" y="56"/>
                  </a:cubicBezTo>
                  <a:cubicBezTo>
                    <a:pt x="413" y="54"/>
                    <a:pt x="414" y="52"/>
                    <a:pt x="417" y="53"/>
                  </a:cubicBezTo>
                  <a:cubicBezTo>
                    <a:pt x="416" y="47"/>
                    <a:pt x="421" y="49"/>
                    <a:pt x="420" y="44"/>
                  </a:cubicBezTo>
                  <a:cubicBezTo>
                    <a:pt x="426" y="43"/>
                    <a:pt x="428" y="46"/>
                    <a:pt x="432" y="47"/>
                  </a:cubicBezTo>
                  <a:cubicBezTo>
                    <a:pt x="432" y="48"/>
                    <a:pt x="432" y="50"/>
                    <a:pt x="433" y="50"/>
                  </a:cubicBezTo>
                  <a:cubicBezTo>
                    <a:pt x="433" y="52"/>
                    <a:pt x="431" y="51"/>
                    <a:pt x="430" y="51"/>
                  </a:cubicBezTo>
                  <a:cubicBezTo>
                    <a:pt x="430" y="56"/>
                    <a:pt x="432" y="58"/>
                    <a:pt x="430" y="62"/>
                  </a:cubicBezTo>
                  <a:cubicBezTo>
                    <a:pt x="431" y="63"/>
                    <a:pt x="431" y="64"/>
                    <a:pt x="432" y="64"/>
                  </a:cubicBezTo>
                  <a:cubicBezTo>
                    <a:pt x="433" y="65"/>
                    <a:pt x="433" y="66"/>
                    <a:pt x="434" y="65"/>
                  </a:cubicBezTo>
                  <a:cubicBezTo>
                    <a:pt x="432" y="68"/>
                    <a:pt x="434" y="74"/>
                    <a:pt x="432" y="77"/>
                  </a:cubicBezTo>
                  <a:cubicBezTo>
                    <a:pt x="431" y="81"/>
                    <a:pt x="435" y="80"/>
                    <a:pt x="436" y="82"/>
                  </a:cubicBezTo>
                  <a:cubicBezTo>
                    <a:pt x="435" y="91"/>
                    <a:pt x="430" y="97"/>
                    <a:pt x="423" y="100"/>
                  </a:cubicBezTo>
                  <a:cubicBezTo>
                    <a:pt x="423" y="102"/>
                    <a:pt x="428" y="100"/>
                    <a:pt x="429" y="102"/>
                  </a:cubicBezTo>
                  <a:cubicBezTo>
                    <a:pt x="431" y="102"/>
                    <a:pt x="431" y="98"/>
                    <a:pt x="434" y="98"/>
                  </a:cubicBezTo>
                  <a:cubicBezTo>
                    <a:pt x="434" y="99"/>
                    <a:pt x="433" y="100"/>
                    <a:pt x="433" y="102"/>
                  </a:cubicBezTo>
                  <a:cubicBezTo>
                    <a:pt x="435" y="102"/>
                    <a:pt x="434" y="100"/>
                    <a:pt x="436" y="100"/>
                  </a:cubicBezTo>
                  <a:cubicBezTo>
                    <a:pt x="437" y="100"/>
                    <a:pt x="436" y="98"/>
                    <a:pt x="437" y="97"/>
                  </a:cubicBezTo>
                  <a:cubicBezTo>
                    <a:pt x="437" y="97"/>
                    <a:pt x="439" y="98"/>
                    <a:pt x="439" y="97"/>
                  </a:cubicBezTo>
                  <a:cubicBezTo>
                    <a:pt x="440" y="96"/>
                    <a:pt x="439" y="95"/>
                    <a:pt x="439" y="94"/>
                  </a:cubicBezTo>
                  <a:cubicBezTo>
                    <a:pt x="440" y="94"/>
                    <a:pt x="441" y="94"/>
                    <a:pt x="443" y="94"/>
                  </a:cubicBezTo>
                  <a:cubicBezTo>
                    <a:pt x="441" y="90"/>
                    <a:pt x="446" y="87"/>
                    <a:pt x="443" y="84"/>
                  </a:cubicBezTo>
                  <a:cubicBezTo>
                    <a:pt x="443" y="83"/>
                    <a:pt x="445" y="84"/>
                    <a:pt x="445" y="82"/>
                  </a:cubicBezTo>
                  <a:cubicBezTo>
                    <a:pt x="445" y="81"/>
                    <a:pt x="444" y="81"/>
                    <a:pt x="443" y="81"/>
                  </a:cubicBezTo>
                  <a:cubicBezTo>
                    <a:pt x="442" y="78"/>
                    <a:pt x="447" y="80"/>
                    <a:pt x="449" y="80"/>
                  </a:cubicBezTo>
                  <a:cubicBezTo>
                    <a:pt x="447" y="79"/>
                    <a:pt x="448" y="75"/>
                    <a:pt x="445" y="76"/>
                  </a:cubicBezTo>
                  <a:cubicBezTo>
                    <a:pt x="442" y="78"/>
                    <a:pt x="441" y="73"/>
                    <a:pt x="440" y="76"/>
                  </a:cubicBezTo>
                  <a:cubicBezTo>
                    <a:pt x="438" y="74"/>
                    <a:pt x="439" y="72"/>
                    <a:pt x="439" y="69"/>
                  </a:cubicBezTo>
                  <a:cubicBezTo>
                    <a:pt x="439" y="69"/>
                    <a:pt x="441" y="69"/>
                    <a:pt x="441" y="69"/>
                  </a:cubicBezTo>
                  <a:cubicBezTo>
                    <a:pt x="442" y="68"/>
                    <a:pt x="441" y="64"/>
                    <a:pt x="441" y="63"/>
                  </a:cubicBezTo>
                  <a:cubicBezTo>
                    <a:pt x="442" y="61"/>
                    <a:pt x="440" y="63"/>
                    <a:pt x="440" y="63"/>
                  </a:cubicBezTo>
                  <a:cubicBezTo>
                    <a:pt x="438" y="61"/>
                    <a:pt x="439" y="59"/>
                    <a:pt x="438" y="56"/>
                  </a:cubicBezTo>
                  <a:cubicBezTo>
                    <a:pt x="443" y="58"/>
                    <a:pt x="441" y="53"/>
                    <a:pt x="444" y="53"/>
                  </a:cubicBezTo>
                  <a:cubicBezTo>
                    <a:pt x="444" y="51"/>
                    <a:pt x="444" y="49"/>
                    <a:pt x="444" y="47"/>
                  </a:cubicBezTo>
                  <a:cubicBezTo>
                    <a:pt x="448" y="45"/>
                    <a:pt x="446" y="50"/>
                    <a:pt x="446" y="53"/>
                  </a:cubicBezTo>
                  <a:cubicBezTo>
                    <a:pt x="446" y="54"/>
                    <a:pt x="449" y="52"/>
                    <a:pt x="449" y="54"/>
                  </a:cubicBezTo>
                  <a:cubicBezTo>
                    <a:pt x="449" y="54"/>
                    <a:pt x="447" y="55"/>
                    <a:pt x="447" y="55"/>
                  </a:cubicBezTo>
                  <a:cubicBezTo>
                    <a:pt x="448" y="58"/>
                    <a:pt x="451" y="59"/>
                    <a:pt x="454" y="61"/>
                  </a:cubicBezTo>
                  <a:cubicBezTo>
                    <a:pt x="457" y="61"/>
                    <a:pt x="454" y="57"/>
                    <a:pt x="453" y="57"/>
                  </a:cubicBezTo>
                  <a:cubicBezTo>
                    <a:pt x="455" y="55"/>
                    <a:pt x="458" y="55"/>
                    <a:pt x="462" y="55"/>
                  </a:cubicBezTo>
                  <a:cubicBezTo>
                    <a:pt x="461" y="54"/>
                    <a:pt x="459" y="54"/>
                    <a:pt x="458" y="54"/>
                  </a:cubicBezTo>
                  <a:cubicBezTo>
                    <a:pt x="459" y="50"/>
                    <a:pt x="456" y="51"/>
                    <a:pt x="457" y="48"/>
                  </a:cubicBezTo>
                  <a:cubicBezTo>
                    <a:pt x="458" y="51"/>
                    <a:pt x="465" y="47"/>
                    <a:pt x="464" y="51"/>
                  </a:cubicBezTo>
                  <a:cubicBezTo>
                    <a:pt x="465" y="52"/>
                    <a:pt x="466" y="50"/>
                    <a:pt x="466" y="50"/>
                  </a:cubicBezTo>
                  <a:cubicBezTo>
                    <a:pt x="468" y="51"/>
                    <a:pt x="466" y="52"/>
                    <a:pt x="467" y="53"/>
                  </a:cubicBezTo>
                  <a:cubicBezTo>
                    <a:pt x="468" y="53"/>
                    <a:pt x="469" y="52"/>
                    <a:pt x="470" y="53"/>
                  </a:cubicBezTo>
                  <a:cubicBezTo>
                    <a:pt x="472" y="55"/>
                    <a:pt x="476" y="52"/>
                    <a:pt x="473" y="56"/>
                  </a:cubicBezTo>
                  <a:cubicBezTo>
                    <a:pt x="475" y="56"/>
                    <a:pt x="477" y="56"/>
                    <a:pt x="479" y="56"/>
                  </a:cubicBezTo>
                  <a:cubicBezTo>
                    <a:pt x="479" y="55"/>
                    <a:pt x="474" y="54"/>
                    <a:pt x="478" y="53"/>
                  </a:cubicBezTo>
                  <a:cubicBezTo>
                    <a:pt x="477" y="51"/>
                    <a:pt x="476" y="51"/>
                    <a:pt x="474" y="50"/>
                  </a:cubicBezTo>
                  <a:cubicBezTo>
                    <a:pt x="474" y="44"/>
                    <a:pt x="474" y="44"/>
                    <a:pt x="474" y="37"/>
                  </a:cubicBezTo>
                  <a:cubicBezTo>
                    <a:pt x="481" y="37"/>
                    <a:pt x="489" y="38"/>
                    <a:pt x="494" y="37"/>
                  </a:cubicBezTo>
                  <a:cubicBezTo>
                    <a:pt x="497" y="37"/>
                    <a:pt x="495" y="34"/>
                    <a:pt x="498" y="36"/>
                  </a:cubicBezTo>
                  <a:cubicBezTo>
                    <a:pt x="502" y="34"/>
                    <a:pt x="499" y="31"/>
                    <a:pt x="500" y="28"/>
                  </a:cubicBezTo>
                  <a:cubicBezTo>
                    <a:pt x="503" y="28"/>
                    <a:pt x="505" y="28"/>
                    <a:pt x="506" y="27"/>
                  </a:cubicBezTo>
                  <a:cubicBezTo>
                    <a:pt x="508" y="24"/>
                    <a:pt x="511" y="23"/>
                    <a:pt x="513" y="21"/>
                  </a:cubicBezTo>
                  <a:cubicBezTo>
                    <a:pt x="525" y="19"/>
                    <a:pt x="538" y="18"/>
                    <a:pt x="547" y="14"/>
                  </a:cubicBezTo>
                  <a:cubicBezTo>
                    <a:pt x="549" y="12"/>
                    <a:pt x="550" y="16"/>
                    <a:pt x="550" y="16"/>
                  </a:cubicBezTo>
                  <a:cubicBezTo>
                    <a:pt x="550" y="16"/>
                    <a:pt x="552" y="13"/>
                    <a:pt x="551" y="13"/>
                  </a:cubicBezTo>
                  <a:cubicBezTo>
                    <a:pt x="553" y="13"/>
                    <a:pt x="551" y="15"/>
                    <a:pt x="552" y="16"/>
                  </a:cubicBezTo>
                  <a:cubicBezTo>
                    <a:pt x="553" y="17"/>
                    <a:pt x="555" y="16"/>
                    <a:pt x="555" y="17"/>
                  </a:cubicBezTo>
                  <a:cubicBezTo>
                    <a:pt x="556" y="17"/>
                    <a:pt x="554" y="15"/>
                    <a:pt x="556" y="15"/>
                  </a:cubicBezTo>
                  <a:cubicBezTo>
                    <a:pt x="558" y="14"/>
                    <a:pt x="562" y="15"/>
                    <a:pt x="562" y="11"/>
                  </a:cubicBezTo>
                  <a:cubicBezTo>
                    <a:pt x="564" y="12"/>
                    <a:pt x="565" y="11"/>
                    <a:pt x="565" y="9"/>
                  </a:cubicBezTo>
                  <a:cubicBezTo>
                    <a:pt x="567" y="9"/>
                    <a:pt x="567" y="11"/>
                    <a:pt x="569" y="11"/>
                  </a:cubicBezTo>
                  <a:cubicBezTo>
                    <a:pt x="572" y="11"/>
                    <a:pt x="571" y="7"/>
                    <a:pt x="571" y="4"/>
                  </a:cubicBezTo>
                  <a:cubicBezTo>
                    <a:pt x="577" y="2"/>
                    <a:pt x="582" y="0"/>
                    <a:pt x="591" y="1"/>
                  </a:cubicBezTo>
                  <a:cubicBezTo>
                    <a:pt x="590" y="2"/>
                    <a:pt x="590" y="3"/>
                    <a:pt x="590" y="5"/>
                  </a:cubicBezTo>
                  <a:cubicBezTo>
                    <a:pt x="592" y="8"/>
                    <a:pt x="597" y="8"/>
                    <a:pt x="599" y="5"/>
                  </a:cubicBezTo>
                  <a:cubicBezTo>
                    <a:pt x="601" y="6"/>
                    <a:pt x="600" y="7"/>
                    <a:pt x="599" y="7"/>
                  </a:cubicBezTo>
                  <a:close/>
                  <a:moveTo>
                    <a:pt x="882" y="150"/>
                  </a:moveTo>
                  <a:cubicBezTo>
                    <a:pt x="882" y="149"/>
                    <a:pt x="880" y="149"/>
                    <a:pt x="879" y="148"/>
                  </a:cubicBezTo>
                  <a:cubicBezTo>
                    <a:pt x="875" y="147"/>
                    <a:pt x="875" y="150"/>
                    <a:pt x="879" y="149"/>
                  </a:cubicBezTo>
                  <a:cubicBezTo>
                    <a:pt x="880" y="150"/>
                    <a:pt x="880" y="150"/>
                    <a:pt x="882" y="150"/>
                  </a:cubicBezTo>
                  <a:close/>
                  <a:moveTo>
                    <a:pt x="254" y="239"/>
                  </a:moveTo>
                  <a:cubicBezTo>
                    <a:pt x="253" y="242"/>
                    <a:pt x="258" y="240"/>
                    <a:pt x="257" y="244"/>
                  </a:cubicBezTo>
                  <a:cubicBezTo>
                    <a:pt x="259" y="245"/>
                    <a:pt x="260" y="243"/>
                    <a:pt x="260" y="244"/>
                  </a:cubicBezTo>
                  <a:cubicBezTo>
                    <a:pt x="260" y="246"/>
                    <a:pt x="260" y="245"/>
                    <a:pt x="259" y="246"/>
                  </a:cubicBezTo>
                  <a:cubicBezTo>
                    <a:pt x="257" y="246"/>
                    <a:pt x="252" y="248"/>
                    <a:pt x="251" y="248"/>
                  </a:cubicBezTo>
                  <a:cubicBezTo>
                    <a:pt x="248" y="247"/>
                    <a:pt x="247" y="245"/>
                    <a:pt x="245" y="243"/>
                  </a:cubicBezTo>
                  <a:cubicBezTo>
                    <a:pt x="245" y="241"/>
                    <a:pt x="248" y="243"/>
                    <a:pt x="248" y="241"/>
                  </a:cubicBezTo>
                  <a:cubicBezTo>
                    <a:pt x="246" y="239"/>
                    <a:pt x="245" y="238"/>
                    <a:pt x="241" y="240"/>
                  </a:cubicBezTo>
                  <a:cubicBezTo>
                    <a:pt x="240" y="238"/>
                    <a:pt x="239" y="236"/>
                    <a:pt x="235" y="236"/>
                  </a:cubicBezTo>
                  <a:cubicBezTo>
                    <a:pt x="234" y="236"/>
                    <a:pt x="235" y="238"/>
                    <a:pt x="234" y="239"/>
                  </a:cubicBezTo>
                  <a:cubicBezTo>
                    <a:pt x="234" y="239"/>
                    <a:pt x="232" y="239"/>
                    <a:pt x="231" y="240"/>
                  </a:cubicBezTo>
                  <a:cubicBezTo>
                    <a:pt x="230" y="241"/>
                    <a:pt x="229" y="244"/>
                    <a:pt x="226" y="243"/>
                  </a:cubicBezTo>
                  <a:cubicBezTo>
                    <a:pt x="228" y="247"/>
                    <a:pt x="224" y="249"/>
                    <a:pt x="224" y="249"/>
                  </a:cubicBezTo>
                  <a:cubicBezTo>
                    <a:pt x="223" y="252"/>
                    <a:pt x="223" y="254"/>
                    <a:pt x="222" y="257"/>
                  </a:cubicBezTo>
                  <a:cubicBezTo>
                    <a:pt x="221" y="257"/>
                    <a:pt x="221" y="256"/>
                    <a:pt x="220" y="256"/>
                  </a:cubicBezTo>
                  <a:cubicBezTo>
                    <a:pt x="219" y="260"/>
                    <a:pt x="223" y="262"/>
                    <a:pt x="220" y="264"/>
                  </a:cubicBezTo>
                  <a:cubicBezTo>
                    <a:pt x="222" y="263"/>
                    <a:pt x="222" y="266"/>
                    <a:pt x="222" y="267"/>
                  </a:cubicBezTo>
                  <a:cubicBezTo>
                    <a:pt x="223" y="267"/>
                    <a:pt x="224" y="267"/>
                    <a:pt x="225" y="267"/>
                  </a:cubicBezTo>
                  <a:cubicBezTo>
                    <a:pt x="228" y="267"/>
                    <a:pt x="228" y="270"/>
                    <a:pt x="230" y="268"/>
                  </a:cubicBezTo>
                  <a:cubicBezTo>
                    <a:pt x="230" y="268"/>
                    <a:pt x="232" y="268"/>
                    <a:pt x="232" y="268"/>
                  </a:cubicBezTo>
                  <a:cubicBezTo>
                    <a:pt x="236" y="267"/>
                    <a:pt x="235" y="267"/>
                    <a:pt x="237" y="266"/>
                  </a:cubicBezTo>
                  <a:cubicBezTo>
                    <a:pt x="239" y="265"/>
                    <a:pt x="239" y="267"/>
                    <a:pt x="241" y="267"/>
                  </a:cubicBezTo>
                  <a:cubicBezTo>
                    <a:pt x="242" y="266"/>
                    <a:pt x="241" y="265"/>
                    <a:pt x="243" y="264"/>
                  </a:cubicBezTo>
                  <a:cubicBezTo>
                    <a:pt x="245" y="264"/>
                    <a:pt x="251" y="264"/>
                    <a:pt x="253" y="264"/>
                  </a:cubicBezTo>
                  <a:cubicBezTo>
                    <a:pt x="255" y="265"/>
                    <a:pt x="256" y="266"/>
                    <a:pt x="258" y="267"/>
                  </a:cubicBezTo>
                  <a:cubicBezTo>
                    <a:pt x="259" y="267"/>
                    <a:pt x="259" y="266"/>
                    <a:pt x="260" y="266"/>
                  </a:cubicBezTo>
                  <a:cubicBezTo>
                    <a:pt x="260" y="266"/>
                    <a:pt x="261" y="267"/>
                    <a:pt x="261" y="267"/>
                  </a:cubicBezTo>
                  <a:cubicBezTo>
                    <a:pt x="265" y="268"/>
                    <a:pt x="265" y="268"/>
                    <a:pt x="267" y="268"/>
                  </a:cubicBezTo>
                  <a:cubicBezTo>
                    <a:pt x="272" y="268"/>
                    <a:pt x="278" y="267"/>
                    <a:pt x="284" y="268"/>
                  </a:cubicBezTo>
                  <a:cubicBezTo>
                    <a:pt x="283" y="265"/>
                    <a:pt x="284" y="263"/>
                    <a:pt x="285" y="262"/>
                  </a:cubicBezTo>
                  <a:cubicBezTo>
                    <a:pt x="281" y="257"/>
                    <a:pt x="278" y="251"/>
                    <a:pt x="270" y="250"/>
                  </a:cubicBezTo>
                  <a:cubicBezTo>
                    <a:pt x="270" y="248"/>
                    <a:pt x="268" y="248"/>
                    <a:pt x="267" y="247"/>
                  </a:cubicBezTo>
                  <a:cubicBezTo>
                    <a:pt x="267" y="245"/>
                    <a:pt x="267" y="244"/>
                    <a:pt x="266" y="243"/>
                  </a:cubicBezTo>
                  <a:cubicBezTo>
                    <a:pt x="267" y="240"/>
                    <a:pt x="270" y="240"/>
                    <a:pt x="270" y="235"/>
                  </a:cubicBezTo>
                  <a:cubicBezTo>
                    <a:pt x="263" y="234"/>
                    <a:pt x="259" y="237"/>
                    <a:pt x="254" y="239"/>
                  </a:cubicBezTo>
                  <a:close/>
                  <a:moveTo>
                    <a:pt x="336" y="293"/>
                  </a:moveTo>
                  <a:cubicBezTo>
                    <a:pt x="334" y="293"/>
                    <a:pt x="333" y="293"/>
                    <a:pt x="334" y="294"/>
                  </a:cubicBezTo>
                  <a:cubicBezTo>
                    <a:pt x="336" y="292"/>
                    <a:pt x="341" y="292"/>
                    <a:pt x="343" y="292"/>
                  </a:cubicBezTo>
                  <a:cubicBezTo>
                    <a:pt x="343" y="291"/>
                    <a:pt x="342" y="289"/>
                    <a:pt x="343" y="289"/>
                  </a:cubicBezTo>
                  <a:cubicBezTo>
                    <a:pt x="343" y="289"/>
                    <a:pt x="345" y="291"/>
                    <a:pt x="345" y="290"/>
                  </a:cubicBezTo>
                  <a:cubicBezTo>
                    <a:pt x="345" y="288"/>
                    <a:pt x="345" y="285"/>
                    <a:pt x="345" y="282"/>
                  </a:cubicBezTo>
                  <a:cubicBezTo>
                    <a:pt x="344" y="280"/>
                    <a:pt x="342" y="280"/>
                    <a:pt x="341" y="279"/>
                  </a:cubicBezTo>
                  <a:cubicBezTo>
                    <a:pt x="341" y="278"/>
                    <a:pt x="342" y="277"/>
                    <a:pt x="341" y="276"/>
                  </a:cubicBezTo>
                  <a:cubicBezTo>
                    <a:pt x="341" y="274"/>
                    <a:pt x="337" y="273"/>
                    <a:pt x="340" y="273"/>
                  </a:cubicBezTo>
                  <a:cubicBezTo>
                    <a:pt x="343" y="273"/>
                    <a:pt x="345" y="273"/>
                    <a:pt x="347" y="273"/>
                  </a:cubicBezTo>
                  <a:cubicBezTo>
                    <a:pt x="348" y="268"/>
                    <a:pt x="345" y="268"/>
                    <a:pt x="345" y="267"/>
                  </a:cubicBezTo>
                  <a:cubicBezTo>
                    <a:pt x="345" y="264"/>
                    <a:pt x="342" y="265"/>
                    <a:pt x="341" y="263"/>
                  </a:cubicBezTo>
                  <a:cubicBezTo>
                    <a:pt x="342" y="263"/>
                    <a:pt x="343" y="262"/>
                    <a:pt x="343" y="261"/>
                  </a:cubicBezTo>
                  <a:cubicBezTo>
                    <a:pt x="339" y="262"/>
                    <a:pt x="338" y="260"/>
                    <a:pt x="336" y="260"/>
                  </a:cubicBezTo>
                  <a:cubicBezTo>
                    <a:pt x="336" y="253"/>
                    <a:pt x="328" y="255"/>
                    <a:pt x="328" y="249"/>
                  </a:cubicBezTo>
                  <a:cubicBezTo>
                    <a:pt x="331" y="247"/>
                    <a:pt x="334" y="243"/>
                    <a:pt x="340" y="244"/>
                  </a:cubicBezTo>
                  <a:cubicBezTo>
                    <a:pt x="341" y="244"/>
                    <a:pt x="340" y="242"/>
                    <a:pt x="341" y="242"/>
                  </a:cubicBezTo>
                  <a:cubicBezTo>
                    <a:pt x="342" y="239"/>
                    <a:pt x="338" y="239"/>
                    <a:pt x="338" y="236"/>
                  </a:cubicBezTo>
                  <a:cubicBezTo>
                    <a:pt x="332" y="235"/>
                    <a:pt x="330" y="238"/>
                    <a:pt x="326" y="236"/>
                  </a:cubicBezTo>
                  <a:cubicBezTo>
                    <a:pt x="326" y="238"/>
                    <a:pt x="326" y="239"/>
                    <a:pt x="325" y="237"/>
                  </a:cubicBezTo>
                  <a:cubicBezTo>
                    <a:pt x="324" y="237"/>
                    <a:pt x="324" y="239"/>
                    <a:pt x="324" y="239"/>
                  </a:cubicBezTo>
                  <a:cubicBezTo>
                    <a:pt x="321" y="240"/>
                    <a:pt x="317" y="242"/>
                    <a:pt x="315" y="242"/>
                  </a:cubicBezTo>
                  <a:cubicBezTo>
                    <a:pt x="312" y="243"/>
                    <a:pt x="313" y="244"/>
                    <a:pt x="312" y="246"/>
                  </a:cubicBezTo>
                  <a:cubicBezTo>
                    <a:pt x="312" y="246"/>
                    <a:pt x="310" y="245"/>
                    <a:pt x="310" y="246"/>
                  </a:cubicBezTo>
                  <a:cubicBezTo>
                    <a:pt x="309" y="246"/>
                    <a:pt x="310" y="249"/>
                    <a:pt x="310" y="249"/>
                  </a:cubicBezTo>
                  <a:cubicBezTo>
                    <a:pt x="310" y="252"/>
                    <a:pt x="313" y="247"/>
                    <a:pt x="313" y="252"/>
                  </a:cubicBezTo>
                  <a:cubicBezTo>
                    <a:pt x="313" y="253"/>
                    <a:pt x="314" y="253"/>
                    <a:pt x="314" y="254"/>
                  </a:cubicBezTo>
                  <a:cubicBezTo>
                    <a:pt x="313" y="258"/>
                    <a:pt x="315" y="260"/>
                    <a:pt x="315" y="261"/>
                  </a:cubicBezTo>
                  <a:cubicBezTo>
                    <a:pt x="316" y="262"/>
                    <a:pt x="316" y="262"/>
                    <a:pt x="317" y="263"/>
                  </a:cubicBezTo>
                  <a:cubicBezTo>
                    <a:pt x="317" y="263"/>
                    <a:pt x="318" y="267"/>
                    <a:pt x="318" y="267"/>
                  </a:cubicBezTo>
                  <a:cubicBezTo>
                    <a:pt x="319" y="270"/>
                    <a:pt x="319" y="269"/>
                    <a:pt x="320" y="272"/>
                  </a:cubicBezTo>
                  <a:cubicBezTo>
                    <a:pt x="321" y="273"/>
                    <a:pt x="320" y="274"/>
                    <a:pt x="320" y="275"/>
                  </a:cubicBezTo>
                  <a:cubicBezTo>
                    <a:pt x="321" y="276"/>
                    <a:pt x="323" y="276"/>
                    <a:pt x="323" y="279"/>
                  </a:cubicBezTo>
                  <a:cubicBezTo>
                    <a:pt x="318" y="277"/>
                    <a:pt x="321" y="284"/>
                    <a:pt x="319" y="284"/>
                  </a:cubicBezTo>
                  <a:cubicBezTo>
                    <a:pt x="324" y="285"/>
                    <a:pt x="324" y="293"/>
                    <a:pt x="330" y="289"/>
                  </a:cubicBezTo>
                  <a:cubicBezTo>
                    <a:pt x="325" y="294"/>
                    <a:pt x="335" y="290"/>
                    <a:pt x="336" y="293"/>
                  </a:cubicBezTo>
                  <a:close/>
                  <a:moveTo>
                    <a:pt x="371" y="239"/>
                  </a:moveTo>
                  <a:cubicBezTo>
                    <a:pt x="370" y="239"/>
                    <a:pt x="370" y="241"/>
                    <a:pt x="370" y="242"/>
                  </a:cubicBezTo>
                  <a:cubicBezTo>
                    <a:pt x="369" y="243"/>
                    <a:pt x="367" y="243"/>
                    <a:pt x="366" y="244"/>
                  </a:cubicBezTo>
                  <a:cubicBezTo>
                    <a:pt x="367" y="245"/>
                    <a:pt x="370" y="248"/>
                    <a:pt x="370" y="249"/>
                  </a:cubicBezTo>
                  <a:cubicBezTo>
                    <a:pt x="370" y="249"/>
                    <a:pt x="368" y="249"/>
                    <a:pt x="368" y="250"/>
                  </a:cubicBezTo>
                  <a:cubicBezTo>
                    <a:pt x="369" y="251"/>
                    <a:pt x="372" y="251"/>
                    <a:pt x="373" y="253"/>
                  </a:cubicBezTo>
                  <a:cubicBezTo>
                    <a:pt x="373" y="251"/>
                    <a:pt x="375" y="251"/>
                    <a:pt x="376" y="250"/>
                  </a:cubicBezTo>
                  <a:cubicBezTo>
                    <a:pt x="377" y="247"/>
                    <a:pt x="374" y="247"/>
                    <a:pt x="373" y="244"/>
                  </a:cubicBezTo>
                  <a:cubicBezTo>
                    <a:pt x="375" y="243"/>
                    <a:pt x="377" y="243"/>
                    <a:pt x="377" y="240"/>
                  </a:cubicBezTo>
                  <a:cubicBezTo>
                    <a:pt x="375" y="240"/>
                    <a:pt x="374" y="239"/>
                    <a:pt x="376" y="237"/>
                  </a:cubicBezTo>
                  <a:cubicBezTo>
                    <a:pt x="374" y="238"/>
                    <a:pt x="372" y="238"/>
                    <a:pt x="371" y="239"/>
                  </a:cubicBezTo>
                  <a:close/>
                  <a:moveTo>
                    <a:pt x="217" y="270"/>
                  </a:moveTo>
                  <a:cubicBezTo>
                    <a:pt x="216" y="275"/>
                    <a:pt x="225" y="272"/>
                    <a:pt x="225" y="270"/>
                  </a:cubicBezTo>
                  <a:cubicBezTo>
                    <a:pt x="222" y="269"/>
                    <a:pt x="220" y="269"/>
                    <a:pt x="217" y="270"/>
                  </a:cubicBezTo>
                  <a:close/>
                  <a:moveTo>
                    <a:pt x="244" y="489"/>
                  </a:moveTo>
                  <a:cubicBezTo>
                    <a:pt x="245" y="485"/>
                    <a:pt x="252" y="485"/>
                    <a:pt x="251" y="478"/>
                  </a:cubicBezTo>
                  <a:cubicBezTo>
                    <a:pt x="247" y="480"/>
                    <a:pt x="241" y="475"/>
                    <a:pt x="238" y="479"/>
                  </a:cubicBezTo>
                  <a:cubicBezTo>
                    <a:pt x="243" y="479"/>
                    <a:pt x="237" y="480"/>
                    <a:pt x="237" y="481"/>
                  </a:cubicBezTo>
                  <a:cubicBezTo>
                    <a:pt x="237" y="480"/>
                    <a:pt x="238" y="484"/>
                    <a:pt x="238" y="485"/>
                  </a:cubicBezTo>
                  <a:cubicBezTo>
                    <a:pt x="238" y="486"/>
                    <a:pt x="238" y="488"/>
                    <a:pt x="237" y="488"/>
                  </a:cubicBezTo>
                  <a:cubicBezTo>
                    <a:pt x="237" y="488"/>
                    <a:pt x="236" y="487"/>
                    <a:pt x="235" y="488"/>
                  </a:cubicBezTo>
                  <a:cubicBezTo>
                    <a:pt x="237" y="490"/>
                    <a:pt x="241" y="489"/>
                    <a:pt x="244" y="48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199" name="Freeform 88"/>
            <p:cNvSpPr/>
            <p:nvPr/>
          </p:nvSpPr>
          <p:spPr bwMode="auto">
            <a:xfrm>
              <a:off x="9003889" y="1395262"/>
              <a:ext cx="55563" cy="30162"/>
            </a:xfrm>
            <a:custGeom>
              <a:avLst/>
              <a:gdLst>
                <a:gd name="T0" fmla="*/ 26 w 15"/>
                <a:gd name="T1" fmla="*/ 0 h 8"/>
                <a:gd name="T2" fmla="*/ 30 w 15"/>
                <a:gd name="T3" fmla="*/ 17 h 8"/>
                <a:gd name="T4" fmla="*/ 0 w 15"/>
                <a:gd name="T5" fmla="*/ 7 h 8"/>
                <a:gd name="T6" fmla="*/ 26 w 15"/>
                <a:gd name="T7" fmla="*/ 0 h 8"/>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5" h="8">
                  <a:moveTo>
                    <a:pt x="11" y="0"/>
                  </a:moveTo>
                  <a:cubicBezTo>
                    <a:pt x="10" y="3"/>
                    <a:pt x="15" y="2"/>
                    <a:pt x="13" y="7"/>
                  </a:cubicBezTo>
                  <a:cubicBezTo>
                    <a:pt x="7" y="8"/>
                    <a:pt x="3" y="6"/>
                    <a:pt x="0" y="3"/>
                  </a:cubicBezTo>
                  <a:cubicBezTo>
                    <a:pt x="2" y="1"/>
                    <a:pt x="7" y="1"/>
                    <a:pt x="1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0" name="Freeform 89"/>
            <p:cNvSpPr>
              <a:spLocks noEditPoints="1"/>
            </p:cNvSpPr>
            <p:nvPr/>
          </p:nvSpPr>
          <p:spPr bwMode="auto">
            <a:xfrm>
              <a:off x="9116602" y="1447649"/>
              <a:ext cx="528638" cy="371475"/>
            </a:xfrm>
            <a:custGeom>
              <a:avLst/>
              <a:gdLst>
                <a:gd name="T0" fmla="*/ 33 w 141"/>
                <a:gd name="T1" fmla="*/ 14 h 99"/>
                <a:gd name="T2" fmla="*/ 43 w 141"/>
                <a:gd name="T3" fmla="*/ 12 h 99"/>
                <a:gd name="T4" fmla="*/ 43 w 141"/>
                <a:gd name="T5" fmla="*/ 17 h 99"/>
                <a:gd name="T6" fmla="*/ 43 w 141"/>
                <a:gd name="T7" fmla="*/ 28 h 99"/>
                <a:gd name="T8" fmla="*/ 52 w 141"/>
                <a:gd name="T9" fmla="*/ 50 h 99"/>
                <a:gd name="T10" fmla="*/ 71 w 141"/>
                <a:gd name="T11" fmla="*/ 14 h 99"/>
                <a:gd name="T12" fmla="*/ 97 w 141"/>
                <a:gd name="T13" fmla="*/ 12 h 99"/>
                <a:gd name="T14" fmla="*/ 113 w 141"/>
                <a:gd name="T15" fmla="*/ 38 h 99"/>
                <a:gd name="T16" fmla="*/ 132 w 141"/>
                <a:gd name="T17" fmla="*/ 33 h 99"/>
                <a:gd name="T18" fmla="*/ 161 w 141"/>
                <a:gd name="T19" fmla="*/ 31 h 99"/>
                <a:gd name="T20" fmla="*/ 170 w 141"/>
                <a:gd name="T21" fmla="*/ 43 h 99"/>
                <a:gd name="T22" fmla="*/ 182 w 141"/>
                <a:gd name="T23" fmla="*/ 47 h 99"/>
                <a:gd name="T24" fmla="*/ 189 w 141"/>
                <a:gd name="T25" fmla="*/ 50 h 99"/>
                <a:gd name="T26" fmla="*/ 213 w 141"/>
                <a:gd name="T27" fmla="*/ 54 h 99"/>
                <a:gd name="T28" fmla="*/ 236 w 141"/>
                <a:gd name="T29" fmla="*/ 66 h 99"/>
                <a:gd name="T30" fmla="*/ 243 w 141"/>
                <a:gd name="T31" fmla="*/ 76 h 99"/>
                <a:gd name="T32" fmla="*/ 260 w 141"/>
                <a:gd name="T33" fmla="*/ 90 h 99"/>
                <a:gd name="T34" fmla="*/ 248 w 141"/>
                <a:gd name="T35" fmla="*/ 111 h 99"/>
                <a:gd name="T36" fmla="*/ 274 w 141"/>
                <a:gd name="T37" fmla="*/ 113 h 99"/>
                <a:gd name="T38" fmla="*/ 279 w 141"/>
                <a:gd name="T39" fmla="*/ 128 h 99"/>
                <a:gd name="T40" fmla="*/ 302 w 141"/>
                <a:gd name="T41" fmla="*/ 130 h 99"/>
                <a:gd name="T42" fmla="*/ 316 w 141"/>
                <a:gd name="T43" fmla="*/ 144 h 99"/>
                <a:gd name="T44" fmla="*/ 321 w 141"/>
                <a:gd name="T45" fmla="*/ 156 h 99"/>
                <a:gd name="T46" fmla="*/ 307 w 141"/>
                <a:gd name="T47" fmla="*/ 175 h 99"/>
                <a:gd name="T48" fmla="*/ 288 w 141"/>
                <a:gd name="T49" fmla="*/ 173 h 99"/>
                <a:gd name="T50" fmla="*/ 272 w 141"/>
                <a:gd name="T51" fmla="*/ 156 h 99"/>
                <a:gd name="T52" fmla="*/ 257 w 141"/>
                <a:gd name="T53" fmla="*/ 170 h 99"/>
                <a:gd name="T54" fmla="*/ 276 w 141"/>
                <a:gd name="T55" fmla="*/ 180 h 99"/>
                <a:gd name="T56" fmla="*/ 288 w 141"/>
                <a:gd name="T57" fmla="*/ 201 h 99"/>
                <a:gd name="T58" fmla="*/ 279 w 141"/>
                <a:gd name="T59" fmla="*/ 220 h 99"/>
                <a:gd name="T60" fmla="*/ 243 w 141"/>
                <a:gd name="T61" fmla="*/ 206 h 99"/>
                <a:gd name="T62" fmla="*/ 255 w 141"/>
                <a:gd name="T63" fmla="*/ 220 h 99"/>
                <a:gd name="T64" fmla="*/ 269 w 141"/>
                <a:gd name="T65" fmla="*/ 227 h 99"/>
                <a:gd name="T66" fmla="*/ 255 w 141"/>
                <a:gd name="T67" fmla="*/ 227 h 99"/>
                <a:gd name="T68" fmla="*/ 224 w 141"/>
                <a:gd name="T69" fmla="*/ 217 h 99"/>
                <a:gd name="T70" fmla="*/ 208 w 141"/>
                <a:gd name="T71" fmla="*/ 208 h 99"/>
                <a:gd name="T72" fmla="*/ 198 w 141"/>
                <a:gd name="T73" fmla="*/ 194 h 99"/>
                <a:gd name="T74" fmla="*/ 182 w 141"/>
                <a:gd name="T75" fmla="*/ 163 h 99"/>
                <a:gd name="T76" fmla="*/ 184 w 141"/>
                <a:gd name="T77" fmla="*/ 156 h 99"/>
                <a:gd name="T78" fmla="*/ 191 w 141"/>
                <a:gd name="T79" fmla="*/ 144 h 99"/>
                <a:gd name="T80" fmla="*/ 198 w 141"/>
                <a:gd name="T81" fmla="*/ 130 h 99"/>
                <a:gd name="T82" fmla="*/ 191 w 141"/>
                <a:gd name="T83" fmla="*/ 113 h 99"/>
                <a:gd name="T84" fmla="*/ 179 w 141"/>
                <a:gd name="T85" fmla="*/ 106 h 99"/>
                <a:gd name="T86" fmla="*/ 170 w 141"/>
                <a:gd name="T87" fmla="*/ 106 h 99"/>
                <a:gd name="T88" fmla="*/ 161 w 141"/>
                <a:gd name="T89" fmla="*/ 102 h 99"/>
                <a:gd name="T90" fmla="*/ 137 w 141"/>
                <a:gd name="T91" fmla="*/ 78 h 99"/>
                <a:gd name="T92" fmla="*/ 116 w 141"/>
                <a:gd name="T93" fmla="*/ 83 h 99"/>
                <a:gd name="T94" fmla="*/ 97 w 141"/>
                <a:gd name="T95" fmla="*/ 83 h 99"/>
                <a:gd name="T96" fmla="*/ 73 w 141"/>
                <a:gd name="T97" fmla="*/ 83 h 99"/>
                <a:gd name="T98" fmla="*/ 33 w 141"/>
                <a:gd name="T99" fmla="*/ 76 h 99"/>
                <a:gd name="T100" fmla="*/ 12 w 141"/>
                <a:gd name="T101" fmla="*/ 64 h 99"/>
                <a:gd name="T102" fmla="*/ 7 w 141"/>
                <a:gd name="T103" fmla="*/ 50 h 99"/>
                <a:gd name="T104" fmla="*/ 9 w 141"/>
                <a:gd name="T105" fmla="*/ 38 h 99"/>
                <a:gd name="T106" fmla="*/ 215 w 141"/>
                <a:gd name="T107" fmla="*/ 161 h 99"/>
                <a:gd name="T108" fmla="*/ 229 w 141"/>
                <a:gd name="T109" fmla="*/ 149 h 99"/>
                <a:gd name="T110" fmla="*/ 215 w 141"/>
                <a:gd name="T111" fmla="*/ 161 h 9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41" h="99">
                  <a:moveTo>
                    <a:pt x="5" y="7"/>
                  </a:moveTo>
                  <a:cubicBezTo>
                    <a:pt x="8" y="10"/>
                    <a:pt x="12" y="3"/>
                    <a:pt x="14" y="6"/>
                  </a:cubicBezTo>
                  <a:cubicBezTo>
                    <a:pt x="15" y="6"/>
                    <a:pt x="14" y="4"/>
                    <a:pt x="15" y="3"/>
                  </a:cubicBezTo>
                  <a:cubicBezTo>
                    <a:pt x="16" y="3"/>
                    <a:pt x="17" y="5"/>
                    <a:pt x="18" y="5"/>
                  </a:cubicBezTo>
                  <a:cubicBezTo>
                    <a:pt x="20" y="4"/>
                    <a:pt x="20" y="0"/>
                    <a:pt x="23" y="3"/>
                  </a:cubicBezTo>
                  <a:cubicBezTo>
                    <a:pt x="23" y="9"/>
                    <a:pt x="20" y="5"/>
                    <a:pt x="18" y="7"/>
                  </a:cubicBezTo>
                  <a:cubicBezTo>
                    <a:pt x="18" y="8"/>
                    <a:pt x="21" y="8"/>
                    <a:pt x="21" y="8"/>
                  </a:cubicBezTo>
                  <a:cubicBezTo>
                    <a:pt x="20" y="10"/>
                    <a:pt x="19" y="10"/>
                    <a:pt x="18" y="12"/>
                  </a:cubicBezTo>
                  <a:cubicBezTo>
                    <a:pt x="18" y="13"/>
                    <a:pt x="19" y="14"/>
                    <a:pt x="20" y="15"/>
                  </a:cubicBezTo>
                  <a:cubicBezTo>
                    <a:pt x="20" y="17"/>
                    <a:pt x="19" y="21"/>
                    <a:pt x="22" y="21"/>
                  </a:cubicBezTo>
                  <a:cubicBezTo>
                    <a:pt x="25" y="20"/>
                    <a:pt x="22" y="14"/>
                    <a:pt x="23" y="12"/>
                  </a:cubicBezTo>
                  <a:cubicBezTo>
                    <a:pt x="29" y="13"/>
                    <a:pt x="28" y="8"/>
                    <a:pt x="30" y="6"/>
                  </a:cubicBezTo>
                  <a:cubicBezTo>
                    <a:pt x="32" y="9"/>
                    <a:pt x="35" y="3"/>
                    <a:pt x="36" y="7"/>
                  </a:cubicBezTo>
                  <a:cubicBezTo>
                    <a:pt x="38" y="7"/>
                    <a:pt x="38" y="4"/>
                    <a:pt x="41" y="5"/>
                  </a:cubicBezTo>
                  <a:cubicBezTo>
                    <a:pt x="40" y="9"/>
                    <a:pt x="44" y="10"/>
                    <a:pt x="47" y="10"/>
                  </a:cubicBezTo>
                  <a:cubicBezTo>
                    <a:pt x="45" y="14"/>
                    <a:pt x="46" y="14"/>
                    <a:pt x="48" y="16"/>
                  </a:cubicBezTo>
                  <a:cubicBezTo>
                    <a:pt x="50" y="15"/>
                    <a:pt x="51" y="15"/>
                    <a:pt x="52" y="16"/>
                  </a:cubicBezTo>
                  <a:cubicBezTo>
                    <a:pt x="55" y="17"/>
                    <a:pt x="55" y="14"/>
                    <a:pt x="56" y="14"/>
                  </a:cubicBezTo>
                  <a:cubicBezTo>
                    <a:pt x="57" y="13"/>
                    <a:pt x="60" y="15"/>
                    <a:pt x="60" y="13"/>
                  </a:cubicBezTo>
                  <a:cubicBezTo>
                    <a:pt x="63" y="14"/>
                    <a:pt x="64" y="14"/>
                    <a:pt x="68" y="13"/>
                  </a:cubicBezTo>
                  <a:cubicBezTo>
                    <a:pt x="68" y="15"/>
                    <a:pt x="71" y="14"/>
                    <a:pt x="70" y="14"/>
                  </a:cubicBezTo>
                  <a:cubicBezTo>
                    <a:pt x="71" y="15"/>
                    <a:pt x="71" y="17"/>
                    <a:pt x="72" y="18"/>
                  </a:cubicBezTo>
                  <a:cubicBezTo>
                    <a:pt x="73" y="18"/>
                    <a:pt x="75" y="18"/>
                    <a:pt x="76" y="19"/>
                  </a:cubicBezTo>
                  <a:cubicBezTo>
                    <a:pt x="77" y="19"/>
                    <a:pt x="76" y="20"/>
                    <a:pt x="77" y="20"/>
                  </a:cubicBezTo>
                  <a:cubicBezTo>
                    <a:pt x="80" y="20"/>
                    <a:pt x="76" y="22"/>
                    <a:pt x="78" y="23"/>
                  </a:cubicBezTo>
                  <a:cubicBezTo>
                    <a:pt x="79" y="24"/>
                    <a:pt x="80" y="22"/>
                    <a:pt x="80" y="21"/>
                  </a:cubicBezTo>
                  <a:cubicBezTo>
                    <a:pt x="81" y="22"/>
                    <a:pt x="81" y="24"/>
                    <a:pt x="84" y="25"/>
                  </a:cubicBezTo>
                  <a:cubicBezTo>
                    <a:pt x="87" y="25"/>
                    <a:pt x="88" y="24"/>
                    <a:pt x="90" y="23"/>
                  </a:cubicBezTo>
                  <a:cubicBezTo>
                    <a:pt x="90" y="28"/>
                    <a:pt x="97" y="25"/>
                    <a:pt x="97" y="29"/>
                  </a:cubicBezTo>
                  <a:cubicBezTo>
                    <a:pt x="99" y="30"/>
                    <a:pt x="99" y="29"/>
                    <a:pt x="100" y="28"/>
                  </a:cubicBezTo>
                  <a:cubicBezTo>
                    <a:pt x="101" y="29"/>
                    <a:pt x="102" y="31"/>
                    <a:pt x="102" y="33"/>
                  </a:cubicBezTo>
                  <a:cubicBezTo>
                    <a:pt x="103" y="33"/>
                    <a:pt x="103" y="32"/>
                    <a:pt x="103" y="32"/>
                  </a:cubicBezTo>
                  <a:cubicBezTo>
                    <a:pt x="105" y="33"/>
                    <a:pt x="106" y="36"/>
                    <a:pt x="110" y="35"/>
                  </a:cubicBezTo>
                  <a:cubicBezTo>
                    <a:pt x="109" y="36"/>
                    <a:pt x="109" y="37"/>
                    <a:pt x="110" y="38"/>
                  </a:cubicBezTo>
                  <a:cubicBezTo>
                    <a:pt x="111" y="40"/>
                    <a:pt x="107" y="41"/>
                    <a:pt x="110" y="42"/>
                  </a:cubicBezTo>
                  <a:cubicBezTo>
                    <a:pt x="109" y="44"/>
                    <a:pt x="105" y="44"/>
                    <a:pt x="105" y="47"/>
                  </a:cubicBezTo>
                  <a:cubicBezTo>
                    <a:pt x="108" y="51"/>
                    <a:pt x="114" y="46"/>
                    <a:pt x="115" y="51"/>
                  </a:cubicBezTo>
                  <a:cubicBezTo>
                    <a:pt x="116" y="50"/>
                    <a:pt x="116" y="49"/>
                    <a:pt x="116" y="48"/>
                  </a:cubicBezTo>
                  <a:cubicBezTo>
                    <a:pt x="118" y="48"/>
                    <a:pt x="117" y="51"/>
                    <a:pt x="117" y="52"/>
                  </a:cubicBezTo>
                  <a:cubicBezTo>
                    <a:pt x="117" y="52"/>
                    <a:pt x="118" y="54"/>
                    <a:pt x="118" y="54"/>
                  </a:cubicBezTo>
                  <a:cubicBezTo>
                    <a:pt x="120" y="54"/>
                    <a:pt x="121" y="51"/>
                    <a:pt x="121" y="56"/>
                  </a:cubicBezTo>
                  <a:cubicBezTo>
                    <a:pt x="124" y="56"/>
                    <a:pt x="124" y="54"/>
                    <a:pt x="128" y="55"/>
                  </a:cubicBezTo>
                  <a:cubicBezTo>
                    <a:pt x="128" y="56"/>
                    <a:pt x="129" y="57"/>
                    <a:pt x="129" y="59"/>
                  </a:cubicBezTo>
                  <a:cubicBezTo>
                    <a:pt x="131" y="59"/>
                    <a:pt x="135" y="58"/>
                    <a:pt x="134" y="61"/>
                  </a:cubicBezTo>
                  <a:cubicBezTo>
                    <a:pt x="138" y="59"/>
                    <a:pt x="136" y="62"/>
                    <a:pt x="140" y="62"/>
                  </a:cubicBezTo>
                  <a:cubicBezTo>
                    <a:pt x="141" y="65"/>
                    <a:pt x="136" y="66"/>
                    <a:pt x="136" y="66"/>
                  </a:cubicBezTo>
                  <a:cubicBezTo>
                    <a:pt x="135" y="66"/>
                    <a:pt x="137" y="67"/>
                    <a:pt x="137" y="67"/>
                  </a:cubicBezTo>
                  <a:cubicBezTo>
                    <a:pt x="134" y="70"/>
                    <a:pt x="132" y="70"/>
                    <a:pt x="130" y="74"/>
                  </a:cubicBezTo>
                  <a:cubicBezTo>
                    <a:pt x="129" y="74"/>
                    <a:pt x="128" y="74"/>
                    <a:pt x="128" y="75"/>
                  </a:cubicBezTo>
                  <a:cubicBezTo>
                    <a:pt x="127" y="75"/>
                    <a:pt x="122" y="75"/>
                    <a:pt x="122" y="73"/>
                  </a:cubicBezTo>
                  <a:cubicBezTo>
                    <a:pt x="122" y="70"/>
                    <a:pt x="116" y="73"/>
                    <a:pt x="117" y="68"/>
                  </a:cubicBezTo>
                  <a:cubicBezTo>
                    <a:pt x="115" y="69"/>
                    <a:pt x="115" y="67"/>
                    <a:pt x="115" y="66"/>
                  </a:cubicBezTo>
                  <a:cubicBezTo>
                    <a:pt x="113" y="66"/>
                    <a:pt x="112" y="66"/>
                    <a:pt x="110" y="66"/>
                  </a:cubicBezTo>
                  <a:cubicBezTo>
                    <a:pt x="108" y="66"/>
                    <a:pt x="110" y="70"/>
                    <a:pt x="109" y="72"/>
                  </a:cubicBezTo>
                  <a:cubicBezTo>
                    <a:pt x="109" y="74"/>
                    <a:pt x="112" y="74"/>
                    <a:pt x="113" y="76"/>
                  </a:cubicBezTo>
                  <a:cubicBezTo>
                    <a:pt x="115" y="75"/>
                    <a:pt x="117" y="79"/>
                    <a:pt x="117" y="76"/>
                  </a:cubicBezTo>
                  <a:cubicBezTo>
                    <a:pt x="119" y="78"/>
                    <a:pt x="119" y="80"/>
                    <a:pt x="120" y="83"/>
                  </a:cubicBezTo>
                  <a:cubicBezTo>
                    <a:pt x="119" y="85"/>
                    <a:pt x="122" y="84"/>
                    <a:pt x="122" y="85"/>
                  </a:cubicBezTo>
                  <a:cubicBezTo>
                    <a:pt x="123" y="88"/>
                    <a:pt x="121" y="93"/>
                    <a:pt x="121" y="95"/>
                  </a:cubicBezTo>
                  <a:cubicBezTo>
                    <a:pt x="118" y="96"/>
                    <a:pt x="119" y="93"/>
                    <a:pt x="118" y="93"/>
                  </a:cubicBezTo>
                  <a:cubicBezTo>
                    <a:pt x="117" y="92"/>
                    <a:pt x="113" y="92"/>
                    <a:pt x="113" y="89"/>
                  </a:cubicBezTo>
                  <a:cubicBezTo>
                    <a:pt x="108" y="90"/>
                    <a:pt x="108" y="86"/>
                    <a:pt x="103" y="87"/>
                  </a:cubicBezTo>
                  <a:cubicBezTo>
                    <a:pt x="103" y="89"/>
                    <a:pt x="107" y="88"/>
                    <a:pt x="108" y="89"/>
                  </a:cubicBezTo>
                  <a:cubicBezTo>
                    <a:pt x="104" y="93"/>
                    <a:pt x="112" y="91"/>
                    <a:pt x="108" y="93"/>
                  </a:cubicBezTo>
                  <a:cubicBezTo>
                    <a:pt x="108" y="95"/>
                    <a:pt x="111" y="94"/>
                    <a:pt x="113" y="95"/>
                  </a:cubicBezTo>
                  <a:cubicBezTo>
                    <a:pt x="113" y="96"/>
                    <a:pt x="112" y="96"/>
                    <a:pt x="114" y="96"/>
                  </a:cubicBezTo>
                  <a:cubicBezTo>
                    <a:pt x="116" y="97"/>
                    <a:pt x="116" y="97"/>
                    <a:pt x="116" y="99"/>
                  </a:cubicBezTo>
                  <a:cubicBezTo>
                    <a:pt x="113" y="99"/>
                    <a:pt x="110" y="98"/>
                    <a:pt x="108" y="96"/>
                  </a:cubicBezTo>
                  <a:cubicBezTo>
                    <a:pt x="106" y="95"/>
                    <a:pt x="103" y="96"/>
                    <a:pt x="101" y="94"/>
                  </a:cubicBezTo>
                  <a:cubicBezTo>
                    <a:pt x="99" y="93"/>
                    <a:pt x="96" y="92"/>
                    <a:pt x="95" y="92"/>
                  </a:cubicBezTo>
                  <a:cubicBezTo>
                    <a:pt x="93" y="92"/>
                    <a:pt x="93" y="90"/>
                    <a:pt x="93" y="89"/>
                  </a:cubicBezTo>
                  <a:cubicBezTo>
                    <a:pt x="91" y="89"/>
                    <a:pt x="89" y="89"/>
                    <a:pt x="88" y="88"/>
                  </a:cubicBezTo>
                  <a:cubicBezTo>
                    <a:pt x="87" y="87"/>
                    <a:pt x="87" y="86"/>
                    <a:pt x="87" y="85"/>
                  </a:cubicBezTo>
                  <a:cubicBezTo>
                    <a:pt x="86" y="84"/>
                    <a:pt x="83" y="85"/>
                    <a:pt x="84" y="82"/>
                  </a:cubicBezTo>
                  <a:cubicBezTo>
                    <a:pt x="79" y="82"/>
                    <a:pt x="79" y="78"/>
                    <a:pt x="76" y="75"/>
                  </a:cubicBezTo>
                  <a:cubicBezTo>
                    <a:pt x="77" y="75"/>
                    <a:pt x="76" y="71"/>
                    <a:pt x="77" y="69"/>
                  </a:cubicBezTo>
                  <a:cubicBezTo>
                    <a:pt x="77" y="69"/>
                    <a:pt x="79" y="70"/>
                    <a:pt x="80" y="69"/>
                  </a:cubicBezTo>
                  <a:cubicBezTo>
                    <a:pt x="80" y="69"/>
                    <a:pt x="78" y="67"/>
                    <a:pt x="78" y="66"/>
                  </a:cubicBezTo>
                  <a:cubicBezTo>
                    <a:pt x="78" y="66"/>
                    <a:pt x="81" y="66"/>
                    <a:pt x="81" y="66"/>
                  </a:cubicBezTo>
                  <a:cubicBezTo>
                    <a:pt x="81" y="65"/>
                    <a:pt x="80" y="62"/>
                    <a:pt x="81" y="61"/>
                  </a:cubicBezTo>
                  <a:cubicBezTo>
                    <a:pt x="81" y="61"/>
                    <a:pt x="83" y="61"/>
                    <a:pt x="83" y="61"/>
                  </a:cubicBezTo>
                  <a:cubicBezTo>
                    <a:pt x="85" y="60"/>
                    <a:pt x="83" y="56"/>
                    <a:pt x="84" y="55"/>
                  </a:cubicBezTo>
                  <a:cubicBezTo>
                    <a:pt x="84" y="54"/>
                    <a:pt x="82" y="54"/>
                    <a:pt x="81" y="54"/>
                  </a:cubicBezTo>
                  <a:cubicBezTo>
                    <a:pt x="81" y="52"/>
                    <a:pt x="81" y="50"/>
                    <a:pt x="81" y="48"/>
                  </a:cubicBezTo>
                  <a:cubicBezTo>
                    <a:pt x="79" y="48"/>
                    <a:pt x="79" y="48"/>
                    <a:pt x="78" y="49"/>
                  </a:cubicBezTo>
                  <a:cubicBezTo>
                    <a:pt x="76" y="48"/>
                    <a:pt x="77" y="46"/>
                    <a:pt x="76" y="45"/>
                  </a:cubicBezTo>
                  <a:cubicBezTo>
                    <a:pt x="76" y="44"/>
                    <a:pt x="74" y="46"/>
                    <a:pt x="74" y="46"/>
                  </a:cubicBezTo>
                  <a:cubicBezTo>
                    <a:pt x="74" y="46"/>
                    <a:pt x="73" y="45"/>
                    <a:pt x="72" y="45"/>
                  </a:cubicBezTo>
                  <a:cubicBezTo>
                    <a:pt x="72" y="44"/>
                    <a:pt x="71" y="42"/>
                    <a:pt x="70" y="42"/>
                  </a:cubicBezTo>
                  <a:cubicBezTo>
                    <a:pt x="69" y="42"/>
                    <a:pt x="69" y="44"/>
                    <a:pt x="68" y="43"/>
                  </a:cubicBezTo>
                  <a:cubicBezTo>
                    <a:pt x="67" y="43"/>
                    <a:pt x="66" y="41"/>
                    <a:pt x="63" y="41"/>
                  </a:cubicBezTo>
                  <a:cubicBezTo>
                    <a:pt x="68" y="36"/>
                    <a:pt x="57" y="39"/>
                    <a:pt x="58" y="33"/>
                  </a:cubicBezTo>
                  <a:cubicBezTo>
                    <a:pt x="55" y="33"/>
                    <a:pt x="52" y="33"/>
                    <a:pt x="52" y="36"/>
                  </a:cubicBezTo>
                  <a:cubicBezTo>
                    <a:pt x="51" y="38"/>
                    <a:pt x="49" y="35"/>
                    <a:pt x="49" y="35"/>
                  </a:cubicBezTo>
                  <a:cubicBezTo>
                    <a:pt x="48" y="35"/>
                    <a:pt x="47" y="37"/>
                    <a:pt x="45" y="36"/>
                  </a:cubicBezTo>
                  <a:cubicBezTo>
                    <a:pt x="43" y="36"/>
                    <a:pt x="43" y="35"/>
                    <a:pt x="41" y="35"/>
                  </a:cubicBezTo>
                  <a:cubicBezTo>
                    <a:pt x="39" y="35"/>
                    <a:pt x="38" y="36"/>
                    <a:pt x="36" y="36"/>
                  </a:cubicBezTo>
                  <a:cubicBezTo>
                    <a:pt x="34" y="36"/>
                    <a:pt x="33" y="35"/>
                    <a:pt x="31" y="35"/>
                  </a:cubicBezTo>
                  <a:cubicBezTo>
                    <a:pt x="26" y="35"/>
                    <a:pt x="21" y="36"/>
                    <a:pt x="16" y="34"/>
                  </a:cubicBezTo>
                  <a:cubicBezTo>
                    <a:pt x="15" y="34"/>
                    <a:pt x="14" y="32"/>
                    <a:pt x="14" y="32"/>
                  </a:cubicBezTo>
                  <a:cubicBezTo>
                    <a:pt x="12" y="31"/>
                    <a:pt x="10" y="32"/>
                    <a:pt x="10" y="29"/>
                  </a:cubicBezTo>
                  <a:cubicBezTo>
                    <a:pt x="8" y="29"/>
                    <a:pt x="4" y="31"/>
                    <a:pt x="5" y="27"/>
                  </a:cubicBezTo>
                  <a:cubicBezTo>
                    <a:pt x="9" y="28"/>
                    <a:pt x="10" y="26"/>
                    <a:pt x="12" y="25"/>
                  </a:cubicBezTo>
                  <a:cubicBezTo>
                    <a:pt x="11" y="22"/>
                    <a:pt x="4" y="24"/>
                    <a:pt x="3" y="21"/>
                  </a:cubicBezTo>
                  <a:cubicBezTo>
                    <a:pt x="2" y="21"/>
                    <a:pt x="2" y="22"/>
                    <a:pt x="2" y="22"/>
                  </a:cubicBezTo>
                  <a:cubicBezTo>
                    <a:pt x="0" y="22"/>
                    <a:pt x="3" y="17"/>
                    <a:pt x="4" y="16"/>
                  </a:cubicBezTo>
                  <a:cubicBezTo>
                    <a:pt x="3" y="12"/>
                    <a:pt x="6" y="11"/>
                    <a:pt x="5" y="7"/>
                  </a:cubicBezTo>
                  <a:close/>
                  <a:moveTo>
                    <a:pt x="91" y="68"/>
                  </a:moveTo>
                  <a:cubicBezTo>
                    <a:pt x="92" y="66"/>
                    <a:pt x="97" y="68"/>
                    <a:pt x="100" y="67"/>
                  </a:cubicBezTo>
                  <a:cubicBezTo>
                    <a:pt x="100" y="65"/>
                    <a:pt x="98" y="65"/>
                    <a:pt x="97" y="63"/>
                  </a:cubicBezTo>
                  <a:cubicBezTo>
                    <a:pt x="96" y="62"/>
                    <a:pt x="93" y="63"/>
                    <a:pt x="90" y="61"/>
                  </a:cubicBezTo>
                  <a:cubicBezTo>
                    <a:pt x="91" y="63"/>
                    <a:pt x="89" y="68"/>
                    <a:pt x="91" y="6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1" name="Freeform 90"/>
            <p:cNvSpPr/>
            <p:nvPr/>
          </p:nvSpPr>
          <p:spPr bwMode="auto">
            <a:xfrm>
              <a:off x="8594314" y="1466699"/>
              <a:ext cx="330200" cy="165100"/>
            </a:xfrm>
            <a:custGeom>
              <a:avLst/>
              <a:gdLst>
                <a:gd name="T0" fmla="*/ 24 w 88"/>
                <a:gd name="T1" fmla="*/ 80 h 44"/>
                <a:gd name="T2" fmla="*/ 26 w 88"/>
                <a:gd name="T3" fmla="*/ 71 h 44"/>
                <a:gd name="T4" fmla="*/ 38 w 88"/>
                <a:gd name="T5" fmla="*/ 69 h 44"/>
                <a:gd name="T6" fmla="*/ 43 w 88"/>
                <a:gd name="T7" fmla="*/ 66 h 44"/>
                <a:gd name="T8" fmla="*/ 73 w 88"/>
                <a:gd name="T9" fmla="*/ 64 h 44"/>
                <a:gd name="T10" fmla="*/ 43 w 88"/>
                <a:gd name="T11" fmla="*/ 59 h 44"/>
                <a:gd name="T12" fmla="*/ 40 w 88"/>
                <a:gd name="T13" fmla="*/ 57 h 44"/>
                <a:gd name="T14" fmla="*/ 33 w 88"/>
                <a:gd name="T15" fmla="*/ 59 h 44"/>
                <a:gd name="T16" fmla="*/ 17 w 88"/>
                <a:gd name="T17" fmla="*/ 57 h 44"/>
                <a:gd name="T18" fmla="*/ 31 w 88"/>
                <a:gd name="T19" fmla="*/ 47 h 44"/>
                <a:gd name="T20" fmla="*/ 38 w 88"/>
                <a:gd name="T21" fmla="*/ 47 h 44"/>
                <a:gd name="T22" fmla="*/ 7 w 88"/>
                <a:gd name="T23" fmla="*/ 40 h 44"/>
                <a:gd name="T24" fmla="*/ 2 w 88"/>
                <a:gd name="T25" fmla="*/ 33 h 44"/>
                <a:gd name="T26" fmla="*/ 17 w 88"/>
                <a:gd name="T27" fmla="*/ 21 h 44"/>
                <a:gd name="T28" fmla="*/ 17 w 88"/>
                <a:gd name="T29" fmla="*/ 19 h 44"/>
                <a:gd name="T30" fmla="*/ 43 w 88"/>
                <a:gd name="T31" fmla="*/ 7 h 44"/>
                <a:gd name="T32" fmla="*/ 52 w 88"/>
                <a:gd name="T33" fmla="*/ 2 h 44"/>
                <a:gd name="T34" fmla="*/ 57 w 88"/>
                <a:gd name="T35" fmla="*/ 5 h 44"/>
                <a:gd name="T36" fmla="*/ 64 w 88"/>
                <a:gd name="T37" fmla="*/ 17 h 44"/>
                <a:gd name="T38" fmla="*/ 57 w 88"/>
                <a:gd name="T39" fmla="*/ 19 h 44"/>
                <a:gd name="T40" fmla="*/ 64 w 88"/>
                <a:gd name="T41" fmla="*/ 21 h 44"/>
                <a:gd name="T42" fmla="*/ 66 w 88"/>
                <a:gd name="T43" fmla="*/ 17 h 44"/>
                <a:gd name="T44" fmla="*/ 83 w 88"/>
                <a:gd name="T45" fmla="*/ 12 h 44"/>
                <a:gd name="T46" fmla="*/ 90 w 88"/>
                <a:gd name="T47" fmla="*/ 26 h 44"/>
                <a:gd name="T48" fmla="*/ 102 w 88"/>
                <a:gd name="T49" fmla="*/ 21 h 44"/>
                <a:gd name="T50" fmla="*/ 111 w 88"/>
                <a:gd name="T51" fmla="*/ 12 h 44"/>
                <a:gd name="T52" fmla="*/ 118 w 88"/>
                <a:gd name="T53" fmla="*/ 17 h 44"/>
                <a:gd name="T54" fmla="*/ 121 w 88"/>
                <a:gd name="T55" fmla="*/ 26 h 44"/>
                <a:gd name="T56" fmla="*/ 128 w 88"/>
                <a:gd name="T57" fmla="*/ 38 h 44"/>
                <a:gd name="T58" fmla="*/ 137 w 88"/>
                <a:gd name="T59" fmla="*/ 31 h 44"/>
                <a:gd name="T60" fmla="*/ 130 w 88"/>
                <a:gd name="T61" fmla="*/ 24 h 44"/>
                <a:gd name="T62" fmla="*/ 130 w 88"/>
                <a:gd name="T63" fmla="*/ 7 h 44"/>
                <a:gd name="T64" fmla="*/ 142 w 88"/>
                <a:gd name="T65" fmla="*/ 5 h 44"/>
                <a:gd name="T66" fmla="*/ 151 w 88"/>
                <a:gd name="T67" fmla="*/ 24 h 44"/>
                <a:gd name="T68" fmla="*/ 161 w 88"/>
                <a:gd name="T69" fmla="*/ 31 h 44"/>
                <a:gd name="T70" fmla="*/ 165 w 88"/>
                <a:gd name="T71" fmla="*/ 38 h 44"/>
                <a:gd name="T72" fmla="*/ 163 w 88"/>
                <a:gd name="T73" fmla="*/ 47 h 44"/>
                <a:gd name="T74" fmla="*/ 173 w 88"/>
                <a:gd name="T75" fmla="*/ 57 h 44"/>
                <a:gd name="T76" fmla="*/ 196 w 88"/>
                <a:gd name="T77" fmla="*/ 59 h 44"/>
                <a:gd name="T78" fmla="*/ 206 w 88"/>
                <a:gd name="T79" fmla="*/ 69 h 44"/>
                <a:gd name="T80" fmla="*/ 208 w 88"/>
                <a:gd name="T81" fmla="*/ 73 h 44"/>
                <a:gd name="T82" fmla="*/ 184 w 88"/>
                <a:gd name="T83" fmla="*/ 73 h 44"/>
                <a:gd name="T84" fmla="*/ 191 w 88"/>
                <a:gd name="T85" fmla="*/ 95 h 44"/>
                <a:gd name="T86" fmla="*/ 161 w 88"/>
                <a:gd name="T87" fmla="*/ 95 h 44"/>
                <a:gd name="T88" fmla="*/ 121 w 88"/>
                <a:gd name="T89" fmla="*/ 95 h 44"/>
                <a:gd name="T90" fmla="*/ 109 w 88"/>
                <a:gd name="T91" fmla="*/ 97 h 44"/>
                <a:gd name="T92" fmla="*/ 104 w 88"/>
                <a:gd name="T93" fmla="*/ 102 h 44"/>
                <a:gd name="T94" fmla="*/ 69 w 88"/>
                <a:gd name="T95" fmla="*/ 102 h 44"/>
                <a:gd name="T96" fmla="*/ 57 w 88"/>
                <a:gd name="T97" fmla="*/ 85 h 44"/>
                <a:gd name="T98" fmla="*/ 35 w 88"/>
                <a:gd name="T99" fmla="*/ 80 h 44"/>
                <a:gd name="T100" fmla="*/ 33 w 88"/>
                <a:gd name="T101" fmla="*/ 83 h 44"/>
                <a:gd name="T102" fmla="*/ 33 w 88"/>
                <a:gd name="T103" fmla="*/ 78 h 44"/>
                <a:gd name="T104" fmla="*/ 24 w 88"/>
                <a:gd name="T105" fmla="*/ 80 h 44"/>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88" h="44">
                  <a:moveTo>
                    <a:pt x="10" y="34"/>
                  </a:moveTo>
                  <a:cubicBezTo>
                    <a:pt x="8" y="34"/>
                    <a:pt x="10" y="30"/>
                    <a:pt x="11" y="30"/>
                  </a:cubicBezTo>
                  <a:cubicBezTo>
                    <a:pt x="12" y="28"/>
                    <a:pt x="14" y="29"/>
                    <a:pt x="16" y="29"/>
                  </a:cubicBezTo>
                  <a:cubicBezTo>
                    <a:pt x="17" y="29"/>
                    <a:pt x="17" y="28"/>
                    <a:pt x="18" y="28"/>
                  </a:cubicBezTo>
                  <a:cubicBezTo>
                    <a:pt x="23" y="27"/>
                    <a:pt x="28" y="29"/>
                    <a:pt x="31" y="27"/>
                  </a:cubicBezTo>
                  <a:cubicBezTo>
                    <a:pt x="30" y="24"/>
                    <a:pt x="23" y="27"/>
                    <a:pt x="18" y="25"/>
                  </a:cubicBezTo>
                  <a:cubicBezTo>
                    <a:pt x="18" y="25"/>
                    <a:pt x="17" y="24"/>
                    <a:pt x="17" y="24"/>
                  </a:cubicBezTo>
                  <a:cubicBezTo>
                    <a:pt x="16" y="24"/>
                    <a:pt x="15" y="26"/>
                    <a:pt x="14" y="25"/>
                  </a:cubicBezTo>
                  <a:cubicBezTo>
                    <a:pt x="11" y="25"/>
                    <a:pt x="9" y="24"/>
                    <a:pt x="7" y="24"/>
                  </a:cubicBezTo>
                  <a:cubicBezTo>
                    <a:pt x="4" y="21"/>
                    <a:pt x="12" y="22"/>
                    <a:pt x="13" y="20"/>
                  </a:cubicBezTo>
                  <a:cubicBezTo>
                    <a:pt x="13" y="17"/>
                    <a:pt x="15" y="19"/>
                    <a:pt x="16" y="20"/>
                  </a:cubicBezTo>
                  <a:cubicBezTo>
                    <a:pt x="16" y="13"/>
                    <a:pt x="9" y="19"/>
                    <a:pt x="3" y="17"/>
                  </a:cubicBezTo>
                  <a:cubicBezTo>
                    <a:pt x="0" y="16"/>
                    <a:pt x="5" y="14"/>
                    <a:pt x="1" y="14"/>
                  </a:cubicBezTo>
                  <a:cubicBezTo>
                    <a:pt x="2" y="12"/>
                    <a:pt x="2" y="8"/>
                    <a:pt x="7" y="9"/>
                  </a:cubicBezTo>
                  <a:cubicBezTo>
                    <a:pt x="8" y="9"/>
                    <a:pt x="7" y="8"/>
                    <a:pt x="7" y="8"/>
                  </a:cubicBezTo>
                  <a:cubicBezTo>
                    <a:pt x="9" y="5"/>
                    <a:pt x="14" y="4"/>
                    <a:pt x="18" y="3"/>
                  </a:cubicBezTo>
                  <a:cubicBezTo>
                    <a:pt x="20" y="2"/>
                    <a:pt x="20" y="0"/>
                    <a:pt x="22" y="1"/>
                  </a:cubicBezTo>
                  <a:cubicBezTo>
                    <a:pt x="22" y="2"/>
                    <a:pt x="23" y="2"/>
                    <a:pt x="24" y="2"/>
                  </a:cubicBezTo>
                  <a:cubicBezTo>
                    <a:pt x="24" y="5"/>
                    <a:pt x="22" y="7"/>
                    <a:pt x="27" y="7"/>
                  </a:cubicBezTo>
                  <a:cubicBezTo>
                    <a:pt x="27" y="8"/>
                    <a:pt x="25" y="8"/>
                    <a:pt x="24" y="8"/>
                  </a:cubicBezTo>
                  <a:cubicBezTo>
                    <a:pt x="24" y="9"/>
                    <a:pt x="26" y="9"/>
                    <a:pt x="27" y="9"/>
                  </a:cubicBezTo>
                  <a:cubicBezTo>
                    <a:pt x="28" y="9"/>
                    <a:pt x="27" y="7"/>
                    <a:pt x="28" y="7"/>
                  </a:cubicBezTo>
                  <a:cubicBezTo>
                    <a:pt x="30" y="6"/>
                    <a:pt x="32" y="6"/>
                    <a:pt x="35" y="5"/>
                  </a:cubicBezTo>
                  <a:cubicBezTo>
                    <a:pt x="36" y="7"/>
                    <a:pt x="39" y="8"/>
                    <a:pt x="38" y="11"/>
                  </a:cubicBezTo>
                  <a:cubicBezTo>
                    <a:pt x="41" y="11"/>
                    <a:pt x="40" y="8"/>
                    <a:pt x="43" y="9"/>
                  </a:cubicBezTo>
                  <a:cubicBezTo>
                    <a:pt x="44" y="8"/>
                    <a:pt x="46" y="7"/>
                    <a:pt x="47" y="5"/>
                  </a:cubicBezTo>
                  <a:cubicBezTo>
                    <a:pt x="48" y="6"/>
                    <a:pt x="49" y="7"/>
                    <a:pt x="50" y="7"/>
                  </a:cubicBezTo>
                  <a:cubicBezTo>
                    <a:pt x="51" y="8"/>
                    <a:pt x="51" y="10"/>
                    <a:pt x="51" y="11"/>
                  </a:cubicBezTo>
                  <a:cubicBezTo>
                    <a:pt x="52" y="13"/>
                    <a:pt x="55" y="13"/>
                    <a:pt x="54" y="16"/>
                  </a:cubicBezTo>
                  <a:cubicBezTo>
                    <a:pt x="56" y="16"/>
                    <a:pt x="56" y="13"/>
                    <a:pt x="58" y="13"/>
                  </a:cubicBezTo>
                  <a:cubicBezTo>
                    <a:pt x="58" y="11"/>
                    <a:pt x="55" y="11"/>
                    <a:pt x="55" y="10"/>
                  </a:cubicBezTo>
                  <a:cubicBezTo>
                    <a:pt x="54" y="8"/>
                    <a:pt x="56" y="6"/>
                    <a:pt x="55" y="3"/>
                  </a:cubicBezTo>
                  <a:cubicBezTo>
                    <a:pt x="57" y="3"/>
                    <a:pt x="57" y="2"/>
                    <a:pt x="60" y="2"/>
                  </a:cubicBezTo>
                  <a:cubicBezTo>
                    <a:pt x="60" y="4"/>
                    <a:pt x="63" y="7"/>
                    <a:pt x="64" y="10"/>
                  </a:cubicBezTo>
                  <a:cubicBezTo>
                    <a:pt x="65" y="11"/>
                    <a:pt x="67" y="15"/>
                    <a:pt x="68" y="13"/>
                  </a:cubicBezTo>
                  <a:cubicBezTo>
                    <a:pt x="70" y="13"/>
                    <a:pt x="68" y="16"/>
                    <a:pt x="70" y="16"/>
                  </a:cubicBezTo>
                  <a:cubicBezTo>
                    <a:pt x="70" y="18"/>
                    <a:pt x="70" y="19"/>
                    <a:pt x="69" y="20"/>
                  </a:cubicBezTo>
                  <a:cubicBezTo>
                    <a:pt x="70" y="22"/>
                    <a:pt x="74" y="21"/>
                    <a:pt x="73" y="24"/>
                  </a:cubicBezTo>
                  <a:cubicBezTo>
                    <a:pt x="77" y="22"/>
                    <a:pt x="77" y="26"/>
                    <a:pt x="83" y="25"/>
                  </a:cubicBezTo>
                  <a:cubicBezTo>
                    <a:pt x="81" y="30"/>
                    <a:pt x="86" y="28"/>
                    <a:pt x="87" y="29"/>
                  </a:cubicBezTo>
                  <a:cubicBezTo>
                    <a:pt x="87" y="29"/>
                    <a:pt x="85" y="32"/>
                    <a:pt x="88" y="31"/>
                  </a:cubicBezTo>
                  <a:cubicBezTo>
                    <a:pt x="86" y="37"/>
                    <a:pt x="84" y="30"/>
                    <a:pt x="78" y="31"/>
                  </a:cubicBezTo>
                  <a:cubicBezTo>
                    <a:pt x="77" y="36"/>
                    <a:pt x="83" y="34"/>
                    <a:pt x="81" y="40"/>
                  </a:cubicBezTo>
                  <a:cubicBezTo>
                    <a:pt x="77" y="41"/>
                    <a:pt x="71" y="42"/>
                    <a:pt x="68" y="40"/>
                  </a:cubicBezTo>
                  <a:cubicBezTo>
                    <a:pt x="64" y="37"/>
                    <a:pt x="56" y="36"/>
                    <a:pt x="51" y="40"/>
                  </a:cubicBezTo>
                  <a:cubicBezTo>
                    <a:pt x="50" y="40"/>
                    <a:pt x="49" y="40"/>
                    <a:pt x="46" y="41"/>
                  </a:cubicBezTo>
                  <a:cubicBezTo>
                    <a:pt x="44" y="41"/>
                    <a:pt x="44" y="42"/>
                    <a:pt x="44" y="43"/>
                  </a:cubicBezTo>
                  <a:cubicBezTo>
                    <a:pt x="41" y="41"/>
                    <a:pt x="35" y="44"/>
                    <a:pt x="29" y="43"/>
                  </a:cubicBezTo>
                  <a:cubicBezTo>
                    <a:pt x="28" y="41"/>
                    <a:pt x="26" y="39"/>
                    <a:pt x="24" y="36"/>
                  </a:cubicBezTo>
                  <a:cubicBezTo>
                    <a:pt x="21" y="36"/>
                    <a:pt x="15" y="37"/>
                    <a:pt x="15" y="34"/>
                  </a:cubicBezTo>
                  <a:cubicBezTo>
                    <a:pt x="14" y="34"/>
                    <a:pt x="14" y="34"/>
                    <a:pt x="14" y="35"/>
                  </a:cubicBezTo>
                  <a:cubicBezTo>
                    <a:pt x="12" y="35"/>
                    <a:pt x="13" y="33"/>
                    <a:pt x="14" y="33"/>
                  </a:cubicBezTo>
                  <a:cubicBezTo>
                    <a:pt x="14" y="30"/>
                    <a:pt x="10" y="33"/>
                    <a:pt x="10" y="34"/>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2" name="Freeform 91"/>
            <p:cNvSpPr>
              <a:spLocks noEditPoints="1"/>
            </p:cNvSpPr>
            <p:nvPr/>
          </p:nvSpPr>
          <p:spPr bwMode="auto">
            <a:xfrm>
              <a:off x="7724364" y="1507974"/>
              <a:ext cx="2339975" cy="2714625"/>
            </a:xfrm>
            <a:custGeom>
              <a:avLst/>
              <a:gdLst>
                <a:gd name="T0" fmla="*/ 964 w 624"/>
                <a:gd name="T1" fmla="*/ 111 h 724"/>
                <a:gd name="T2" fmla="*/ 867 w 624"/>
                <a:gd name="T3" fmla="*/ 180 h 724"/>
                <a:gd name="T4" fmla="*/ 855 w 624"/>
                <a:gd name="T5" fmla="*/ 279 h 724"/>
                <a:gd name="T6" fmla="*/ 976 w 624"/>
                <a:gd name="T7" fmla="*/ 359 h 724"/>
                <a:gd name="T8" fmla="*/ 1013 w 624"/>
                <a:gd name="T9" fmla="*/ 250 h 724"/>
                <a:gd name="T10" fmla="*/ 1115 w 624"/>
                <a:gd name="T11" fmla="*/ 248 h 724"/>
                <a:gd name="T12" fmla="*/ 1207 w 624"/>
                <a:gd name="T13" fmla="*/ 274 h 724"/>
                <a:gd name="T14" fmla="*/ 1243 w 624"/>
                <a:gd name="T15" fmla="*/ 368 h 724"/>
                <a:gd name="T16" fmla="*/ 1129 w 624"/>
                <a:gd name="T17" fmla="*/ 409 h 724"/>
                <a:gd name="T18" fmla="*/ 1198 w 624"/>
                <a:gd name="T19" fmla="*/ 451 h 724"/>
                <a:gd name="T20" fmla="*/ 1169 w 624"/>
                <a:gd name="T21" fmla="*/ 465 h 724"/>
                <a:gd name="T22" fmla="*/ 1044 w 624"/>
                <a:gd name="T23" fmla="*/ 557 h 724"/>
                <a:gd name="T24" fmla="*/ 992 w 624"/>
                <a:gd name="T25" fmla="*/ 713 h 724"/>
                <a:gd name="T26" fmla="*/ 883 w 624"/>
                <a:gd name="T27" fmla="*/ 652 h 724"/>
                <a:gd name="T28" fmla="*/ 798 w 624"/>
                <a:gd name="T29" fmla="*/ 768 h 724"/>
                <a:gd name="T30" fmla="*/ 895 w 624"/>
                <a:gd name="T31" fmla="*/ 815 h 724"/>
                <a:gd name="T32" fmla="*/ 1030 w 624"/>
                <a:gd name="T33" fmla="*/ 907 h 724"/>
                <a:gd name="T34" fmla="*/ 1143 w 624"/>
                <a:gd name="T35" fmla="*/ 890 h 724"/>
                <a:gd name="T36" fmla="*/ 1318 w 624"/>
                <a:gd name="T37" fmla="*/ 966 h 724"/>
                <a:gd name="T38" fmla="*/ 1474 w 624"/>
                <a:gd name="T39" fmla="*/ 1060 h 724"/>
                <a:gd name="T40" fmla="*/ 1405 w 624"/>
                <a:gd name="T41" fmla="*/ 1275 h 724"/>
                <a:gd name="T42" fmla="*/ 1320 w 624"/>
                <a:gd name="T43" fmla="*/ 1370 h 724"/>
                <a:gd name="T44" fmla="*/ 1238 w 624"/>
                <a:gd name="T45" fmla="*/ 1460 h 724"/>
                <a:gd name="T46" fmla="*/ 1162 w 624"/>
                <a:gd name="T47" fmla="*/ 1547 h 724"/>
                <a:gd name="T48" fmla="*/ 1129 w 624"/>
                <a:gd name="T49" fmla="*/ 1613 h 724"/>
                <a:gd name="T50" fmla="*/ 1068 w 624"/>
                <a:gd name="T51" fmla="*/ 1679 h 724"/>
                <a:gd name="T52" fmla="*/ 1046 w 624"/>
                <a:gd name="T53" fmla="*/ 1590 h 724"/>
                <a:gd name="T54" fmla="*/ 1096 w 624"/>
                <a:gd name="T55" fmla="*/ 1396 h 724"/>
                <a:gd name="T56" fmla="*/ 1089 w 624"/>
                <a:gd name="T57" fmla="*/ 1214 h 724"/>
                <a:gd name="T58" fmla="*/ 992 w 624"/>
                <a:gd name="T59" fmla="*/ 1089 h 724"/>
                <a:gd name="T60" fmla="*/ 1011 w 624"/>
                <a:gd name="T61" fmla="*/ 985 h 724"/>
                <a:gd name="T62" fmla="*/ 926 w 624"/>
                <a:gd name="T63" fmla="*/ 876 h 724"/>
                <a:gd name="T64" fmla="*/ 834 w 624"/>
                <a:gd name="T65" fmla="*/ 822 h 724"/>
                <a:gd name="T66" fmla="*/ 692 w 624"/>
                <a:gd name="T67" fmla="*/ 742 h 724"/>
                <a:gd name="T68" fmla="*/ 612 w 624"/>
                <a:gd name="T69" fmla="*/ 657 h 724"/>
                <a:gd name="T70" fmla="*/ 612 w 624"/>
                <a:gd name="T71" fmla="*/ 690 h 724"/>
                <a:gd name="T72" fmla="*/ 527 w 624"/>
                <a:gd name="T73" fmla="*/ 586 h 724"/>
                <a:gd name="T74" fmla="*/ 475 w 624"/>
                <a:gd name="T75" fmla="*/ 399 h 724"/>
                <a:gd name="T76" fmla="*/ 444 w 624"/>
                <a:gd name="T77" fmla="*/ 350 h 724"/>
                <a:gd name="T78" fmla="*/ 364 w 624"/>
                <a:gd name="T79" fmla="*/ 260 h 724"/>
                <a:gd name="T80" fmla="*/ 224 w 624"/>
                <a:gd name="T81" fmla="*/ 215 h 724"/>
                <a:gd name="T82" fmla="*/ 156 w 624"/>
                <a:gd name="T83" fmla="*/ 250 h 724"/>
                <a:gd name="T84" fmla="*/ 85 w 624"/>
                <a:gd name="T85" fmla="*/ 295 h 724"/>
                <a:gd name="T86" fmla="*/ 35 w 624"/>
                <a:gd name="T87" fmla="*/ 229 h 724"/>
                <a:gd name="T88" fmla="*/ 14 w 624"/>
                <a:gd name="T89" fmla="*/ 146 h 724"/>
                <a:gd name="T90" fmla="*/ 40 w 624"/>
                <a:gd name="T91" fmla="*/ 92 h 724"/>
                <a:gd name="T92" fmla="*/ 142 w 624"/>
                <a:gd name="T93" fmla="*/ 31 h 724"/>
                <a:gd name="T94" fmla="*/ 380 w 624"/>
                <a:gd name="T95" fmla="*/ 57 h 724"/>
                <a:gd name="T96" fmla="*/ 494 w 624"/>
                <a:gd name="T97" fmla="*/ 61 h 724"/>
                <a:gd name="T98" fmla="*/ 673 w 624"/>
                <a:gd name="T99" fmla="*/ 109 h 724"/>
                <a:gd name="T100" fmla="*/ 801 w 624"/>
                <a:gd name="T101" fmla="*/ 78 h 724"/>
                <a:gd name="T102" fmla="*/ 836 w 624"/>
                <a:gd name="T103" fmla="*/ 17 h 724"/>
                <a:gd name="T104" fmla="*/ 902 w 624"/>
                <a:gd name="T105" fmla="*/ 76 h 724"/>
                <a:gd name="T106" fmla="*/ 482 w 624"/>
                <a:gd name="T107" fmla="*/ 130 h 724"/>
                <a:gd name="T108" fmla="*/ 621 w 624"/>
                <a:gd name="T109" fmla="*/ 201 h 724"/>
                <a:gd name="T110" fmla="*/ 600 w 624"/>
                <a:gd name="T111" fmla="*/ 198 h 724"/>
                <a:gd name="T112" fmla="*/ 794 w 624"/>
                <a:gd name="T113" fmla="*/ 373 h 724"/>
                <a:gd name="T114" fmla="*/ 857 w 624"/>
                <a:gd name="T115" fmla="*/ 439 h 724"/>
                <a:gd name="T116" fmla="*/ 914 w 624"/>
                <a:gd name="T117" fmla="*/ 404 h 724"/>
                <a:gd name="T118" fmla="*/ 902 w 624"/>
                <a:gd name="T119" fmla="*/ 508 h 724"/>
                <a:gd name="T120" fmla="*/ 999 w 624"/>
                <a:gd name="T121" fmla="*/ 475 h 724"/>
                <a:gd name="T122" fmla="*/ 973 w 624"/>
                <a:gd name="T123" fmla="*/ 503 h 72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624" h="724">
                  <a:moveTo>
                    <a:pt x="380" y="39"/>
                  </a:moveTo>
                  <a:cubicBezTo>
                    <a:pt x="380" y="42"/>
                    <a:pt x="383" y="37"/>
                    <a:pt x="382" y="43"/>
                  </a:cubicBezTo>
                  <a:cubicBezTo>
                    <a:pt x="383" y="43"/>
                    <a:pt x="385" y="43"/>
                    <a:pt x="386" y="43"/>
                  </a:cubicBezTo>
                  <a:cubicBezTo>
                    <a:pt x="388" y="42"/>
                    <a:pt x="388" y="40"/>
                    <a:pt x="388" y="37"/>
                  </a:cubicBezTo>
                  <a:cubicBezTo>
                    <a:pt x="390" y="36"/>
                    <a:pt x="391" y="35"/>
                    <a:pt x="391" y="33"/>
                  </a:cubicBezTo>
                  <a:cubicBezTo>
                    <a:pt x="394" y="35"/>
                    <a:pt x="391" y="30"/>
                    <a:pt x="395" y="31"/>
                  </a:cubicBezTo>
                  <a:cubicBezTo>
                    <a:pt x="395" y="28"/>
                    <a:pt x="395" y="25"/>
                    <a:pt x="395" y="23"/>
                  </a:cubicBezTo>
                  <a:cubicBezTo>
                    <a:pt x="399" y="22"/>
                    <a:pt x="401" y="21"/>
                    <a:pt x="405" y="23"/>
                  </a:cubicBezTo>
                  <a:cubicBezTo>
                    <a:pt x="406" y="23"/>
                    <a:pt x="405" y="25"/>
                    <a:pt x="406" y="26"/>
                  </a:cubicBezTo>
                  <a:cubicBezTo>
                    <a:pt x="406" y="27"/>
                    <a:pt x="408" y="26"/>
                    <a:pt x="408" y="26"/>
                  </a:cubicBezTo>
                  <a:cubicBezTo>
                    <a:pt x="410" y="27"/>
                    <a:pt x="410" y="28"/>
                    <a:pt x="412" y="29"/>
                  </a:cubicBezTo>
                  <a:cubicBezTo>
                    <a:pt x="412" y="32"/>
                    <a:pt x="410" y="33"/>
                    <a:pt x="408" y="35"/>
                  </a:cubicBezTo>
                  <a:cubicBezTo>
                    <a:pt x="411" y="36"/>
                    <a:pt x="410" y="41"/>
                    <a:pt x="413" y="42"/>
                  </a:cubicBezTo>
                  <a:cubicBezTo>
                    <a:pt x="412" y="44"/>
                    <a:pt x="409" y="45"/>
                    <a:pt x="408" y="47"/>
                  </a:cubicBezTo>
                  <a:cubicBezTo>
                    <a:pt x="406" y="47"/>
                    <a:pt x="405" y="49"/>
                    <a:pt x="405" y="47"/>
                  </a:cubicBezTo>
                  <a:cubicBezTo>
                    <a:pt x="403" y="49"/>
                    <a:pt x="402" y="52"/>
                    <a:pt x="401" y="53"/>
                  </a:cubicBezTo>
                  <a:cubicBezTo>
                    <a:pt x="400" y="52"/>
                    <a:pt x="402" y="50"/>
                    <a:pt x="396" y="51"/>
                  </a:cubicBezTo>
                  <a:cubicBezTo>
                    <a:pt x="396" y="50"/>
                    <a:pt x="398" y="50"/>
                    <a:pt x="399" y="50"/>
                  </a:cubicBezTo>
                  <a:cubicBezTo>
                    <a:pt x="396" y="46"/>
                    <a:pt x="392" y="51"/>
                    <a:pt x="388" y="50"/>
                  </a:cubicBezTo>
                  <a:cubicBezTo>
                    <a:pt x="389" y="54"/>
                    <a:pt x="388" y="52"/>
                    <a:pt x="388" y="57"/>
                  </a:cubicBezTo>
                  <a:cubicBezTo>
                    <a:pt x="387" y="57"/>
                    <a:pt x="387" y="55"/>
                    <a:pt x="387" y="55"/>
                  </a:cubicBezTo>
                  <a:cubicBezTo>
                    <a:pt x="384" y="55"/>
                    <a:pt x="385" y="59"/>
                    <a:pt x="381" y="58"/>
                  </a:cubicBezTo>
                  <a:cubicBezTo>
                    <a:pt x="381" y="59"/>
                    <a:pt x="383" y="59"/>
                    <a:pt x="383" y="60"/>
                  </a:cubicBezTo>
                  <a:cubicBezTo>
                    <a:pt x="384" y="63"/>
                    <a:pt x="382" y="63"/>
                    <a:pt x="382" y="65"/>
                  </a:cubicBezTo>
                  <a:cubicBezTo>
                    <a:pt x="379" y="63"/>
                    <a:pt x="376" y="70"/>
                    <a:pt x="375" y="69"/>
                  </a:cubicBezTo>
                  <a:cubicBezTo>
                    <a:pt x="375" y="68"/>
                    <a:pt x="373" y="67"/>
                    <a:pt x="373" y="71"/>
                  </a:cubicBezTo>
                  <a:cubicBezTo>
                    <a:pt x="371" y="71"/>
                    <a:pt x="370" y="71"/>
                    <a:pt x="368" y="71"/>
                  </a:cubicBezTo>
                  <a:cubicBezTo>
                    <a:pt x="367" y="71"/>
                    <a:pt x="367" y="74"/>
                    <a:pt x="367" y="76"/>
                  </a:cubicBezTo>
                  <a:cubicBezTo>
                    <a:pt x="366" y="74"/>
                    <a:pt x="365" y="75"/>
                    <a:pt x="365" y="77"/>
                  </a:cubicBezTo>
                  <a:cubicBezTo>
                    <a:pt x="362" y="75"/>
                    <a:pt x="362" y="77"/>
                    <a:pt x="359" y="77"/>
                  </a:cubicBezTo>
                  <a:cubicBezTo>
                    <a:pt x="360" y="78"/>
                    <a:pt x="360" y="80"/>
                    <a:pt x="360" y="82"/>
                  </a:cubicBezTo>
                  <a:cubicBezTo>
                    <a:pt x="357" y="79"/>
                    <a:pt x="358" y="82"/>
                    <a:pt x="356" y="85"/>
                  </a:cubicBezTo>
                  <a:cubicBezTo>
                    <a:pt x="355" y="88"/>
                    <a:pt x="352" y="90"/>
                    <a:pt x="352" y="96"/>
                  </a:cubicBezTo>
                  <a:cubicBezTo>
                    <a:pt x="349" y="97"/>
                    <a:pt x="348" y="101"/>
                    <a:pt x="346" y="103"/>
                  </a:cubicBezTo>
                  <a:cubicBezTo>
                    <a:pt x="346" y="105"/>
                    <a:pt x="347" y="103"/>
                    <a:pt x="347" y="103"/>
                  </a:cubicBezTo>
                  <a:cubicBezTo>
                    <a:pt x="348" y="103"/>
                    <a:pt x="347" y="103"/>
                    <a:pt x="348" y="104"/>
                  </a:cubicBezTo>
                  <a:cubicBezTo>
                    <a:pt x="349" y="104"/>
                    <a:pt x="350" y="106"/>
                    <a:pt x="350" y="106"/>
                  </a:cubicBezTo>
                  <a:cubicBezTo>
                    <a:pt x="351" y="107"/>
                    <a:pt x="353" y="104"/>
                    <a:pt x="355" y="106"/>
                  </a:cubicBezTo>
                  <a:cubicBezTo>
                    <a:pt x="356" y="107"/>
                    <a:pt x="356" y="108"/>
                    <a:pt x="358" y="107"/>
                  </a:cubicBezTo>
                  <a:cubicBezTo>
                    <a:pt x="358" y="109"/>
                    <a:pt x="358" y="111"/>
                    <a:pt x="358" y="112"/>
                  </a:cubicBezTo>
                  <a:cubicBezTo>
                    <a:pt x="358" y="113"/>
                    <a:pt x="360" y="113"/>
                    <a:pt x="360" y="115"/>
                  </a:cubicBezTo>
                  <a:cubicBezTo>
                    <a:pt x="361" y="116"/>
                    <a:pt x="363" y="116"/>
                    <a:pt x="362" y="118"/>
                  </a:cubicBezTo>
                  <a:cubicBezTo>
                    <a:pt x="368" y="117"/>
                    <a:pt x="373" y="120"/>
                    <a:pt x="376" y="118"/>
                  </a:cubicBezTo>
                  <a:cubicBezTo>
                    <a:pt x="377" y="122"/>
                    <a:pt x="382" y="121"/>
                    <a:pt x="385" y="124"/>
                  </a:cubicBezTo>
                  <a:cubicBezTo>
                    <a:pt x="385" y="125"/>
                    <a:pt x="386" y="124"/>
                    <a:pt x="386" y="125"/>
                  </a:cubicBezTo>
                  <a:cubicBezTo>
                    <a:pt x="386" y="127"/>
                    <a:pt x="387" y="125"/>
                    <a:pt x="387" y="125"/>
                  </a:cubicBezTo>
                  <a:cubicBezTo>
                    <a:pt x="388" y="125"/>
                    <a:pt x="388" y="127"/>
                    <a:pt x="389" y="128"/>
                  </a:cubicBezTo>
                  <a:cubicBezTo>
                    <a:pt x="391" y="128"/>
                    <a:pt x="393" y="127"/>
                    <a:pt x="393" y="130"/>
                  </a:cubicBezTo>
                  <a:cubicBezTo>
                    <a:pt x="399" y="130"/>
                    <a:pt x="403" y="132"/>
                    <a:pt x="408" y="132"/>
                  </a:cubicBezTo>
                  <a:cubicBezTo>
                    <a:pt x="408" y="136"/>
                    <a:pt x="407" y="139"/>
                    <a:pt x="409" y="142"/>
                  </a:cubicBezTo>
                  <a:cubicBezTo>
                    <a:pt x="409" y="141"/>
                    <a:pt x="411" y="143"/>
                    <a:pt x="411" y="143"/>
                  </a:cubicBezTo>
                  <a:cubicBezTo>
                    <a:pt x="411" y="144"/>
                    <a:pt x="409" y="145"/>
                    <a:pt x="409" y="145"/>
                  </a:cubicBezTo>
                  <a:cubicBezTo>
                    <a:pt x="410" y="147"/>
                    <a:pt x="411" y="145"/>
                    <a:pt x="412" y="146"/>
                  </a:cubicBezTo>
                  <a:cubicBezTo>
                    <a:pt x="412" y="147"/>
                    <a:pt x="410" y="150"/>
                    <a:pt x="413" y="149"/>
                  </a:cubicBezTo>
                  <a:cubicBezTo>
                    <a:pt x="412" y="150"/>
                    <a:pt x="412" y="151"/>
                    <a:pt x="412" y="152"/>
                  </a:cubicBezTo>
                  <a:cubicBezTo>
                    <a:pt x="412" y="154"/>
                    <a:pt x="413" y="153"/>
                    <a:pt x="413" y="152"/>
                  </a:cubicBezTo>
                  <a:cubicBezTo>
                    <a:pt x="414" y="152"/>
                    <a:pt x="413" y="154"/>
                    <a:pt x="414" y="155"/>
                  </a:cubicBezTo>
                  <a:cubicBezTo>
                    <a:pt x="414" y="155"/>
                    <a:pt x="416" y="154"/>
                    <a:pt x="416" y="155"/>
                  </a:cubicBezTo>
                  <a:cubicBezTo>
                    <a:pt x="418" y="156"/>
                    <a:pt x="422" y="156"/>
                    <a:pt x="426" y="155"/>
                  </a:cubicBezTo>
                  <a:cubicBezTo>
                    <a:pt x="427" y="150"/>
                    <a:pt x="427" y="148"/>
                    <a:pt x="426" y="143"/>
                  </a:cubicBezTo>
                  <a:cubicBezTo>
                    <a:pt x="426" y="141"/>
                    <a:pt x="424" y="142"/>
                    <a:pt x="423" y="142"/>
                  </a:cubicBezTo>
                  <a:cubicBezTo>
                    <a:pt x="422" y="140"/>
                    <a:pt x="425" y="136"/>
                    <a:pt x="421" y="137"/>
                  </a:cubicBezTo>
                  <a:cubicBezTo>
                    <a:pt x="422" y="136"/>
                    <a:pt x="424" y="136"/>
                    <a:pt x="423" y="133"/>
                  </a:cubicBezTo>
                  <a:cubicBezTo>
                    <a:pt x="428" y="135"/>
                    <a:pt x="428" y="131"/>
                    <a:pt x="432" y="131"/>
                  </a:cubicBezTo>
                  <a:cubicBezTo>
                    <a:pt x="434" y="131"/>
                    <a:pt x="432" y="128"/>
                    <a:pt x="433" y="128"/>
                  </a:cubicBezTo>
                  <a:cubicBezTo>
                    <a:pt x="433" y="127"/>
                    <a:pt x="436" y="129"/>
                    <a:pt x="436" y="128"/>
                  </a:cubicBezTo>
                  <a:cubicBezTo>
                    <a:pt x="433" y="123"/>
                    <a:pt x="438" y="117"/>
                    <a:pt x="435" y="115"/>
                  </a:cubicBezTo>
                  <a:cubicBezTo>
                    <a:pt x="435" y="113"/>
                    <a:pt x="434" y="114"/>
                    <a:pt x="434" y="115"/>
                  </a:cubicBezTo>
                  <a:cubicBezTo>
                    <a:pt x="432" y="113"/>
                    <a:pt x="434" y="110"/>
                    <a:pt x="431" y="111"/>
                  </a:cubicBezTo>
                  <a:cubicBezTo>
                    <a:pt x="431" y="109"/>
                    <a:pt x="429" y="109"/>
                    <a:pt x="429" y="106"/>
                  </a:cubicBezTo>
                  <a:cubicBezTo>
                    <a:pt x="429" y="104"/>
                    <a:pt x="430" y="103"/>
                    <a:pt x="433" y="103"/>
                  </a:cubicBezTo>
                  <a:cubicBezTo>
                    <a:pt x="431" y="102"/>
                    <a:pt x="434" y="95"/>
                    <a:pt x="429" y="95"/>
                  </a:cubicBezTo>
                  <a:cubicBezTo>
                    <a:pt x="430" y="94"/>
                    <a:pt x="430" y="93"/>
                    <a:pt x="431" y="91"/>
                  </a:cubicBezTo>
                  <a:cubicBezTo>
                    <a:pt x="431" y="91"/>
                    <a:pt x="429" y="91"/>
                    <a:pt x="429" y="90"/>
                  </a:cubicBezTo>
                  <a:cubicBezTo>
                    <a:pt x="429" y="90"/>
                    <a:pt x="431" y="90"/>
                    <a:pt x="431" y="89"/>
                  </a:cubicBezTo>
                  <a:cubicBezTo>
                    <a:pt x="430" y="88"/>
                    <a:pt x="429" y="88"/>
                    <a:pt x="429" y="86"/>
                  </a:cubicBezTo>
                  <a:cubicBezTo>
                    <a:pt x="429" y="85"/>
                    <a:pt x="432" y="82"/>
                    <a:pt x="429" y="82"/>
                  </a:cubicBezTo>
                  <a:cubicBezTo>
                    <a:pt x="430" y="80"/>
                    <a:pt x="439" y="79"/>
                    <a:pt x="438" y="83"/>
                  </a:cubicBezTo>
                  <a:cubicBezTo>
                    <a:pt x="442" y="82"/>
                    <a:pt x="449" y="84"/>
                    <a:pt x="451" y="80"/>
                  </a:cubicBezTo>
                  <a:cubicBezTo>
                    <a:pt x="453" y="84"/>
                    <a:pt x="459" y="84"/>
                    <a:pt x="459" y="90"/>
                  </a:cubicBezTo>
                  <a:cubicBezTo>
                    <a:pt x="462" y="90"/>
                    <a:pt x="465" y="90"/>
                    <a:pt x="468" y="90"/>
                  </a:cubicBezTo>
                  <a:cubicBezTo>
                    <a:pt x="468" y="92"/>
                    <a:pt x="469" y="92"/>
                    <a:pt x="471" y="92"/>
                  </a:cubicBezTo>
                  <a:cubicBezTo>
                    <a:pt x="471" y="95"/>
                    <a:pt x="470" y="97"/>
                    <a:pt x="471" y="99"/>
                  </a:cubicBezTo>
                  <a:cubicBezTo>
                    <a:pt x="471" y="102"/>
                    <a:pt x="474" y="105"/>
                    <a:pt x="472" y="105"/>
                  </a:cubicBezTo>
                  <a:cubicBezTo>
                    <a:pt x="472" y="107"/>
                    <a:pt x="474" y="106"/>
                    <a:pt x="475" y="106"/>
                  </a:cubicBezTo>
                  <a:cubicBezTo>
                    <a:pt x="475" y="110"/>
                    <a:pt x="480" y="108"/>
                    <a:pt x="476" y="111"/>
                  </a:cubicBezTo>
                  <a:cubicBezTo>
                    <a:pt x="481" y="112"/>
                    <a:pt x="483" y="109"/>
                    <a:pt x="487" y="110"/>
                  </a:cubicBezTo>
                  <a:cubicBezTo>
                    <a:pt x="487" y="108"/>
                    <a:pt x="487" y="108"/>
                    <a:pt x="486" y="107"/>
                  </a:cubicBezTo>
                  <a:cubicBezTo>
                    <a:pt x="487" y="105"/>
                    <a:pt x="488" y="105"/>
                    <a:pt x="489" y="106"/>
                  </a:cubicBezTo>
                  <a:cubicBezTo>
                    <a:pt x="488" y="103"/>
                    <a:pt x="492" y="103"/>
                    <a:pt x="493" y="102"/>
                  </a:cubicBezTo>
                  <a:cubicBezTo>
                    <a:pt x="494" y="101"/>
                    <a:pt x="492" y="101"/>
                    <a:pt x="492" y="100"/>
                  </a:cubicBezTo>
                  <a:cubicBezTo>
                    <a:pt x="492" y="99"/>
                    <a:pt x="494" y="98"/>
                    <a:pt x="496" y="98"/>
                  </a:cubicBezTo>
                  <a:cubicBezTo>
                    <a:pt x="494" y="101"/>
                    <a:pt x="496" y="101"/>
                    <a:pt x="499" y="104"/>
                  </a:cubicBezTo>
                  <a:cubicBezTo>
                    <a:pt x="500" y="106"/>
                    <a:pt x="501" y="108"/>
                    <a:pt x="506" y="109"/>
                  </a:cubicBezTo>
                  <a:cubicBezTo>
                    <a:pt x="506" y="110"/>
                    <a:pt x="504" y="109"/>
                    <a:pt x="504" y="111"/>
                  </a:cubicBezTo>
                  <a:cubicBezTo>
                    <a:pt x="504" y="112"/>
                    <a:pt x="506" y="112"/>
                    <a:pt x="506" y="115"/>
                  </a:cubicBezTo>
                  <a:cubicBezTo>
                    <a:pt x="507" y="115"/>
                    <a:pt x="507" y="112"/>
                    <a:pt x="507" y="112"/>
                  </a:cubicBezTo>
                  <a:cubicBezTo>
                    <a:pt x="510" y="111"/>
                    <a:pt x="506" y="117"/>
                    <a:pt x="511" y="116"/>
                  </a:cubicBezTo>
                  <a:cubicBezTo>
                    <a:pt x="509" y="119"/>
                    <a:pt x="511" y="120"/>
                    <a:pt x="508" y="123"/>
                  </a:cubicBezTo>
                  <a:cubicBezTo>
                    <a:pt x="508" y="125"/>
                    <a:pt x="512" y="124"/>
                    <a:pt x="513" y="125"/>
                  </a:cubicBezTo>
                  <a:cubicBezTo>
                    <a:pt x="513" y="125"/>
                    <a:pt x="511" y="127"/>
                    <a:pt x="512" y="128"/>
                  </a:cubicBezTo>
                  <a:cubicBezTo>
                    <a:pt x="512" y="128"/>
                    <a:pt x="515" y="128"/>
                    <a:pt x="515" y="129"/>
                  </a:cubicBezTo>
                  <a:cubicBezTo>
                    <a:pt x="516" y="129"/>
                    <a:pt x="517" y="131"/>
                    <a:pt x="518" y="131"/>
                  </a:cubicBezTo>
                  <a:cubicBezTo>
                    <a:pt x="519" y="132"/>
                    <a:pt x="522" y="133"/>
                    <a:pt x="524" y="135"/>
                  </a:cubicBezTo>
                  <a:cubicBezTo>
                    <a:pt x="525" y="135"/>
                    <a:pt x="526" y="130"/>
                    <a:pt x="527" y="133"/>
                  </a:cubicBezTo>
                  <a:cubicBezTo>
                    <a:pt x="527" y="137"/>
                    <a:pt x="524" y="137"/>
                    <a:pt x="521" y="137"/>
                  </a:cubicBezTo>
                  <a:cubicBezTo>
                    <a:pt x="523" y="139"/>
                    <a:pt x="527" y="140"/>
                    <a:pt x="531" y="140"/>
                  </a:cubicBezTo>
                  <a:cubicBezTo>
                    <a:pt x="530" y="142"/>
                    <a:pt x="532" y="143"/>
                    <a:pt x="533" y="143"/>
                  </a:cubicBezTo>
                  <a:cubicBezTo>
                    <a:pt x="533" y="145"/>
                    <a:pt x="533" y="147"/>
                    <a:pt x="535" y="146"/>
                  </a:cubicBezTo>
                  <a:cubicBezTo>
                    <a:pt x="534" y="148"/>
                    <a:pt x="534" y="150"/>
                    <a:pt x="534" y="152"/>
                  </a:cubicBezTo>
                  <a:cubicBezTo>
                    <a:pt x="532" y="153"/>
                    <a:pt x="529" y="153"/>
                    <a:pt x="527" y="155"/>
                  </a:cubicBezTo>
                  <a:cubicBezTo>
                    <a:pt x="526" y="155"/>
                    <a:pt x="527" y="156"/>
                    <a:pt x="526" y="156"/>
                  </a:cubicBezTo>
                  <a:cubicBezTo>
                    <a:pt x="525" y="156"/>
                    <a:pt x="524" y="156"/>
                    <a:pt x="524" y="157"/>
                  </a:cubicBezTo>
                  <a:cubicBezTo>
                    <a:pt x="523" y="159"/>
                    <a:pt x="521" y="157"/>
                    <a:pt x="521" y="157"/>
                  </a:cubicBezTo>
                  <a:cubicBezTo>
                    <a:pt x="521" y="157"/>
                    <a:pt x="519" y="159"/>
                    <a:pt x="519" y="159"/>
                  </a:cubicBezTo>
                  <a:cubicBezTo>
                    <a:pt x="519" y="160"/>
                    <a:pt x="518" y="162"/>
                    <a:pt x="518" y="163"/>
                  </a:cubicBezTo>
                  <a:cubicBezTo>
                    <a:pt x="517" y="164"/>
                    <a:pt x="512" y="163"/>
                    <a:pt x="515" y="164"/>
                  </a:cubicBezTo>
                  <a:cubicBezTo>
                    <a:pt x="514" y="166"/>
                    <a:pt x="510" y="165"/>
                    <a:pt x="508" y="165"/>
                  </a:cubicBezTo>
                  <a:cubicBezTo>
                    <a:pt x="506" y="165"/>
                    <a:pt x="503" y="165"/>
                    <a:pt x="501" y="165"/>
                  </a:cubicBezTo>
                  <a:cubicBezTo>
                    <a:pt x="499" y="165"/>
                    <a:pt x="499" y="164"/>
                    <a:pt x="498" y="164"/>
                  </a:cubicBezTo>
                  <a:cubicBezTo>
                    <a:pt x="492" y="163"/>
                    <a:pt x="487" y="165"/>
                    <a:pt x="482" y="165"/>
                  </a:cubicBezTo>
                  <a:cubicBezTo>
                    <a:pt x="478" y="167"/>
                    <a:pt x="477" y="171"/>
                    <a:pt x="472" y="172"/>
                  </a:cubicBezTo>
                  <a:cubicBezTo>
                    <a:pt x="474" y="175"/>
                    <a:pt x="470" y="175"/>
                    <a:pt x="468" y="177"/>
                  </a:cubicBezTo>
                  <a:cubicBezTo>
                    <a:pt x="469" y="178"/>
                    <a:pt x="469" y="179"/>
                    <a:pt x="469" y="180"/>
                  </a:cubicBezTo>
                  <a:cubicBezTo>
                    <a:pt x="471" y="180"/>
                    <a:pt x="471" y="177"/>
                    <a:pt x="473" y="176"/>
                  </a:cubicBezTo>
                  <a:cubicBezTo>
                    <a:pt x="474" y="175"/>
                    <a:pt x="478" y="176"/>
                    <a:pt x="478" y="173"/>
                  </a:cubicBezTo>
                  <a:cubicBezTo>
                    <a:pt x="478" y="169"/>
                    <a:pt x="480" y="176"/>
                    <a:pt x="480" y="171"/>
                  </a:cubicBezTo>
                  <a:cubicBezTo>
                    <a:pt x="481" y="170"/>
                    <a:pt x="482" y="172"/>
                    <a:pt x="482" y="172"/>
                  </a:cubicBezTo>
                  <a:cubicBezTo>
                    <a:pt x="484" y="172"/>
                    <a:pt x="483" y="170"/>
                    <a:pt x="484" y="170"/>
                  </a:cubicBezTo>
                  <a:cubicBezTo>
                    <a:pt x="486" y="169"/>
                    <a:pt x="488" y="170"/>
                    <a:pt x="492" y="170"/>
                  </a:cubicBezTo>
                  <a:cubicBezTo>
                    <a:pt x="492" y="171"/>
                    <a:pt x="493" y="171"/>
                    <a:pt x="493" y="170"/>
                  </a:cubicBezTo>
                  <a:cubicBezTo>
                    <a:pt x="495" y="170"/>
                    <a:pt x="495" y="176"/>
                    <a:pt x="492" y="175"/>
                  </a:cubicBezTo>
                  <a:cubicBezTo>
                    <a:pt x="494" y="177"/>
                    <a:pt x="490" y="178"/>
                    <a:pt x="491" y="183"/>
                  </a:cubicBezTo>
                  <a:cubicBezTo>
                    <a:pt x="491" y="184"/>
                    <a:pt x="492" y="185"/>
                    <a:pt x="492" y="186"/>
                  </a:cubicBezTo>
                  <a:cubicBezTo>
                    <a:pt x="493" y="186"/>
                    <a:pt x="494" y="185"/>
                    <a:pt x="494" y="186"/>
                  </a:cubicBezTo>
                  <a:cubicBezTo>
                    <a:pt x="494" y="188"/>
                    <a:pt x="496" y="187"/>
                    <a:pt x="496" y="188"/>
                  </a:cubicBezTo>
                  <a:cubicBezTo>
                    <a:pt x="497" y="188"/>
                    <a:pt x="498" y="190"/>
                    <a:pt x="499" y="190"/>
                  </a:cubicBezTo>
                  <a:cubicBezTo>
                    <a:pt x="500" y="190"/>
                    <a:pt x="500" y="190"/>
                    <a:pt x="501" y="190"/>
                  </a:cubicBezTo>
                  <a:cubicBezTo>
                    <a:pt x="502" y="190"/>
                    <a:pt x="502" y="191"/>
                    <a:pt x="502" y="191"/>
                  </a:cubicBezTo>
                  <a:cubicBezTo>
                    <a:pt x="504" y="192"/>
                    <a:pt x="506" y="188"/>
                    <a:pt x="507" y="191"/>
                  </a:cubicBezTo>
                  <a:cubicBezTo>
                    <a:pt x="508" y="191"/>
                    <a:pt x="508" y="189"/>
                    <a:pt x="508" y="189"/>
                  </a:cubicBezTo>
                  <a:cubicBezTo>
                    <a:pt x="509" y="189"/>
                    <a:pt x="510" y="189"/>
                    <a:pt x="511" y="189"/>
                  </a:cubicBezTo>
                  <a:cubicBezTo>
                    <a:pt x="511" y="188"/>
                    <a:pt x="510" y="186"/>
                    <a:pt x="511" y="185"/>
                  </a:cubicBezTo>
                  <a:cubicBezTo>
                    <a:pt x="513" y="185"/>
                    <a:pt x="513" y="186"/>
                    <a:pt x="513" y="188"/>
                  </a:cubicBezTo>
                  <a:cubicBezTo>
                    <a:pt x="513" y="189"/>
                    <a:pt x="517" y="189"/>
                    <a:pt x="515" y="192"/>
                  </a:cubicBezTo>
                  <a:cubicBezTo>
                    <a:pt x="514" y="193"/>
                    <a:pt x="513" y="191"/>
                    <a:pt x="512" y="191"/>
                  </a:cubicBezTo>
                  <a:cubicBezTo>
                    <a:pt x="510" y="192"/>
                    <a:pt x="510" y="194"/>
                    <a:pt x="508" y="195"/>
                  </a:cubicBezTo>
                  <a:cubicBezTo>
                    <a:pt x="507" y="195"/>
                    <a:pt x="506" y="194"/>
                    <a:pt x="505" y="195"/>
                  </a:cubicBezTo>
                  <a:cubicBezTo>
                    <a:pt x="502" y="195"/>
                    <a:pt x="503" y="198"/>
                    <a:pt x="499" y="197"/>
                  </a:cubicBezTo>
                  <a:cubicBezTo>
                    <a:pt x="497" y="196"/>
                    <a:pt x="497" y="200"/>
                    <a:pt x="496" y="201"/>
                  </a:cubicBezTo>
                  <a:cubicBezTo>
                    <a:pt x="496" y="201"/>
                    <a:pt x="495" y="200"/>
                    <a:pt x="495" y="199"/>
                  </a:cubicBezTo>
                  <a:cubicBezTo>
                    <a:pt x="493" y="201"/>
                    <a:pt x="493" y="203"/>
                    <a:pt x="489" y="203"/>
                  </a:cubicBezTo>
                  <a:cubicBezTo>
                    <a:pt x="491" y="201"/>
                    <a:pt x="489" y="201"/>
                    <a:pt x="489" y="198"/>
                  </a:cubicBezTo>
                  <a:cubicBezTo>
                    <a:pt x="491" y="197"/>
                    <a:pt x="493" y="194"/>
                    <a:pt x="495" y="197"/>
                  </a:cubicBezTo>
                  <a:cubicBezTo>
                    <a:pt x="496" y="193"/>
                    <a:pt x="493" y="193"/>
                    <a:pt x="492" y="192"/>
                  </a:cubicBezTo>
                  <a:cubicBezTo>
                    <a:pt x="489" y="191"/>
                    <a:pt x="487" y="196"/>
                    <a:pt x="485" y="196"/>
                  </a:cubicBezTo>
                  <a:cubicBezTo>
                    <a:pt x="485" y="196"/>
                    <a:pt x="482" y="197"/>
                    <a:pt x="481" y="197"/>
                  </a:cubicBezTo>
                  <a:cubicBezTo>
                    <a:pt x="480" y="197"/>
                    <a:pt x="480" y="198"/>
                    <a:pt x="480" y="199"/>
                  </a:cubicBezTo>
                  <a:cubicBezTo>
                    <a:pt x="473" y="198"/>
                    <a:pt x="474" y="203"/>
                    <a:pt x="468" y="201"/>
                  </a:cubicBezTo>
                  <a:cubicBezTo>
                    <a:pt x="470" y="202"/>
                    <a:pt x="471" y="203"/>
                    <a:pt x="466" y="203"/>
                  </a:cubicBezTo>
                  <a:cubicBezTo>
                    <a:pt x="463" y="205"/>
                    <a:pt x="462" y="211"/>
                    <a:pt x="466" y="212"/>
                  </a:cubicBezTo>
                  <a:cubicBezTo>
                    <a:pt x="466" y="215"/>
                    <a:pt x="463" y="214"/>
                    <a:pt x="464" y="217"/>
                  </a:cubicBezTo>
                  <a:cubicBezTo>
                    <a:pt x="462" y="217"/>
                    <a:pt x="461" y="217"/>
                    <a:pt x="460" y="217"/>
                  </a:cubicBezTo>
                  <a:cubicBezTo>
                    <a:pt x="459" y="217"/>
                    <a:pt x="459" y="219"/>
                    <a:pt x="458" y="219"/>
                  </a:cubicBezTo>
                  <a:cubicBezTo>
                    <a:pt x="455" y="220"/>
                    <a:pt x="452" y="220"/>
                    <a:pt x="451" y="222"/>
                  </a:cubicBezTo>
                  <a:cubicBezTo>
                    <a:pt x="450" y="223"/>
                    <a:pt x="449" y="223"/>
                    <a:pt x="448" y="224"/>
                  </a:cubicBezTo>
                  <a:cubicBezTo>
                    <a:pt x="447" y="226"/>
                    <a:pt x="447" y="228"/>
                    <a:pt x="445" y="230"/>
                  </a:cubicBezTo>
                  <a:cubicBezTo>
                    <a:pt x="444" y="231"/>
                    <a:pt x="441" y="231"/>
                    <a:pt x="442" y="236"/>
                  </a:cubicBezTo>
                  <a:cubicBezTo>
                    <a:pt x="440" y="235"/>
                    <a:pt x="440" y="233"/>
                    <a:pt x="438" y="232"/>
                  </a:cubicBezTo>
                  <a:cubicBezTo>
                    <a:pt x="436" y="233"/>
                    <a:pt x="437" y="235"/>
                    <a:pt x="435" y="235"/>
                  </a:cubicBezTo>
                  <a:cubicBezTo>
                    <a:pt x="440" y="239"/>
                    <a:pt x="439" y="243"/>
                    <a:pt x="440" y="250"/>
                  </a:cubicBezTo>
                  <a:cubicBezTo>
                    <a:pt x="437" y="249"/>
                    <a:pt x="438" y="252"/>
                    <a:pt x="438" y="252"/>
                  </a:cubicBezTo>
                  <a:cubicBezTo>
                    <a:pt x="437" y="253"/>
                    <a:pt x="436" y="252"/>
                    <a:pt x="435" y="252"/>
                  </a:cubicBezTo>
                  <a:cubicBezTo>
                    <a:pt x="434" y="253"/>
                    <a:pt x="434" y="254"/>
                    <a:pt x="433" y="255"/>
                  </a:cubicBezTo>
                  <a:cubicBezTo>
                    <a:pt x="432" y="256"/>
                    <a:pt x="430" y="258"/>
                    <a:pt x="429" y="258"/>
                  </a:cubicBezTo>
                  <a:cubicBezTo>
                    <a:pt x="428" y="259"/>
                    <a:pt x="426" y="258"/>
                    <a:pt x="425" y="259"/>
                  </a:cubicBezTo>
                  <a:cubicBezTo>
                    <a:pt x="422" y="260"/>
                    <a:pt x="421" y="263"/>
                    <a:pt x="420" y="265"/>
                  </a:cubicBezTo>
                  <a:cubicBezTo>
                    <a:pt x="417" y="265"/>
                    <a:pt x="417" y="269"/>
                    <a:pt x="414" y="269"/>
                  </a:cubicBezTo>
                  <a:cubicBezTo>
                    <a:pt x="415" y="273"/>
                    <a:pt x="411" y="282"/>
                    <a:pt x="416" y="282"/>
                  </a:cubicBezTo>
                  <a:cubicBezTo>
                    <a:pt x="414" y="286"/>
                    <a:pt x="418" y="286"/>
                    <a:pt x="418" y="292"/>
                  </a:cubicBezTo>
                  <a:cubicBezTo>
                    <a:pt x="418" y="293"/>
                    <a:pt x="419" y="293"/>
                    <a:pt x="420" y="294"/>
                  </a:cubicBezTo>
                  <a:cubicBezTo>
                    <a:pt x="418" y="297"/>
                    <a:pt x="420" y="297"/>
                    <a:pt x="420" y="302"/>
                  </a:cubicBezTo>
                  <a:cubicBezTo>
                    <a:pt x="418" y="302"/>
                    <a:pt x="416" y="303"/>
                    <a:pt x="415" y="304"/>
                  </a:cubicBezTo>
                  <a:cubicBezTo>
                    <a:pt x="413" y="304"/>
                    <a:pt x="415" y="302"/>
                    <a:pt x="414" y="301"/>
                  </a:cubicBezTo>
                  <a:cubicBezTo>
                    <a:pt x="413" y="299"/>
                    <a:pt x="412" y="300"/>
                    <a:pt x="411" y="299"/>
                  </a:cubicBezTo>
                  <a:cubicBezTo>
                    <a:pt x="410" y="299"/>
                    <a:pt x="410" y="296"/>
                    <a:pt x="408" y="297"/>
                  </a:cubicBezTo>
                  <a:cubicBezTo>
                    <a:pt x="409" y="294"/>
                    <a:pt x="410" y="292"/>
                    <a:pt x="406" y="291"/>
                  </a:cubicBezTo>
                  <a:cubicBezTo>
                    <a:pt x="408" y="286"/>
                    <a:pt x="405" y="286"/>
                    <a:pt x="405" y="281"/>
                  </a:cubicBezTo>
                  <a:cubicBezTo>
                    <a:pt x="404" y="281"/>
                    <a:pt x="403" y="282"/>
                    <a:pt x="402" y="282"/>
                  </a:cubicBezTo>
                  <a:cubicBezTo>
                    <a:pt x="402" y="281"/>
                    <a:pt x="402" y="280"/>
                    <a:pt x="402" y="279"/>
                  </a:cubicBezTo>
                  <a:cubicBezTo>
                    <a:pt x="400" y="280"/>
                    <a:pt x="394" y="281"/>
                    <a:pt x="393" y="279"/>
                  </a:cubicBezTo>
                  <a:cubicBezTo>
                    <a:pt x="392" y="278"/>
                    <a:pt x="392" y="277"/>
                    <a:pt x="391" y="277"/>
                  </a:cubicBezTo>
                  <a:cubicBezTo>
                    <a:pt x="390" y="277"/>
                    <a:pt x="388" y="279"/>
                    <a:pt x="386" y="278"/>
                  </a:cubicBezTo>
                  <a:cubicBezTo>
                    <a:pt x="386" y="278"/>
                    <a:pt x="390" y="274"/>
                    <a:pt x="386" y="276"/>
                  </a:cubicBezTo>
                  <a:cubicBezTo>
                    <a:pt x="385" y="276"/>
                    <a:pt x="386" y="277"/>
                    <a:pt x="385" y="277"/>
                  </a:cubicBezTo>
                  <a:cubicBezTo>
                    <a:pt x="382" y="277"/>
                    <a:pt x="377" y="277"/>
                    <a:pt x="374" y="276"/>
                  </a:cubicBezTo>
                  <a:cubicBezTo>
                    <a:pt x="371" y="276"/>
                    <a:pt x="373" y="280"/>
                    <a:pt x="373" y="282"/>
                  </a:cubicBezTo>
                  <a:cubicBezTo>
                    <a:pt x="366" y="281"/>
                    <a:pt x="359" y="280"/>
                    <a:pt x="352" y="279"/>
                  </a:cubicBezTo>
                  <a:cubicBezTo>
                    <a:pt x="351" y="280"/>
                    <a:pt x="350" y="281"/>
                    <a:pt x="349" y="281"/>
                  </a:cubicBezTo>
                  <a:cubicBezTo>
                    <a:pt x="348" y="281"/>
                    <a:pt x="349" y="283"/>
                    <a:pt x="347" y="283"/>
                  </a:cubicBezTo>
                  <a:cubicBezTo>
                    <a:pt x="346" y="283"/>
                    <a:pt x="346" y="284"/>
                    <a:pt x="346" y="285"/>
                  </a:cubicBezTo>
                  <a:cubicBezTo>
                    <a:pt x="344" y="286"/>
                    <a:pt x="343" y="285"/>
                    <a:pt x="341" y="285"/>
                  </a:cubicBezTo>
                  <a:cubicBezTo>
                    <a:pt x="340" y="286"/>
                    <a:pt x="340" y="288"/>
                    <a:pt x="338" y="288"/>
                  </a:cubicBezTo>
                  <a:cubicBezTo>
                    <a:pt x="338" y="290"/>
                    <a:pt x="336" y="295"/>
                    <a:pt x="339" y="296"/>
                  </a:cubicBezTo>
                  <a:cubicBezTo>
                    <a:pt x="338" y="297"/>
                    <a:pt x="337" y="299"/>
                    <a:pt x="335" y="301"/>
                  </a:cubicBezTo>
                  <a:cubicBezTo>
                    <a:pt x="335" y="304"/>
                    <a:pt x="335" y="307"/>
                    <a:pt x="335" y="310"/>
                  </a:cubicBezTo>
                  <a:cubicBezTo>
                    <a:pt x="335" y="312"/>
                    <a:pt x="336" y="312"/>
                    <a:pt x="336" y="314"/>
                  </a:cubicBezTo>
                  <a:cubicBezTo>
                    <a:pt x="337" y="316"/>
                    <a:pt x="337" y="320"/>
                    <a:pt x="335" y="322"/>
                  </a:cubicBezTo>
                  <a:cubicBezTo>
                    <a:pt x="335" y="324"/>
                    <a:pt x="338" y="322"/>
                    <a:pt x="339" y="323"/>
                  </a:cubicBezTo>
                  <a:cubicBezTo>
                    <a:pt x="339" y="323"/>
                    <a:pt x="337" y="325"/>
                    <a:pt x="338" y="325"/>
                  </a:cubicBezTo>
                  <a:cubicBezTo>
                    <a:pt x="337" y="325"/>
                    <a:pt x="339" y="326"/>
                    <a:pt x="339" y="326"/>
                  </a:cubicBezTo>
                  <a:cubicBezTo>
                    <a:pt x="339" y="328"/>
                    <a:pt x="340" y="327"/>
                    <a:pt x="341" y="328"/>
                  </a:cubicBezTo>
                  <a:cubicBezTo>
                    <a:pt x="341" y="328"/>
                    <a:pt x="341" y="330"/>
                    <a:pt x="341" y="330"/>
                  </a:cubicBezTo>
                  <a:cubicBezTo>
                    <a:pt x="341" y="330"/>
                    <a:pt x="342" y="330"/>
                    <a:pt x="342" y="330"/>
                  </a:cubicBezTo>
                  <a:cubicBezTo>
                    <a:pt x="342" y="330"/>
                    <a:pt x="342" y="332"/>
                    <a:pt x="342" y="332"/>
                  </a:cubicBezTo>
                  <a:cubicBezTo>
                    <a:pt x="343" y="333"/>
                    <a:pt x="346" y="335"/>
                    <a:pt x="346" y="337"/>
                  </a:cubicBezTo>
                  <a:cubicBezTo>
                    <a:pt x="355" y="338"/>
                    <a:pt x="360" y="335"/>
                    <a:pt x="365" y="337"/>
                  </a:cubicBezTo>
                  <a:cubicBezTo>
                    <a:pt x="366" y="337"/>
                    <a:pt x="366" y="336"/>
                    <a:pt x="367" y="335"/>
                  </a:cubicBezTo>
                  <a:cubicBezTo>
                    <a:pt x="368" y="333"/>
                    <a:pt x="370" y="331"/>
                    <a:pt x="371" y="329"/>
                  </a:cubicBezTo>
                  <a:cubicBezTo>
                    <a:pt x="371" y="328"/>
                    <a:pt x="372" y="327"/>
                    <a:pt x="371" y="326"/>
                  </a:cubicBezTo>
                  <a:cubicBezTo>
                    <a:pt x="374" y="323"/>
                    <a:pt x="382" y="320"/>
                    <a:pt x="388" y="323"/>
                  </a:cubicBezTo>
                  <a:cubicBezTo>
                    <a:pt x="385" y="326"/>
                    <a:pt x="385" y="331"/>
                    <a:pt x="382" y="334"/>
                  </a:cubicBezTo>
                  <a:cubicBezTo>
                    <a:pt x="381" y="337"/>
                    <a:pt x="384" y="337"/>
                    <a:pt x="383" y="339"/>
                  </a:cubicBezTo>
                  <a:cubicBezTo>
                    <a:pt x="381" y="340"/>
                    <a:pt x="380" y="343"/>
                    <a:pt x="379" y="345"/>
                  </a:cubicBezTo>
                  <a:cubicBezTo>
                    <a:pt x="378" y="346"/>
                    <a:pt x="379" y="347"/>
                    <a:pt x="378" y="346"/>
                  </a:cubicBezTo>
                  <a:cubicBezTo>
                    <a:pt x="377" y="349"/>
                    <a:pt x="383" y="346"/>
                    <a:pt x="381" y="350"/>
                  </a:cubicBezTo>
                  <a:cubicBezTo>
                    <a:pt x="384" y="350"/>
                    <a:pt x="385" y="348"/>
                    <a:pt x="388" y="349"/>
                  </a:cubicBezTo>
                  <a:cubicBezTo>
                    <a:pt x="388" y="351"/>
                    <a:pt x="390" y="351"/>
                    <a:pt x="391" y="352"/>
                  </a:cubicBezTo>
                  <a:cubicBezTo>
                    <a:pt x="397" y="350"/>
                    <a:pt x="397" y="354"/>
                    <a:pt x="405" y="354"/>
                  </a:cubicBezTo>
                  <a:cubicBezTo>
                    <a:pt x="402" y="357"/>
                    <a:pt x="406" y="360"/>
                    <a:pt x="402" y="362"/>
                  </a:cubicBezTo>
                  <a:cubicBezTo>
                    <a:pt x="405" y="365"/>
                    <a:pt x="403" y="372"/>
                    <a:pt x="402" y="375"/>
                  </a:cubicBezTo>
                  <a:cubicBezTo>
                    <a:pt x="403" y="377"/>
                    <a:pt x="404" y="377"/>
                    <a:pt x="407" y="377"/>
                  </a:cubicBezTo>
                  <a:cubicBezTo>
                    <a:pt x="406" y="380"/>
                    <a:pt x="409" y="379"/>
                    <a:pt x="409" y="381"/>
                  </a:cubicBezTo>
                  <a:cubicBezTo>
                    <a:pt x="409" y="382"/>
                    <a:pt x="413" y="381"/>
                    <a:pt x="413" y="383"/>
                  </a:cubicBezTo>
                  <a:cubicBezTo>
                    <a:pt x="417" y="380"/>
                    <a:pt x="424" y="384"/>
                    <a:pt x="427" y="382"/>
                  </a:cubicBezTo>
                  <a:cubicBezTo>
                    <a:pt x="427" y="383"/>
                    <a:pt x="427" y="383"/>
                    <a:pt x="427" y="384"/>
                  </a:cubicBezTo>
                  <a:cubicBezTo>
                    <a:pt x="429" y="384"/>
                    <a:pt x="433" y="382"/>
                    <a:pt x="433" y="385"/>
                  </a:cubicBezTo>
                  <a:cubicBezTo>
                    <a:pt x="434" y="385"/>
                    <a:pt x="435" y="384"/>
                    <a:pt x="436" y="384"/>
                  </a:cubicBezTo>
                  <a:cubicBezTo>
                    <a:pt x="437" y="383"/>
                    <a:pt x="438" y="383"/>
                    <a:pt x="439" y="382"/>
                  </a:cubicBezTo>
                  <a:cubicBezTo>
                    <a:pt x="439" y="381"/>
                    <a:pt x="440" y="382"/>
                    <a:pt x="440" y="381"/>
                  </a:cubicBezTo>
                  <a:cubicBezTo>
                    <a:pt x="440" y="379"/>
                    <a:pt x="442" y="381"/>
                    <a:pt x="442" y="379"/>
                  </a:cubicBezTo>
                  <a:cubicBezTo>
                    <a:pt x="442" y="379"/>
                    <a:pt x="442" y="377"/>
                    <a:pt x="442" y="377"/>
                  </a:cubicBezTo>
                  <a:cubicBezTo>
                    <a:pt x="443" y="376"/>
                    <a:pt x="444" y="378"/>
                    <a:pt x="443" y="378"/>
                  </a:cubicBezTo>
                  <a:cubicBezTo>
                    <a:pt x="444" y="378"/>
                    <a:pt x="445" y="377"/>
                    <a:pt x="446" y="376"/>
                  </a:cubicBezTo>
                  <a:cubicBezTo>
                    <a:pt x="447" y="375"/>
                    <a:pt x="449" y="374"/>
                    <a:pt x="451" y="372"/>
                  </a:cubicBezTo>
                  <a:cubicBezTo>
                    <a:pt x="451" y="372"/>
                    <a:pt x="452" y="371"/>
                    <a:pt x="452" y="370"/>
                  </a:cubicBezTo>
                  <a:cubicBezTo>
                    <a:pt x="453" y="371"/>
                    <a:pt x="465" y="372"/>
                    <a:pt x="459" y="374"/>
                  </a:cubicBezTo>
                  <a:cubicBezTo>
                    <a:pt x="459" y="375"/>
                    <a:pt x="462" y="375"/>
                    <a:pt x="464" y="375"/>
                  </a:cubicBezTo>
                  <a:cubicBezTo>
                    <a:pt x="465" y="375"/>
                    <a:pt x="464" y="373"/>
                    <a:pt x="465" y="372"/>
                  </a:cubicBezTo>
                  <a:cubicBezTo>
                    <a:pt x="468" y="372"/>
                    <a:pt x="471" y="372"/>
                    <a:pt x="474" y="372"/>
                  </a:cubicBezTo>
                  <a:cubicBezTo>
                    <a:pt x="472" y="376"/>
                    <a:pt x="479" y="375"/>
                    <a:pt x="482" y="376"/>
                  </a:cubicBezTo>
                  <a:cubicBezTo>
                    <a:pt x="483" y="376"/>
                    <a:pt x="482" y="377"/>
                    <a:pt x="484" y="377"/>
                  </a:cubicBezTo>
                  <a:cubicBezTo>
                    <a:pt x="484" y="377"/>
                    <a:pt x="485" y="378"/>
                    <a:pt x="486" y="378"/>
                  </a:cubicBezTo>
                  <a:cubicBezTo>
                    <a:pt x="488" y="379"/>
                    <a:pt x="489" y="377"/>
                    <a:pt x="491" y="377"/>
                  </a:cubicBezTo>
                  <a:cubicBezTo>
                    <a:pt x="496" y="376"/>
                    <a:pt x="502" y="378"/>
                    <a:pt x="508" y="378"/>
                  </a:cubicBezTo>
                  <a:cubicBezTo>
                    <a:pt x="508" y="381"/>
                    <a:pt x="509" y="383"/>
                    <a:pt x="509" y="381"/>
                  </a:cubicBezTo>
                  <a:cubicBezTo>
                    <a:pt x="511" y="381"/>
                    <a:pt x="510" y="382"/>
                    <a:pt x="509" y="382"/>
                  </a:cubicBezTo>
                  <a:cubicBezTo>
                    <a:pt x="509" y="385"/>
                    <a:pt x="512" y="382"/>
                    <a:pt x="514" y="384"/>
                  </a:cubicBezTo>
                  <a:cubicBezTo>
                    <a:pt x="514" y="384"/>
                    <a:pt x="514" y="386"/>
                    <a:pt x="514" y="387"/>
                  </a:cubicBezTo>
                  <a:cubicBezTo>
                    <a:pt x="515" y="387"/>
                    <a:pt x="517" y="386"/>
                    <a:pt x="519" y="387"/>
                  </a:cubicBezTo>
                  <a:cubicBezTo>
                    <a:pt x="518" y="389"/>
                    <a:pt x="520" y="390"/>
                    <a:pt x="521" y="391"/>
                  </a:cubicBezTo>
                  <a:cubicBezTo>
                    <a:pt x="523" y="393"/>
                    <a:pt x="525" y="394"/>
                    <a:pt x="526" y="397"/>
                  </a:cubicBezTo>
                  <a:cubicBezTo>
                    <a:pt x="533" y="397"/>
                    <a:pt x="536" y="401"/>
                    <a:pt x="542" y="398"/>
                  </a:cubicBezTo>
                  <a:cubicBezTo>
                    <a:pt x="541" y="403"/>
                    <a:pt x="549" y="398"/>
                    <a:pt x="547" y="403"/>
                  </a:cubicBezTo>
                  <a:cubicBezTo>
                    <a:pt x="551" y="401"/>
                    <a:pt x="551" y="406"/>
                    <a:pt x="554" y="407"/>
                  </a:cubicBezTo>
                  <a:cubicBezTo>
                    <a:pt x="555" y="407"/>
                    <a:pt x="555" y="410"/>
                    <a:pt x="558" y="409"/>
                  </a:cubicBezTo>
                  <a:cubicBezTo>
                    <a:pt x="554" y="412"/>
                    <a:pt x="559" y="411"/>
                    <a:pt x="559" y="415"/>
                  </a:cubicBezTo>
                  <a:cubicBezTo>
                    <a:pt x="559" y="417"/>
                    <a:pt x="561" y="416"/>
                    <a:pt x="562" y="417"/>
                  </a:cubicBezTo>
                  <a:cubicBezTo>
                    <a:pt x="563" y="418"/>
                    <a:pt x="562" y="420"/>
                    <a:pt x="565" y="419"/>
                  </a:cubicBezTo>
                  <a:cubicBezTo>
                    <a:pt x="560" y="424"/>
                    <a:pt x="571" y="425"/>
                    <a:pt x="567" y="429"/>
                  </a:cubicBezTo>
                  <a:cubicBezTo>
                    <a:pt x="569" y="429"/>
                    <a:pt x="571" y="429"/>
                    <a:pt x="571" y="431"/>
                  </a:cubicBezTo>
                  <a:cubicBezTo>
                    <a:pt x="577" y="430"/>
                    <a:pt x="585" y="432"/>
                    <a:pt x="587" y="437"/>
                  </a:cubicBezTo>
                  <a:cubicBezTo>
                    <a:pt x="593" y="437"/>
                    <a:pt x="596" y="439"/>
                    <a:pt x="602" y="438"/>
                  </a:cubicBezTo>
                  <a:cubicBezTo>
                    <a:pt x="603" y="439"/>
                    <a:pt x="600" y="440"/>
                    <a:pt x="600" y="440"/>
                  </a:cubicBezTo>
                  <a:cubicBezTo>
                    <a:pt x="601" y="442"/>
                    <a:pt x="609" y="440"/>
                    <a:pt x="613" y="441"/>
                  </a:cubicBezTo>
                  <a:cubicBezTo>
                    <a:pt x="613" y="442"/>
                    <a:pt x="614" y="442"/>
                    <a:pt x="615" y="442"/>
                  </a:cubicBezTo>
                  <a:cubicBezTo>
                    <a:pt x="615" y="444"/>
                    <a:pt x="618" y="443"/>
                    <a:pt x="619" y="444"/>
                  </a:cubicBezTo>
                  <a:cubicBezTo>
                    <a:pt x="619" y="445"/>
                    <a:pt x="619" y="446"/>
                    <a:pt x="619" y="447"/>
                  </a:cubicBezTo>
                  <a:cubicBezTo>
                    <a:pt x="619" y="447"/>
                    <a:pt x="621" y="446"/>
                    <a:pt x="621" y="447"/>
                  </a:cubicBezTo>
                  <a:cubicBezTo>
                    <a:pt x="622" y="447"/>
                    <a:pt x="621" y="450"/>
                    <a:pt x="624" y="449"/>
                  </a:cubicBezTo>
                  <a:cubicBezTo>
                    <a:pt x="624" y="461"/>
                    <a:pt x="624" y="473"/>
                    <a:pt x="624" y="485"/>
                  </a:cubicBezTo>
                  <a:cubicBezTo>
                    <a:pt x="619" y="484"/>
                    <a:pt x="624" y="492"/>
                    <a:pt x="619" y="490"/>
                  </a:cubicBezTo>
                  <a:cubicBezTo>
                    <a:pt x="618" y="494"/>
                    <a:pt x="618" y="498"/>
                    <a:pt x="618" y="502"/>
                  </a:cubicBezTo>
                  <a:cubicBezTo>
                    <a:pt x="618" y="504"/>
                    <a:pt x="620" y="509"/>
                    <a:pt x="619" y="514"/>
                  </a:cubicBezTo>
                  <a:cubicBezTo>
                    <a:pt x="619" y="514"/>
                    <a:pt x="618" y="514"/>
                    <a:pt x="618" y="515"/>
                  </a:cubicBezTo>
                  <a:cubicBezTo>
                    <a:pt x="618" y="515"/>
                    <a:pt x="618" y="517"/>
                    <a:pt x="618" y="517"/>
                  </a:cubicBezTo>
                  <a:cubicBezTo>
                    <a:pt x="617" y="518"/>
                    <a:pt x="614" y="519"/>
                    <a:pt x="615" y="523"/>
                  </a:cubicBezTo>
                  <a:cubicBezTo>
                    <a:pt x="613" y="524"/>
                    <a:pt x="612" y="526"/>
                    <a:pt x="610" y="527"/>
                  </a:cubicBezTo>
                  <a:cubicBezTo>
                    <a:pt x="609" y="527"/>
                    <a:pt x="610" y="529"/>
                    <a:pt x="610" y="530"/>
                  </a:cubicBezTo>
                  <a:cubicBezTo>
                    <a:pt x="609" y="531"/>
                    <a:pt x="607" y="530"/>
                    <a:pt x="607" y="530"/>
                  </a:cubicBezTo>
                  <a:cubicBezTo>
                    <a:pt x="607" y="531"/>
                    <a:pt x="608" y="532"/>
                    <a:pt x="607" y="533"/>
                  </a:cubicBezTo>
                  <a:cubicBezTo>
                    <a:pt x="606" y="533"/>
                    <a:pt x="603" y="533"/>
                    <a:pt x="602" y="535"/>
                  </a:cubicBezTo>
                  <a:cubicBezTo>
                    <a:pt x="602" y="536"/>
                    <a:pt x="600" y="536"/>
                    <a:pt x="598" y="537"/>
                  </a:cubicBezTo>
                  <a:cubicBezTo>
                    <a:pt x="597" y="538"/>
                    <a:pt x="596" y="539"/>
                    <a:pt x="595" y="540"/>
                  </a:cubicBezTo>
                  <a:cubicBezTo>
                    <a:pt x="595" y="540"/>
                    <a:pt x="594" y="538"/>
                    <a:pt x="593" y="538"/>
                  </a:cubicBezTo>
                  <a:cubicBezTo>
                    <a:pt x="593" y="538"/>
                    <a:pt x="593" y="540"/>
                    <a:pt x="592" y="540"/>
                  </a:cubicBezTo>
                  <a:cubicBezTo>
                    <a:pt x="590" y="540"/>
                    <a:pt x="590" y="540"/>
                    <a:pt x="589" y="542"/>
                  </a:cubicBezTo>
                  <a:cubicBezTo>
                    <a:pt x="585" y="540"/>
                    <a:pt x="582" y="545"/>
                    <a:pt x="580" y="547"/>
                  </a:cubicBezTo>
                  <a:cubicBezTo>
                    <a:pt x="580" y="547"/>
                    <a:pt x="578" y="546"/>
                    <a:pt x="578" y="547"/>
                  </a:cubicBezTo>
                  <a:cubicBezTo>
                    <a:pt x="577" y="547"/>
                    <a:pt x="576" y="548"/>
                    <a:pt x="575" y="549"/>
                  </a:cubicBezTo>
                  <a:cubicBezTo>
                    <a:pt x="575" y="550"/>
                    <a:pt x="573" y="551"/>
                    <a:pt x="573" y="551"/>
                  </a:cubicBezTo>
                  <a:cubicBezTo>
                    <a:pt x="573" y="552"/>
                    <a:pt x="575" y="555"/>
                    <a:pt x="572" y="554"/>
                  </a:cubicBezTo>
                  <a:cubicBezTo>
                    <a:pt x="573" y="559"/>
                    <a:pt x="570" y="561"/>
                    <a:pt x="571" y="567"/>
                  </a:cubicBezTo>
                  <a:cubicBezTo>
                    <a:pt x="567" y="566"/>
                    <a:pt x="569" y="569"/>
                    <a:pt x="568" y="570"/>
                  </a:cubicBezTo>
                  <a:cubicBezTo>
                    <a:pt x="568" y="570"/>
                    <a:pt x="566" y="570"/>
                    <a:pt x="566" y="570"/>
                  </a:cubicBezTo>
                  <a:cubicBezTo>
                    <a:pt x="566" y="571"/>
                    <a:pt x="568" y="572"/>
                    <a:pt x="566" y="573"/>
                  </a:cubicBezTo>
                  <a:cubicBezTo>
                    <a:pt x="564" y="573"/>
                    <a:pt x="564" y="577"/>
                    <a:pt x="561" y="577"/>
                  </a:cubicBezTo>
                  <a:cubicBezTo>
                    <a:pt x="561" y="577"/>
                    <a:pt x="559" y="579"/>
                    <a:pt x="559" y="580"/>
                  </a:cubicBezTo>
                  <a:cubicBezTo>
                    <a:pt x="558" y="581"/>
                    <a:pt x="556" y="585"/>
                    <a:pt x="553" y="587"/>
                  </a:cubicBezTo>
                  <a:cubicBezTo>
                    <a:pt x="553" y="588"/>
                    <a:pt x="553" y="590"/>
                    <a:pt x="553" y="591"/>
                  </a:cubicBezTo>
                  <a:cubicBezTo>
                    <a:pt x="551" y="592"/>
                    <a:pt x="549" y="593"/>
                    <a:pt x="549" y="596"/>
                  </a:cubicBezTo>
                  <a:cubicBezTo>
                    <a:pt x="547" y="596"/>
                    <a:pt x="546" y="596"/>
                    <a:pt x="544" y="596"/>
                  </a:cubicBezTo>
                  <a:cubicBezTo>
                    <a:pt x="544" y="597"/>
                    <a:pt x="545" y="597"/>
                    <a:pt x="546" y="597"/>
                  </a:cubicBezTo>
                  <a:cubicBezTo>
                    <a:pt x="546" y="599"/>
                    <a:pt x="544" y="598"/>
                    <a:pt x="542" y="598"/>
                  </a:cubicBezTo>
                  <a:cubicBezTo>
                    <a:pt x="541" y="599"/>
                    <a:pt x="540" y="601"/>
                    <a:pt x="540" y="603"/>
                  </a:cubicBezTo>
                  <a:cubicBezTo>
                    <a:pt x="539" y="602"/>
                    <a:pt x="538" y="602"/>
                    <a:pt x="538" y="604"/>
                  </a:cubicBezTo>
                  <a:cubicBezTo>
                    <a:pt x="537" y="604"/>
                    <a:pt x="537" y="603"/>
                    <a:pt x="537" y="602"/>
                  </a:cubicBezTo>
                  <a:cubicBezTo>
                    <a:pt x="535" y="602"/>
                    <a:pt x="533" y="602"/>
                    <a:pt x="533" y="601"/>
                  </a:cubicBezTo>
                  <a:cubicBezTo>
                    <a:pt x="532" y="602"/>
                    <a:pt x="532" y="604"/>
                    <a:pt x="529" y="603"/>
                  </a:cubicBezTo>
                  <a:cubicBezTo>
                    <a:pt x="529" y="606"/>
                    <a:pt x="532" y="607"/>
                    <a:pt x="532" y="609"/>
                  </a:cubicBezTo>
                  <a:cubicBezTo>
                    <a:pt x="532" y="612"/>
                    <a:pt x="528" y="614"/>
                    <a:pt x="531" y="616"/>
                  </a:cubicBezTo>
                  <a:cubicBezTo>
                    <a:pt x="530" y="619"/>
                    <a:pt x="524" y="616"/>
                    <a:pt x="524" y="618"/>
                  </a:cubicBezTo>
                  <a:cubicBezTo>
                    <a:pt x="522" y="618"/>
                    <a:pt x="523" y="620"/>
                    <a:pt x="522" y="621"/>
                  </a:cubicBezTo>
                  <a:cubicBezTo>
                    <a:pt x="521" y="622"/>
                    <a:pt x="517" y="621"/>
                    <a:pt x="518" y="624"/>
                  </a:cubicBezTo>
                  <a:cubicBezTo>
                    <a:pt x="515" y="622"/>
                    <a:pt x="507" y="622"/>
                    <a:pt x="506" y="626"/>
                  </a:cubicBezTo>
                  <a:cubicBezTo>
                    <a:pt x="506" y="627"/>
                    <a:pt x="507" y="626"/>
                    <a:pt x="507" y="626"/>
                  </a:cubicBezTo>
                  <a:cubicBezTo>
                    <a:pt x="510" y="626"/>
                    <a:pt x="507" y="629"/>
                    <a:pt x="505" y="628"/>
                  </a:cubicBezTo>
                  <a:cubicBezTo>
                    <a:pt x="505" y="631"/>
                    <a:pt x="501" y="634"/>
                    <a:pt x="504" y="635"/>
                  </a:cubicBezTo>
                  <a:cubicBezTo>
                    <a:pt x="504" y="636"/>
                    <a:pt x="502" y="636"/>
                    <a:pt x="501" y="636"/>
                  </a:cubicBezTo>
                  <a:cubicBezTo>
                    <a:pt x="501" y="636"/>
                    <a:pt x="500" y="635"/>
                    <a:pt x="500" y="635"/>
                  </a:cubicBezTo>
                  <a:cubicBezTo>
                    <a:pt x="499" y="635"/>
                    <a:pt x="496" y="638"/>
                    <a:pt x="496" y="634"/>
                  </a:cubicBezTo>
                  <a:cubicBezTo>
                    <a:pt x="495" y="634"/>
                    <a:pt x="495" y="637"/>
                    <a:pt x="494" y="635"/>
                  </a:cubicBezTo>
                  <a:cubicBezTo>
                    <a:pt x="492" y="636"/>
                    <a:pt x="495" y="642"/>
                    <a:pt x="495" y="644"/>
                  </a:cubicBezTo>
                  <a:cubicBezTo>
                    <a:pt x="496" y="647"/>
                    <a:pt x="494" y="647"/>
                    <a:pt x="493" y="649"/>
                  </a:cubicBezTo>
                  <a:cubicBezTo>
                    <a:pt x="493" y="651"/>
                    <a:pt x="493" y="653"/>
                    <a:pt x="489" y="653"/>
                  </a:cubicBezTo>
                  <a:cubicBezTo>
                    <a:pt x="489" y="654"/>
                    <a:pt x="492" y="655"/>
                    <a:pt x="492" y="655"/>
                  </a:cubicBezTo>
                  <a:cubicBezTo>
                    <a:pt x="492" y="657"/>
                    <a:pt x="490" y="655"/>
                    <a:pt x="489" y="655"/>
                  </a:cubicBezTo>
                  <a:cubicBezTo>
                    <a:pt x="489" y="656"/>
                    <a:pt x="488" y="659"/>
                    <a:pt x="489" y="658"/>
                  </a:cubicBezTo>
                  <a:cubicBezTo>
                    <a:pt x="489" y="660"/>
                    <a:pt x="488" y="659"/>
                    <a:pt x="487" y="658"/>
                  </a:cubicBezTo>
                  <a:cubicBezTo>
                    <a:pt x="487" y="659"/>
                    <a:pt x="486" y="660"/>
                    <a:pt x="486" y="660"/>
                  </a:cubicBezTo>
                  <a:cubicBezTo>
                    <a:pt x="484" y="657"/>
                    <a:pt x="486" y="660"/>
                    <a:pt x="485" y="662"/>
                  </a:cubicBezTo>
                  <a:cubicBezTo>
                    <a:pt x="483" y="664"/>
                    <a:pt x="482" y="661"/>
                    <a:pt x="480" y="663"/>
                  </a:cubicBezTo>
                  <a:cubicBezTo>
                    <a:pt x="478" y="666"/>
                    <a:pt x="485" y="666"/>
                    <a:pt x="481" y="668"/>
                  </a:cubicBezTo>
                  <a:cubicBezTo>
                    <a:pt x="481" y="669"/>
                    <a:pt x="483" y="669"/>
                    <a:pt x="485" y="669"/>
                  </a:cubicBezTo>
                  <a:cubicBezTo>
                    <a:pt x="484" y="671"/>
                    <a:pt x="485" y="673"/>
                    <a:pt x="487" y="673"/>
                  </a:cubicBezTo>
                  <a:cubicBezTo>
                    <a:pt x="489" y="675"/>
                    <a:pt x="485" y="676"/>
                    <a:pt x="485" y="677"/>
                  </a:cubicBezTo>
                  <a:cubicBezTo>
                    <a:pt x="485" y="678"/>
                    <a:pt x="485" y="679"/>
                    <a:pt x="486" y="679"/>
                  </a:cubicBezTo>
                  <a:cubicBezTo>
                    <a:pt x="485" y="680"/>
                    <a:pt x="485" y="678"/>
                    <a:pt x="485" y="679"/>
                  </a:cubicBezTo>
                  <a:cubicBezTo>
                    <a:pt x="483" y="679"/>
                    <a:pt x="483" y="681"/>
                    <a:pt x="480" y="681"/>
                  </a:cubicBezTo>
                  <a:cubicBezTo>
                    <a:pt x="482" y="683"/>
                    <a:pt x="481" y="684"/>
                    <a:pt x="478" y="683"/>
                  </a:cubicBezTo>
                  <a:cubicBezTo>
                    <a:pt x="479" y="687"/>
                    <a:pt x="476" y="686"/>
                    <a:pt x="476" y="689"/>
                  </a:cubicBezTo>
                  <a:cubicBezTo>
                    <a:pt x="472" y="690"/>
                    <a:pt x="477" y="694"/>
                    <a:pt x="473" y="691"/>
                  </a:cubicBezTo>
                  <a:cubicBezTo>
                    <a:pt x="474" y="694"/>
                    <a:pt x="472" y="697"/>
                    <a:pt x="473" y="700"/>
                  </a:cubicBezTo>
                  <a:cubicBezTo>
                    <a:pt x="473" y="700"/>
                    <a:pt x="474" y="701"/>
                    <a:pt x="474" y="701"/>
                  </a:cubicBezTo>
                  <a:cubicBezTo>
                    <a:pt x="474" y="703"/>
                    <a:pt x="472" y="703"/>
                    <a:pt x="474" y="706"/>
                  </a:cubicBezTo>
                  <a:cubicBezTo>
                    <a:pt x="476" y="707"/>
                    <a:pt x="474" y="708"/>
                    <a:pt x="475" y="711"/>
                  </a:cubicBezTo>
                  <a:cubicBezTo>
                    <a:pt x="476" y="714"/>
                    <a:pt x="479" y="715"/>
                    <a:pt x="480" y="717"/>
                  </a:cubicBezTo>
                  <a:cubicBezTo>
                    <a:pt x="483" y="720"/>
                    <a:pt x="485" y="716"/>
                    <a:pt x="487" y="719"/>
                  </a:cubicBezTo>
                  <a:cubicBezTo>
                    <a:pt x="488" y="723"/>
                    <a:pt x="484" y="720"/>
                    <a:pt x="481" y="721"/>
                  </a:cubicBezTo>
                  <a:cubicBezTo>
                    <a:pt x="476" y="722"/>
                    <a:pt x="471" y="724"/>
                    <a:pt x="467" y="723"/>
                  </a:cubicBezTo>
                  <a:cubicBezTo>
                    <a:pt x="467" y="723"/>
                    <a:pt x="467" y="721"/>
                    <a:pt x="467" y="721"/>
                  </a:cubicBezTo>
                  <a:cubicBezTo>
                    <a:pt x="462" y="722"/>
                    <a:pt x="460" y="719"/>
                    <a:pt x="456" y="719"/>
                  </a:cubicBezTo>
                  <a:cubicBezTo>
                    <a:pt x="456" y="717"/>
                    <a:pt x="456" y="716"/>
                    <a:pt x="456" y="715"/>
                  </a:cubicBezTo>
                  <a:cubicBezTo>
                    <a:pt x="456" y="712"/>
                    <a:pt x="452" y="714"/>
                    <a:pt x="452" y="711"/>
                  </a:cubicBezTo>
                  <a:cubicBezTo>
                    <a:pt x="452" y="711"/>
                    <a:pt x="451" y="710"/>
                    <a:pt x="451" y="709"/>
                  </a:cubicBezTo>
                  <a:cubicBezTo>
                    <a:pt x="451" y="708"/>
                    <a:pt x="449" y="708"/>
                    <a:pt x="449" y="708"/>
                  </a:cubicBezTo>
                  <a:cubicBezTo>
                    <a:pt x="449" y="707"/>
                    <a:pt x="452" y="705"/>
                    <a:pt x="449" y="704"/>
                  </a:cubicBezTo>
                  <a:cubicBezTo>
                    <a:pt x="448" y="704"/>
                    <a:pt x="449" y="703"/>
                    <a:pt x="449" y="702"/>
                  </a:cubicBezTo>
                  <a:cubicBezTo>
                    <a:pt x="449" y="701"/>
                    <a:pt x="447" y="701"/>
                    <a:pt x="447" y="700"/>
                  </a:cubicBezTo>
                  <a:cubicBezTo>
                    <a:pt x="447" y="699"/>
                    <a:pt x="448" y="698"/>
                    <a:pt x="448" y="697"/>
                  </a:cubicBezTo>
                  <a:cubicBezTo>
                    <a:pt x="448" y="697"/>
                    <a:pt x="447" y="697"/>
                    <a:pt x="447" y="696"/>
                  </a:cubicBezTo>
                  <a:cubicBezTo>
                    <a:pt x="447" y="695"/>
                    <a:pt x="446" y="693"/>
                    <a:pt x="445" y="693"/>
                  </a:cubicBezTo>
                  <a:cubicBezTo>
                    <a:pt x="444" y="691"/>
                    <a:pt x="446" y="690"/>
                    <a:pt x="446" y="689"/>
                  </a:cubicBezTo>
                  <a:cubicBezTo>
                    <a:pt x="446" y="689"/>
                    <a:pt x="444" y="688"/>
                    <a:pt x="443" y="688"/>
                  </a:cubicBezTo>
                  <a:cubicBezTo>
                    <a:pt x="444" y="687"/>
                    <a:pt x="448" y="686"/>
                    <a:pt x="445" y="684"/>
                  </a:cubicBezTo>
                  <a:cubicBezTo>
                    <a:pt x="445" y="683"/>
                    <a:pt x="446" y="683"/>
                    <a:pt x="447" y="683"/>
                  </a:cubicBezTo>
                  <a:cubicBezTo>
                    <a:pt x="447" y="680"/>
                    <a:pt x="447" y="678"/>
                    <a:pt x="447" y="675"/>
                  </a:cubicBezTo>
                  <a:cubicBezTo>
                    <a:pt x="446" y="674"/>
                    <a:pt x="445" y="673"/>
                    <a:pt x="443" y="673"/>
                  </a:cubicBezTo>
                  <a:cubicBezTo>
                    <a:pt x="445" y="669"/>
                    <a:pt x="448" y="666"/>
                    <a:pt x="446" y="662"/>
                  </a:cubicBezTo>
                  <a:cubicBezTo>
                    <a:pt x="449" y="663"/>
                    <a:pt x="449" y="660"/>
                    <a:pt x="452" y="661"/>
                  </a:cubicBezTo>
                  <a:cubicBezTo>
                    <a:pt x="452" y="657"/>
                    <a:pt x="452" y="654"/>
                    <a:pt x="452" y="650"/>
                  </a:cubicBezTo>
                  <a:cubicBezTo>
                    <a:pt x="457" y="650"/>
                    <a:pt x="455" y="643"/>
                    <a:pt x="458" y="640"/>
                  </a:cubicBezTo>
                  <a:cubicBezTo>
                    <a:pt x="457" y="640"/>
                    <a:pt x="456" y="641"/>
                    <a:pt x="455" y="640"/>
                  </a:cubicBezTo>
                  <a:cubicBezTo>
                    <a:pt x="453" y="641"/>
                    <a:pt x="452" y="643"/>
                    <a:pt x="452" y="647"/>
                  </a:cubicBezTo>
                  <a:cubicBezTo>
                    <a:pt x="450" y="646"/>
                    <a:pt x="448" y="645"/>
                    <a:pt x="448" y="642"/>
                  </a:cubicBezTo>
                  <a:cubicBezTo>
                    <a:pt x="446" y="640"/>
                    <a:pt x="452" y="638"/>
                    <a:pt x="451" y="637"/>
                  </a:cubicBezTo>
                  <a:cubicBezTo>
                    <a:pt x="448" y="635"/>
                    <a:pt x="451" y="638"/>
                    <a:pt x="453" y="636"/>
                  </a:cubicBezTo>
                  <a:cubicBezTo>
                    <a:pt x="454" y="630"/>
                    <a:pt x="451" y="625"/>
                    <a:pt x="452" y="620"/>
                  </a:cubicBezTo>
                  <a:cubicBezTo>
                    <a:pt x="452" y="620"/>
                    <a:pt x="454" y="620"/>
                    <a:pt x="454" y="620"/>
                  </a:cubicBezTo>
                  <a:cubicBezTo>
                    <a:pt x="453" y="614"/>
                    <a:pt x="454" y="613"/>
                    <a:pt x="454" y="607"/>
                  </a:cubicBezTo>
                  <a:cubicBezTo>
                    <a:pt x="457" y="603"/>
                    <a:pt x="461" y="600"/>
                    <a:pt x="459" y="595"/>
                  </a:cubicBezTo>
                  <a:cubicBezTo>
                    <a:pt x="463" y="600"/>
                    <a:pt x="459" y="586"/>
                    <a:pt x="464" y="591"/>
                  </a:cubicBezTo>
                  <a:cubicBezTo>
                    <a:pt x="463" y="589"/>
                    <a:pt x="463" y="586"/>
                    <a:pt x="462" y="583"/>
                  </a:cubicBezTo>
                  <a:cubicBezTo>
                    <a:pt x="462" y="582"/>
                    <a:pt x="460" y="580"/>
                    <a:pt x="460" y="578"/>
                  </a:cubicBezTo>
                  <a:cubicBezTo>
                    <a:pt x="460" y="577"/>
                    <a:pt x="461" y="576"/>
                    <a:pt x="461" y="575"/>
                  </a:cubicBezTo>
                  <a:cubicBezTo>
                    <a:pt x="462" y="572"/>
                    <a:pt x="460" y="569"/>
                    <a:pt x="464" y="571"/>
                  </a:cubicBezTo>
                  <a:cubicBezTo>
                    <a:pt x="463" y="568"/>
                    <a:pt x="464" y="565"/>
                    <a:pt x="465" y="562"/>
                  </a:cubicBezTo>
                  <a:cubicBezTo>
                    <a:pt x="466" y="560"/>
                    <a:pt x="465" y="561"/>
                    <a:pt x="465" y="558"/>
                  </a:cubicBezTo>
                  <a:cubicBezTo>
                    <a:pt x="465" y="557"/>
                    <a:pt x="467" y="554"/>
                    <a:pt x="466" y="553"/>
                  </a:cubicBezTo>
                  <a:cubicBezTo>
                    <a:pt x="465" y="552"/>
                    <a:pt x="466" y="551"/>
                    <a:pt x="466" y="549"/>
                  </a:cubicBezTo>
                  <a:cubicBezTo>
                    <a:pt x="466" y="547"/>
                    <a:pt x="466" y="546"/>
                    <a:pt x="466" y="544"/>
                  </a:cubicBezTo>
                  <a:cubicBezTo>
                    <a:pt x="466" y="542"/>
                    <a:pt x="467" y="542"/>
                    <a:pt x="467" y="541"/>
                  </a:cubicBezTo>
                  <a:cubicBezTo>
                    <a:pt x="467" y="536"/>
                    <a:pt x="467" y="532"/>
                    <a:pt x="467" y="528"/>
                  </a:cubicBezTo>
                  <a:cubicBezTo>
                    <a:pt x="467" y="526"/>
                    <a:pt x="468" y="525"/>
                    <a:pt x="468" y="524"/>
                  </a:cubicBezTo>
                  <a:cubicBezTo>
                    <a:pt x="468" y="521"/>
                    <a:pt x="464" y="517"/>
                    <a:pt x="465" y="514"/>
                  </a:cubicBezTo>
                  <a:cubicBezTo>
                    <a:pt x="464" y="512"/>
                    <a:pt x="463" y="514"/>
                    <a:pt x="461" y="514"/>
                  </a:cubicBezTo>
                  <a:cubicBezTo>
                    <a:pt x="460" y="511"/>
                    <a:pt x="456" y="508"/>
                    <a:pt x="453" y="508"/>
                  </a:cubicBezTo>
                  <a:cubicBezTo>
                    <a:pt x="452" y="508"/>
                    <a:pt x="451" y="505"/>
                    <a:pt x="451" y="505"/>
                  </a:cubicBezTo>
                  <a:cubicBezTo>
                    <a:pt x="449" y="507"/>
                    <a:pt x="451" y="505"/>
                    <a:pt x="449" y="504"/>
                  </a:cubicBezTo>
                  <a:cubicBezTo>
                    <a:pt x="448" y="503"/>
                    <a:pt x="444" y="505"/>
                    <a:pt x="447" y="502"/>
                  </a:cubicBezTo>
                  <a:cubicBezTo>
                    <a:pt x="447" y="500"/>
                    <a:pt x="444" y="502"/>
                    <a:pt x="442" y="501"/>
                  </a:cubicBezTo>
                  <a:cubicBezTo>
                    <a:pt x="442" y="500"/>
                    <a:pt x="443" y="499"/>
                    <a:pt x="442" y="498"/>
                  </a:cubicBezTo>
                  <a:cubicBezTo>
                    <a:pt x="442" y="498"/>
                    <a:pt x="440" y="498"/>
                    <a:pt x="440" y="497"/>
                  </a:cubicBezTo>
                  <a:cubicBezTo>
                    <a:pt x="439" y="496"/>
                    <a:pt x="437" y="493"/>
                    <a:pt x="436" y="489"/>
                  </a:cubicBezTo>
                  <a:cubicBezTo>
                    <a:pt x="437" y="488"/>
                    <a:pt x="435" y="488"/>
                    <a:pt x="434" y="488"/>
                  </a:cubicBezTo>
                  <a:cubicBezTo>
                    <a:pt x="433" y="487"/>
                    <a:pt x="434" y="482"/>
                    <a:pt x="432" y="482"/>
                  </a:cubicBezTo>
                  <a:cubicBezTo>
                    <a:pt x="430" y="482"/>
                    <a:pt x="429" y="475"/>
                    <a:pt x="427" y="472"/>
                  </a:cubicBezTo>
                  <a:cubicBezTo>
                    <a:pt x="426" y="471"/>
                    <a:pt x="424" y="468"/>
                    <a:pt x="422" y="465"/>
                  </a:cubicBezTo>
                  <a:cubicBezTo>
                    <a:pt x="422" y="464"/>
                    <a:pt x="420" y="464"/>
                    <a:pt x="420" y="463"/>
                  </a:cubicBezTo>
                  <a:cubicBezTo>
                    <a:pt x="420" y="462"/>
                    <a:pt x="420" y="461"/>
                    <a:pt x="420" y="461"/>
                  </a:cubicBezTo>
                  <a:cubicBezTo>
                    <a:pt x="419" y="460"/>
                    <a:pt x="418" y="460"/>
                    <a:pt x="418" y="460"/>
                  </a:cubicBezTo>
                  <a:cubicBezTo>
                    <a:pt x="418" y="459"/>
                    <a:pt x="416" y="451"/>
                    <a:pt x="415" y="457"/>
                  </a:cubicBezTo>
                  <a:cubicBezTo>
                    <a:pt x="413" y="456"/>
                    <a:pt x="415" y="450"/>
                    <a:pt x="414" y="447"/>
                  </a:cubicBezTo>
                  <a:cubicBezTo>
                    <a:pt x="417" y="447"/>
                    <a:pt x="417" y="443"/>
                    <a:pt x="419" y="442"/>
                  </a:cubicBezTo>
                  <a:cubicBezTo>
                    <a:pt x="420" y="439"/>
                    <a:pt x="416" y="440"/>
                    <a:pt x="415" y="438"/>
                  </a:cubicBezTo>
                  <a:cubicBezTo>
                    <a:pt x="415" y="435"/>
                    <a:pt x="417" y="433"/>
                    <a:pt x="416" y="429"/>
                  </a:cubicBezTo>
                  <a:cubicBezTo>
                    <a:pt x="417" y="428"/>
                    <a:pt x="418" y="428"/>
                    <a:pt x="420" y="428"/>
                  </a:cubicBezTo>
                  <a:cubicBezTo>
                    <a:pt x="420" y="427"/>
                    <a:pt x="419" y="425"/>
                    <a:pt x="420" y="424"/>
                  </a:cubicBezTo>
                  <a:cubicBezTo>
                    <a:pt x="420" y="424"/>
                    <a:pt x="422" y="425"/>
                    <a:pt x="422" y="424"/>
                  </a:cubicBezTo>
                  <a:cubicBezTo>
                    <a:pt x="422" y="424"/>
                    <a:pt x="422" y="423"/>
                    <a:pt x="422" y="423"/>
                  </a:cubicBezTo>
                  <a:cubicBezTo>
                    <a:pt x="422" y="423"/>
                    <a:pt x="425" y="421"/>
                    <a:pt x="425" y="421"/>
                  </a:cubicBezTo>
                  <a:cubicBezTo>
                    <a:pt x="425" y="421"/>
                    <a:pt x="424" y="421"/>
                    <a:pt x="423" y="421"/>
                  </a:cubicBezTo>
                  <a:cubicBezTo>
                    <a:pt x="424" y="421"/>
                    <a:pt x="424" y="419"/>
                    <a:pt x="425" y="419"/>
                  </a:cubicBezTo>
                  <a:cubicBezTo>
                    <a:pt x="427" y="423"/>
                    <a:pt x="425" y="417"/>
                    <a:pt x="428" y="417"/>
                  </a:cubicBezTo>
                  <a:cubicBezTo>
                    <a:pt x="430" y="417"/>
                    <a:pt x="429" y="415"/>
                    <a:pt x="431" y="412"/>
                  </a:cubicBezTo>
                  <a:cubicBezTo>
                    <a:pt x="430" y="413"/>
                    <a:pt x="436" y="408"/>
                    <a:pt x="433" y="405"/>
                  </a:cubicBezTo>
                  <a:cubicBezTo>
                    <a:pt x="432" y="404"/>
                    <a:pt x="433" y="405"/>
                    <a:pt x="433" y="403"/>
                  </a:cubicBezTo>
                  <a:cubicBezTo>
                    <a:pt x="433" y="400"/>
                    <a:pt x="430" y="392"/>
                    <a:pt x="432" y="389"/>
                  </a:cubicBezTo>
                  <a:cubicBezTo>
                    <a:pt x="426" y="390"/>
                    <a:pt x="426" y="385"/>
                    <a:pt x="420" y="387"/>
                  </a:cubicBezTo>
                  <a:cubicBezTo>
                    <a:pt x="418" y="388"/>
                    <a:pt x="420" y="388"/>
                    <a:pt x="419" y="391"/>
                  </a:cubicBezTo>
                  <a:cubicBezTo>
                    <a:pt x="413" y="391"/>
                    <a:pt x="410" y="388"/>
                    <a:pt x="405" y="388"/>
                  </a:cubicBezTo>
                  <a:cubicBezTo>
                    <a:pt x="405" y="385"/>
                    <a:pt x="401" y="386"/>
                    <a:pt x="402" y="383"/>
                  </a:cubicBezTo>
                  <a:cubicBezTo>
                    <a:pt x="401" y="382"/>
                    <a:pt x="399" y="383"/>
                    <a:pt x="398" y="382"/>
                  </a:cubicBezTo>
                  <a:cubicBezTo>
                    <a:pt x="397" y="382"/>
                    <a:pt x="398" y="380"/>
                    <a:pt x="398" y="379"/>
                  </a:cubicBezTo>
                  <a:cubicBezTo>
                    <a:pt x="397" y="379"/>
                    <a:pt x="396" y="380"/>
                    <a:pt x="395" y="379"/>
                  </a:cubicBezTo>
                  <a:cubicBezTo>
                    <a:pt x="394" y="378"/>
                    <a:pt x="395" y="376"/>
                    <a:pt x="393" y="376"/>
                  </a:cubicBezTo>
                  <a:cubicBezTo>
                    <a:pt x="393" y="373"/>
                    <a:pt x="395" y="374"/>
                    <a:pt x="393" y="371"/>
                  </a:cubicBezTo>
                  <a:cubicBezTo>
                    <a:pt x="393" y="370"/>
                    <a:pt x="392" y="371"/>
                    <a:pt x="392" y="371"/>
                  </a:cubicBezTo>
                  <a:cubicBezTo>
                    <a:pt x="390" y="370"/>
                    <a:pt x="389" y="367"/>
                    <a:pt x="386" y="368"/>
                  </a:cubicBezTo>
                  <a:cubicBezTo>
                    <a:pt x="387" y="364"/>
                    <a:pt x="382" y="367"/>
                    <a:pt x="383" y="363"/>
                  </a:cubicBezTo>
                  <a:cubicBezTo>
                    <a:pt x="382" y="363"/>
                    <a:pt x="376" y="362"/>
                    <a:pt x="378" y="363"/>
                  </a:cubicBezTo>
                  <a:cubicBezTo>
                    <a:pt x="376" y="363"/>
                    <a:pt x="377" y="361"/>
                    <a:pt x="376" y="361"/>
                  </a:cubicBezTo>
                  <a:cubicBezTo>
                    <a:pt x="376" y="360"/>
                    <a:pt x="375" y="361"/>
                    <a:pt x="374" y="361"/>
                  </a:cubicBezTo>
                  <a:cubicBezTo>
                    <a:pt x="373" y="360"/>
                    <a:pt x="371" y="359"/>
                    <a:pt x="367" y="359"/>
                  </a:cubicBezTo>
                  <a:cubicBezTo>
                    <a:pt x="368" y="355"/>
                    <a:pt x="364" y="358"/>
                    <a:pt x="362" y="356"/>
                  </a:cubicBezTo>
                  <a:cubicBezTo>
                    <a:pt x="362" y="356"/>
                    <a:pt x="363" y="354"/>
                    <a:pt x="362" y="354"/>
                  </a:cubicBezTo>
                  <a:cubicBezTo>
                    <a:pt x="362" y="353"/>
                    <a:pt x="360" y="354"/>
                    <a:pt x="360" y="354"/>
                  </a:cubicBezTo>
                  <a:cubicBezTo>
                    <a:pt x="360" y="353"/>
                    <a:pt x="360" y="352"/>
                    <a:pt x="360" y="351"/>
                  </a:cubicBezTo>
                  <a:cubicBezTo>
                    <a:pt x="360" y="351"/>
                    <a:pt x="358" y="352"/>
                    <a:pt x="358" y="351"/>
                  </a:cubicBezTo>
                  <a:cubicBezTo>
                    <a:pt x="357" y="351"/>
                    <a:pt x="358" y="349"/>
                    <a:pt x="358" y="349"/>
                  </a:cubicBezTo>
                  <a:cubicBezTo>
                    <a:pt x="356" y="348"/>
                    <a:pt x="357" y="350"/>
                    <a:pt x="356" y="350"/>
                  </a:cubicBezTo>
                  <a:cubicBezTo>
                    <a:pt x="356" y="350"/>
                    <a:pt x="353" y="348"/>
                    <a:pt x="353" y="348"/>
                  </a:cubicBezTo>
                  <a:cubicBezTo>
                    <a:pt x="351" y="350"/>
                    <a:pt x="351" y="347"/>
                    <a:pt x="349" y="348"/>
                  </a:cubicBezTo>
                  <a:cubicBezTo>
                    <a:pt x="348" y="348"/>
                    <a:pt x="345" y="350"/>
                    <a:pt x="343" y="350"/>
                  </a:cubicBezTo>
                  <a:cubicBezTo>
                    <a:pt x="341" y="350"/>
                    <a:pt x="340" y="349"/>
                    <a:pt x="339" y="349"/>
                  </a:cubicBezTo>
                  <a:cubicBezTo>
                    <a:pt x="336" y="349"/>
                    <a:pt x="337" y="351"/>
                    <a:pt x="334" y="349"/>
                  </a:cubicBezTo>
                  <a:cubicBezTo>
                    <a:pt x="332" y="348"/>
                    <a:pt x="331" y="349"/>
                    <a:pt x="328" y="348"/>
                  </a:cubicBezTo>
                  <a:cubicBezTo>
                    <a:pt x="327" y="347"/>
                    <a:pt x="327" y="346"/>
                    <a:pt x="327" y="345"/>
                  </a:cubicBezTo>
                  <a:cubicBezTo>
                    <a:pt x="326" y="345"/>
                    <a:pt x="325" y="345"/>
                    <a:pt x="325" y="345"/>
                  </a:cubicBezTo>
                  <a:cubicBezTo>
                    <a:pt x="323" y="345"/>
                    <a:pt x="318" y="344"/>
                    <a:pt x="321" y="342"/>
                  </a:cubicBezTo>
                  <a:cubicBezTo>
                    <a:pt x="318" y="342"/>
                    <a:pt x="317" y="339"/>
                    <a:pt x="314" y="339"/>
                  </a:cubicBezTo>
                  <a:cubicBezTo>
                    <a:pt x="313" y="338"/>
                    <a:pt x="313" y="338"/>
                    <a:pt x="313" y="336"/>
                  </a:cubicBezTo>
                  <a:cubicBezTo>
                    <a:pt x="308" y="335"/>
                    <a:pt x="306" y="331"/>
                    <a:pt x="301" y="331"/>
                  </a:cubicBezTo>
                  <a:cubicBezTo>
                    <a:pt x="300" y="327"/>
                    <a:pt x="298" y="325"/>
                    <a:pt x="299" y="319"/>
                  </a:cubicBezTo>
                  <a:cubicBezTo>
                    <a:pt x="299" y="315"/>
                    <a:pt x="292" y="317"/>
                    <a:pt x="295" y="312"/>
                  </a:cubicBezTo>
                  <a:cubicBezTo>
                    <a:pt x="294" y="312"/>
                    <a:pt x="293" y="313"/>
                    <a:pt x="293" y="314"/>
                  </a:cubicBezTo>
                  <a:cubicBezTo>
                    <a:pt x="291" y="314"/>
                    <a:pt x="292" y="312"/>
                    <a:pt x="292" y="311"/>
                  </a:cubicBezTo>
                  <a:cubicBezTo>
                    <a:pt x="291" y="310"/>
                    <a:pt x="288" y="310"/>
                    <a:pt x="288" y="308"/>
                  </a:cubicBezTo>
                  <a:cubicBezTo>
                    <a:pt x="288" y="306"/>
                    <a:pt x="286" y="307"/>
                    <a:pt x="285" y="306"/>
                  </a:cubicBezTo>
                  <a:cubicBezTo>
                    <a:pt x="284" y="306"/>
                    <a:pt x="286" y="305"/>
                    <a:pt x="286" y="304"/>
                  </a:cubicBezTo>
                  <a:cubicBezTo>
                    <a:pt x="286" y="304"/>
                    <a:pt x="285" y="302"/>
                    <a:pt x="285" y="302"/>
                  </a:cubicBezTo>
                  <a:cubicBezTo>
                    <a:pt x="284" y="302"/>
                    <a:pt x="283" y="302"/>
                    <a:pt x="282" y="302"/>
                  </a:cubicBezTo>
                  <a:cubicBezTo>
                    <a:pt x="281" y="301"/>
                    <a:pt x="282" y="299"/>
                    <a:pt x="281" y="298"/>
                  </a:cubicBezTo>
                  <a:cubicBezTo>
                    <a:pt x="278" y="296"/>
                    <a:pt x="275" y="295"/>
                    <a:pt x="274" y="290"/>
                  </a:cubicBezTo>
                  <a:cubicBezTo>
                    <a:pt x="272" y="288"/>
                    <a:pt x="272" y="291"/>
                    <a:pt x="269" y="289"/>
                  </a:cubicBezTo>
                  <a:cubicBezTo>
                    <a:pt x="270" y="286"/>
                    <a:pt x="267" y="286"/>
                    <a:pt x="267" y="285"/>
                  </a:cubicBezTo>
                  <a:cubicBezTo>
                    <a:pt x="266" y="283"/>
                    <a:pt x="267" y="279"/>
                    <a:pt x="263" y="279"/>
                  </a:cubicBezTo>
                  <a:cubicBezTo>
                    <a:pt x="264" y="274"/>
                    <a:pt x="261" y="271"/>
                    <a:pt x="257" y="270"/>
                  </a:cubicBezTo>
                  <a:cubicBezTo>
                    <a:pt x="256" y="271"/>
                    <a:pt x="256" y="272"/>
                    <a:pt x="255" y="274"/>
                  </a:cubicBezTo>
                  <a:cubicBezTo>
                    <a:pt x="254" y="276"/>
                    <a:pt x="258" y="277"/>
                    <a:pt x="259" y="278"/>
                  </a:cubicBezTo>
                  <a:cubicBezTo>
                    <a:pt x="259" y="279"/>
                    <a:pt x="258" y="280"/>
                    <a:pt x="259" y="281"/>
                  </a:cubicBezTo>
                  <a:cubicBezTo>
                    <a:pt x="259" y="281"/>
                    <a:pt x="260" y="280"/>
                    <a:pt x="260" y="281"/>
                  </a:cubicBezTo>
                  <a:cubicBezTo>
                    <a:pt x="261" y="282"/>
                    <a:pt x="259" y="285"/>
                    <a:pt x="261" y="285"/>
                  </a:cubicBezTo>
                  <a:cubicBezTo>
                    <a:pt x="263" y="285"/>
                    <a:pt x="262" y="288"/>
                    <a:pt x="263" y="291"/>
                  </a:cubicBezTo>
                  <a:cubicBezTo>
                    <a:pt x="264" y="292"/>
                    <a:pt x="264" y="291"/>
                    <a:pt x="265" y="292"/>
                  </a:cubicBezTo>
                  <a:cubicBezTo>
                    <a:pt x="265" y="295"/>
                    <a:pt x="268" y="294"/>
                    <a:pt x="267" y="298"/>
                  </a:cubicBezTo>
                  <a:cubicBezTo>
                    <a:pt x="267" y="300"/>
                    <a:pt x="269" y="299"/>
                    <a:pt x="270" y="299"/>
                  </a:cubicBezTo>
                  <a:cubicBezTo>
                    <a:pt x="270" y="301"/>
                    <a:pt x="272" y="301"/>
                    <a:pt x="272" y="302"/>
                  </a:cubicBezTo>
                  <a:cubicBezTo>
                    <a:pt x="272" y="303"/>
                    <a:pt x="270" y="304"/>
                    <a:pt x="270" y="304"/>
                  </a:cubicBezTo>
                  <a:cubicBezTo>
                    <a:pt x="271" y="306"/>
                    <a:pt x="274" y="305"/>
                    <a:pt x="273" y="309"/>
                  </a:cubicBezTo>
                  <a:cubicBezTo>
                    <a:pt x="271" y="307"/>
                    <a:pt x="271" y="305"/>
                    <a:pt x="267" y="306"/>
                  </a:cubicBezTo>
                  <a:cubicBezTo>
                    <a:pt x="269" y="302"/>
                    <a:pt x="264" y="303"/>
                    <a:pt x="265" y="299"/>
                  </a:cubicBezTo>
                  <a:cubicBezTo>
                    <a:pt x="264" y="297"/>
                    <a:pt x="262" y="297"/>
                    <a:pt x="261" y="296"/>
                  </a:cubicBezTo>
                  <a:cubicBezTo>
                    <a:pt x="260" y="295"/>
                    <a:pt x="259" y="294"/>
                    <a:pt x="259" y="292"/>
                  </a:cubicBezTo>
                  <a:cubicBezTo>
                    <a:pt x="256" y="292"/>
                    <a:pt x="255" y="292"/>
                    <a:pt x="254" y="290"/>
                  </a:cubicBezTo>
                  <a:cubicBezTo>
                    <a:pt x="254" y="287"/>
                    <a:pt x="255" y="289"/>
                    <a:pt x="256" y="289"/>
                  </a:cubicBezTo>
                  <a:cubicBezTo>
                    <a:pt x="258" y="284"/>
                    <a:pt x="252" y="285"/>
                    <a:pt x="253" y="281"/>
                  </a:cubicBezTo>
                  <a:cubicBezTo>
                    <a:pt x="251" y="280"/>
                    <a:pt x="250" y="278"/>
                    <a:pt x="247" y="278"/>
                  </a:cubicBezTo>
                  <a:cubicBezTo>
                    <a:pt x="247" y="275"/>
                    <a:pt x="249" y="275"/>
                    <a:pt x="247" y="272"/>
                  </a:cubicBezTo>
                  <a:cubicBezTo>
                    <a:pt x="247" y="272"/>
                    <a:pt x="246" y="271"/>
                    <a:pt x="246" y="271"/>
                  </a:cubicBezTo>
                  <a:cubicBezTo>
                    <a:pt x="244" y="269"/>
                    <a:pt x="245" y="264"/>
                    <a:pt x="240" y="265"/>
                  </a:cubicBezTo>
                  <a:cubicBezTo>
                    <a:pt x="241" y="264"/>
                    <a:pt x="241" y="263"/>
                    <a:pt x="240" y="262"/>
                  </a:cubicBezTo>
                  <a:cubicBezTo>
                    <a:pt x="240" y="262"/>
                    <a:pt x="239" y="259"/>
                    <a:pt x="239" y="259"/>
                  </a:cubicBezTo>
                  <a:cubicBezTo>
                    <a:pt x="238" y="259"/>
                    <a:pt x="236" y="260"/>
                    <a:pt x="235" y="259"/>
                  </a:cubicBezTo>
                  <a:cubicBezTo>
                    <a:pt x="234" y="259"/>
                    <a:pt x="237" y="258"/>
                    <a:pt x="237" y="258"/>
                  </a:cubicBezTo>
                  <a:cubicBezTo>
                    <a:pt x="237" y="256"/>
                    <a:pt x="230" y="255"/>
                    <a:pt x="227" y="253"/>
                  </a:cubicBezTo>
                  <a:cubicBezTo>
                    <a:pt x="226" y="253"/>
                    <a:pt x="226" y="252"/>
                    <a:pt x="226" y="251"/>
                  </a:cubicBezTo>
                  <a:cubicBezTo>
                    <a:pt x="225" y="250"/>
                    <a:pt x="224" y="249"/>
                    <a:pt x="223" y="248"/>
                  </a:cubicBezTo>
                  <a:cubicBezTo>
                    <a:pt x="222" y="247"/>
                    <a:pt x="222" y="243"/>
                    <a:pt x="221" y="241"/>
                  </a:cubicBezTo>
                  <a:cubicBezTo>
                    <a:pt x="221" y="240"/>
                    <a:pt x="219" y="240"/>
                    <a:pt x="219" y="239"/>
                  </a:cubicBezTo>
                  <a:cubicBezTo>
                    <a:pt x="218" y="238"/>
                    <a:pt x="219" y="235"/>
                    <a:pt x="216" y="236"/>
                  </a:cubicBezTo>
                  <a:cubicBezTo>
                    <a:pt x="217" y="231"/>
                    <a:pt x="214" y="228"/>
                    <a:pt x="212" y="225"/>
                  </a:cubicBezTo>
                  <a:cubicBezTo>
                    <a:pt x="210" y="224"/>
                    <a:pt x="211" y="221"/>
                    <a:pt x="208" y="222"/>
                  </a:cubicBezTo>
                  <a:cubicBezTo>
                    <a:pt x="210" y="208"/>
                    <a:pt x="208" y="200"/>
                    <a:pt x="208" y="183"/>
                  </a:cubicBezTo>
                  <a:cubicBezTo>
                    <a:pt x="208" y="182"/>
                    <a:pt x="207" y="182"/>
                    <a:pt x="207" y="180"/>
                  </a:cubicBezTo>
                  <a:cubicBezTo>
                    <a:pt x="206" y="180"/>
                    <a:pt x="205" y="179"/>
                    <a:pt x="204" y="178"/>
                  </a:cubicBezTo>
                  <a:cubicBezTo>
                    <a:pt x="204" y="178"/>
                    <a:pt x="204" y="177"/>
                    <a:pt x="202" y="177"/>
                  </a:cubicBezTo>
                  <a:cubicBezTo>
                    <a:pt x="201" y="171"/>
                    <a:pt x="197" y="168"/>
                    <a:pt x="193" y="164"/>
                  </a:cubicBezTo>
                  <a:cubicBezTo>
                    <a:pt x="192" y="163"/>
                    <a:pt x="191" y="163"/>
                    <a:pt x="192" y="162"/>
                  </a:cubicBezTo>
                  <a:cubicBezTo>
                    <a:pt x="192" y="162"/>
                    <a:pt x="195" y="163"/>
                    <a:pt x="195" y="162"/>
                  </a:cubicBezTo>
                  <a:cubicBezTo>
                    <a:pt x="197" y="162"/>
                    <a:pt x="197" y="165"/>
                    <a:pt x="200" y="164"/>
                  </a:cubicBezTo>
                  <a:cubicBezTo>
                    <a:pt x="201" y="165"/>
                    <a:pt x="201" y="167"/>
                    <a:pt x="201" y="169"/>
                  </a:cubicBezTo>
                  <a:cubicBezTo>
                    <a:pt x="207" y="168"/>
                    <a:pt x="208" y="172"/>
                    <a:pt x="212" y="173"/>
                  </a:cubicBezTo>
                  <a:cubicBezTo>
                    <a:pt x="211" y="178"/>
                    <a:pt x="213" y="179"/>
                    <a:pt x="215" y="180"/>
                  </a:cubicBezTo>
                  <a:cubicBezTo>
                    <a:pt x="216" y="180"/>
                    <a:pt x="217" y="178"/>
                    <a:pt x="216" y="177"/>
                  </a:cubicBezTo>
                  <a:cubicBezTo>
                    <a:pt x="216" y="176"/>
                    <a:pt x="214" y="175"/>
                    <a:pt x="214" y="175"/>
                  </a:cubicBezTo>
                  <a:cubicBezTo>
                    <a:pt x="213" y="173"/>
                    <a:pt x="213" y="171"/>
                    <a:pt x="213" y="170"/>
                  </a:cubicBezTo>
                  <a:cubicBezTo>
                    <a:pt x="213" y="169"/>
                    <a:pt x="212" y="169"/>
                    <a:pt x="212" y="169"/>
                  </a:cubicBezTo>
                  <a:cubicBezTo>
                    <a:pt x="211" y="168"/>
                    <a:pt x="212" y="167"/>
                    <a:pt x="213" y="168"/>
                  </a:cubicBezTo>
                  <a:cubicBezTo>
                    <a:pt x="211" y="165"/>
                    <a:pt x="209" y="165"/>
                    <a:pt x="209" y="163"/>
                  </a:cubicBezTo>
                  <a:cubicBezTo>
                    <a:pt x="204" y="163"/>
                    <a:pt x="203" y="159"/>
                    <a:pt x="197" y="159"/>
                  </a:cubicBezTo>
                  <a:cubicBezTo>
                    <a:pt x="199" y="155"/>
                    <a:pt x="194" y="158"/>
                    <a:pt x="195" y="155"/>
                  </a:cubicBezTo>
                  <a:cubicBezTo>
                    <a:pt x="194" y="153"/>
                    <a:pt x="192" y="155"/>
                    <a:pt x="190" y="152"/>
                  </a:cubicBezTo>
                  <a:cubicBezTo>
                    <a:pt x="190" y="151"/>
                    <a:pt x="192" y="151"/>
                    <a:pt x="193" y="151"/>
                  </a:cubicBezTo>
                  <a:cubicBezTo>
                    <a:pt x="194" y="148"/>
                    <a:pt x="189" y="150"/>
                    <a:pt x="189" y="150"/>
                  </a:cubicBezTo>
                  <a:cubicBezTo>
                    <a:pt x="188" y="149"/>
                    <a:pt x="189" y="148"/>
                    <a:pt x="188" y="148"/>
                  </a:cubicBezTo>
                  <a:cubicBezTo>
                    <a:pt x="188" y="147"/>
                    <a:pt x="186" y="148"/>
                    <a:pt x="186" y="148"/>
                  </a:cubicBezTo>
                  <a:cubicBezTo>
                    <a:pt x="185" y="147"/>
                    <a:pt x="187" y="146"/>
                    <a:pt x="187" y="145"/>
                  </a:cubicBezTo>
                  <a:cubicBezTo>
                    <a:pt x="186" y="143"/>
                    <a:pt x="185" y="146"/>
                    <a:pt x="183" y="145"/>
                  </a:cubicBezTo>
                  <a:cubicBezTo>
                    <a:pt x="181" y="143"/>
                    <a:pt x="182" y="141"/>
                    <a:pt x="181" y="139"/>
                  </a:cubicBezTo>
                  <a:cubicBezTo>
                    <a:pt x="180" y="138"/>
                    <a:pt x="179" y="138"/>
                    <a:pt x="177" y="138"/>
                  </a:cubicBezTo>
                  <a:cubicBezTo>
                    <a:pt x="182" y="131"/>
                    <a:pt x="168" y="136"/>
                    <a:pt x="169" y="129"/>
                  </a:cubicBezTo>
                  <a:cubicBezTo>
                    <a:pt x="170" y="129"/>
                    <a:pt x="172" y="129"/>
                    <a:pt x="173" y="129"/>
                  </a:cubicBezTo>
                  <a:cubicBezTo>
                    <a:pt x="173" y="126"/>
                    <a:pt x="167" y="129"/>
                    <a:pt x="169" y="125"/>
                  </a:cubicBezTo>
                  <a:cubicBezTo>
                    <a:pt x="167" y="125"/>
                    <a:pt x="164" y="125"/>
                    <a:pt x="162" y="125"/>
                  </a:cubicBezTo>
                  <a:cubicBezTo>
                    <a:pt x="165" y="123"/>
                    <a:pt x="161" y="122"/>
                    <a:pt x="163" y="122"/>
                  </a:cubicBezTo>
                  <a:cubicBezTo>
                    <a:pt x="164" y="119"/>
                    <a:pt x="160" y="120"/>
                    <a:pt x="161" y="120"/>
                  </a:cubicBezTo>
                  <a:cubicBezTo>
                    <a:pt x="159" y="118"/>
                    <a:pt x="161" y="117"/>
                    <a:pt x="159" y="115"/>
                  </a:cubicBezTo>
                  <a:cubicBezTo>
                    <a:pt x="156" y="115"/>
                    <a:pt x="154" y="115"/>
                    <a:pt x="152" y="115"/>
                  </a:cubicBezTo>
                  <a:cubicBezTo>
                    <a:pt x="152" y="113"/>
                    <a:pt x="153" y="112"/>
                    <a:pt x="154" y="110"/>
                  </a:cubicBezTo>
                  <a:cubicBezTo>
                    <a:pt x="153" y="108"/>
                    <a:pt x="150" y="109"/>
                    <a:pt x="153" y="106"/>
                  </a:cubicBezTo>
                  <a:cubicBezTo>
                    <a:pt x="149" y="107"/>
                    <a:pt x="146" y="108"/>
                    <a:pt x="141" y="107"/>
                  </a:cubicBezTo>
                  <a:cubicBezTo>
                    <a:pt x="141" y="104"/>
                    <a:pt x="138" y="103"/>
                    <a:pt x="135" y="102"/>
                  </a:cubicBezTo>
                  <a:cubicBezTo>
                    <a:pt x="134" y="101"/>
                    <a:pt x="132" y="101"/>
                    <a:pt x="132" y="100"/>
                  </a:cubicBezTo>
                  <a:cubicBezTo>
                    <a:pt x="131" y="100"/>
                    <a:pt x="132" y="98"/>
                    <a:pt x="132" y="98"/>
                  </a:cubicBezTo>
                  <a:cubicBezTo>
                    <a:pt x="131" y="98"/>
                    <a:pt x="129" y="98"/>
                    <a:pt x="129" y="97"/>
                  </a:cubicBezTo>
                  <a:cubicBezTo>
                    <a:pt x="125" y="95"/>
                    <a:pt x="117" y="99"/>
                    <a:pt x="115" y="97"/>
                  </a:cubicBezTo>
                  <a:cubicBezTo>
                    <a:pt x="115" y="97"/>
                    <a:pt x="115" y="96"/>
                    <a:pt x="115" y="96"/>
                  </a:cubicBezTo>
                  <a:cubicBezTo>
                    <a:pt x="114" y="96"/>
                    <a:pt x="113" y="97"/>
                    <a:pt x="113" y="97"/>
                  </a:cubicBezTo>
                  <a:cubicBezTo>
                    <a:pt x="111" y="97"/>
                    <a:pt x="111" y="93"/>
                    <a:pt x="107" y="95"/>
                  </a:cubicBezTo>
                  <a:cubicBezTo>
                    <a:pt x="107" y="92"/>
                    <a:pt x="101" y="93"/>
                    <a:pt x="104" y="90"/>
                  </a:cubicBezTo>
                  <a:cubicBezTo>
                    <a:pt x="103" y="90"/>
                    <a:pt x="103" y="91"/>
                    <a:pt x="102" y="91"/>
                  </a:cubicBezTo>
                  <a:cubicBezTo>
                    <a:pt x="102" y="91"/>
                    <a:pt x="100" y="90"/>
                    <a:pt x="101" y="90"/>
                  </a:cubicBezTo>
                  <a:cubicBezTo>
                    <a:pt x="98" y="90"/>
                    <a:pt x="97" y="93"/>
                    <a:pt x="95" y="91"/>
                  </a:cubicBezTo>
                  <a:cubicBezTo>
                    <a:pt x="92" y="91"/>
                    <a:pt x="94" y="95"/>
                    <a:pt x="94" y="97"/>
                  </a:cubicBezTo>
                  <a:cubicBezTo>
                    <a:pt x="93" y="96"/>
                    <a:pt x="92" y="95"/>
                    <a:pt x="90" y="96"/>
                  </a:cubicBezTo>
                  <a:cubicBezTo>
                    <a:pt x="89" y="96"/>
                    <a:pt x="90" y="98"/>
                    <a:pt x="89" y="98"/>
                  </a:cubicBezTo>
                  <a:cubicBezTo>
                    <a:pt x="88" y="99"/>
                    <a:pt x="84" y="98"/>
                    <a:pt x="82" y="99"/>
                  </a:cubicBezTo>
                  <a:cubicBezTo>
                    <a:pt x="81" y="100"/>
                    <a:pt x="81" y="101"/>
                    <a:pt x="80" y="102"/>
                  </a:cubicBezTo>
                  <a:cubicBezTo>
                    <a:pt x="78" y="102"/>
                    <a:pt x="77" y="100"/>
                    <a:pt x="75" y="100"/>
                  </a:cubicBezTo>
                  <a:cubicBezTo>
                    <a:pt x="77" y="99"/>
                    <a:pt x="80" y="98"/>
                    <a:pt x="79" y="93"/>
                  </a:cubicBezTo>
                  <a:cubicBezTo>
                    <a:pt x="81" y="94"/>
                    <a:pt x="81" y="92"/>
                    <a:pt x="81" y="91"/>
                  </a:cubicBezTo>
                  <a:cubicBezTo>
                    <a:pt x="81" y="90"/>
                    <a:pt x="79" y="90"/>
                    <a:pt x="77" y="90"/>
                  </a:cubicBezTo>
                  <a:cubicBezTo>
                    <a:pt x="76" y="91"/>
                    <a:pt x="76" y="93"/>
                    <a:pt x="74" y="95"/>
                  </a:cubicBezTo>
                  <a:cubicBezTo>
                    <a:pt x="73" y="95"/>
                    <a:pt x="73" y="97"/>
                    <a:pt x="71" y="97"/>
                  </a:cubicBezTo>
                  <a:cubicBezTo>
                    <a:pt x="70" y="97"/>
                    <a:pt x="70" y="100"/>
                    <a:pt x="68" y="99"/>
                  </a:cubicBezTo>
                  <a:cubicBezTo>
                    <a:pt x="68" y="101"/>
                    <a:pt x="67" y="101"/>
                    <a:pt x="66" y="102"/>
                  </a:cubicBezTo>
                  <a:cubicBezTo>
                    <a:pt x="66" y="103"/>
                    <a:pt x="66" y="105"/>
                    <a:pt x="66" y="106"/>
                  </a:cubicBezTo>
                  <a:cubicBezTo>
                    <a:pt x="62" y="108"/>
                    <a:pt x="61" y="111"/>
                    <a:pt x="59" y="113"/>
                  </a:cubicBezTo>
                  <a:cubicBezTo>
                    <a:pt x="58" y="114"/>
                    <a:pt x="57" y="113"/>
                    <a:pt x="56" y="113"/>
                  </a:cubicBezTo>
                  <a:cubicBezTo>
                    <a:pt x="56" y="114"/>
                    <a:pt x="57" y="115"/>
                    <a:pt x="56" y="116"/>
                  </a:cubicBezTo>
                  <a:cubicBezTo>
                    <a:pt x="56" y="116"/>
                    <a:pt x="51" y="116"/>
                    <a:pt x="53" y="117"/>
                  </a:cubicBezTo>
                  <a:cubicBezTo>
                    <a:pt x="55" y="119"/>
                    <a:pt x="50" y="118"/>
                    <a:pt x="48" y="120"/>
                  </a:cubicBezTo>
                  <a:cubicBezTo>
                    <a:pt x="48" y="121"/>
                    <a:pt x="46" y="125"/>
                    <a:pt x="46" y="124"/>
                  </a:cubicBezTo>
                  <a:cubicBezTo>
                    <a:pt x="44" y="123"/>
                    <a:pt x="45" y="123"/>
                    <a:pt x="44" y="125"/>
                  </a:cubicBezTo>
                  <a:cubicBezTo>
                    <a:pt x="43" y="125"/>
                    <a:pt x="41" y="125"/>
                    <a:pt x="40" y="125"/>
                  </a:cubicBezTo>
                  <a:cubicBezTo>
                    <a:pt x="37" y="126"/>
                    <a:pt x="42" y="127"/>
                    <a:pt x="36" y="128"/>
                  </a:cubicBezTo>
                  <a:cubicBezTo>
                    <a:pt x="34" y="128"/>
                    <a:pt x="32" y="127"/>
                    <a:pt x="29" y="129"/>
                  </a:cubicBezTo>
                  <a:cubicBezTo>
                    <a:pt x="27" y="130"/>
                    <a:pt x="27" y="133"/>
                    <a:pt x="24" y="131"/>
                  </a:cubicBezTo>
                  <a:cubicBezTo>
                    <a:pt x="24" y="128"/>
                    <a:pt x="28" y="129"/>
                    <a:pt x="30" y="128"/>
                  </a:cubicBezTo>
                  <a:cubicBezTo>
                    <a:pt x="31" y="127"/>
                    <a:pt x="31" y="128"/>
                    <a:pt x="31" y="126"/>
                  </a:cubicBezTo>
                  <a:cubicBezTo>
                    <a:pt x="32" y="125"/>
                    <a:pt x="35" y="125"/>
                    <a:pt x="36" y="125"/>
                  </a:cubicBezTo>
                  <a:cubicBezTo>
                    <a:pt x="38" y="125"/>
                    <a:pt x="37" y="122"/>
                    <a:pt x="37" y="122"/>
                  </a:cubicBezTo>
                  <a:cubicBezTo>
                    <a:pt x="38" y="121"/>
                    <a:pt x="39" y="124"/>
                    <a:pt x="41" y="120"/>
                  </a:cubicBezTo>
                  <a:cubicBezTo>
                    <a:pt x="41" y="120"/>
                    <a:pt x="42" y="121"/>
                    <a:pt x="42" y="119"/>
                  </a:cubicBezTo>
                  <a:cubicBezTo>
                    <a:pt x="42" y="118"/>
                    <a:pt x="45" y="118"/>
                    <a:pt x="47" y="117"/>
                  </a:cubicBezTo>
                  <a:cubicBezTo>
                    <a:pt x="47" y="115"/>
                    <a:pt x="47" y="113"/>
                    <a:pt x="47" y="111"/>
                  </a:cubicBezTo>
                  <a:cubicBezTo>
                    <a:pt x="50" y="115"/>
                    <a:pt x="47" y="108"/>
                    <a:pt x="51" y="109"/>
                  </a:cubicBezTo>
                  <a:cubicBezTo>
                    <a:pt x="52" y="106"/>
                    <a:pt x="46" y="109"/>
                    <a:pt x="48" y="105"/>
                  </a:cubicBezTo>
                  <a:cubicBezTo>
                    <a:pt x="47" y="108"/>
                    <a:pt x="40" y="105"/>
                    <a:pt x="39" y="107"/>
                  </a:cubicBezTo>
                  <a:cubicBezTo>
                    <a:pt x="37" y="108"/>
                    <a:pt x="38" y="106"/>
                    <a:pt x="37" y="105"/>
                  </a:cubicBezTo>
                  <a:cubicBezTo>
                    <a:pt x="36" y="104"/>
                    <a:pt x="32" y="106"/>
                    <a:pt x="30" y="105"/>
                  </a:cubicBezTo>
                  <a:cubicBezTo>
                    <a:pt x="31" y="103"/>
                    <a:pt x="28" y="104"/>
                    <a:pt x="28" y="103"/>
                  </a:cubicBezTo>
                  <a:cubicBezTo>
                    <a:pt x="27" y="102"/>
                    <a:pt x="29" y="101"/>
                    <a:pt x="29" y="102"/>
                  </a:cubicBezTo>
                  <a:cubicBezTo>
                    <a:pt x="27" y="98"/>
                    <a:pt x="25" y="99"/>
                    <a:pt x="23" y="96"/>
                  </a:cubicBezTo>
                  <a:cubicBezTo>
                    <a:pt x="22" y="97"/>
                    <a:pt x="18" y="97"/>
                    <a:pt x="15" y="97"/>
                  </a:cubicBezTo>
                  <a:cubicBezTo>
                    <a:pt x="15" y="96"/>
                    <a:pt x="15" y="95"/>
                    <a:pt x="16" y="95"/>
                  </a:cubicBezTo>
                  <a:cubicBezTo>
                    <a:pt x="15" y="92"/>
                    <a:pt x="11" y="93"/>
                    <a:pt x="13" y="89"/>
                  </a:cubicBezTo>
                  <a:cubicBezTo>
                    <a:pt x="12" y="87"/>
                    <a:pt x="11" y="86"/>
                    <a:pt x="10" y="87"/>
                  </a:cubicBezTo>
                  <a:cubicBezTo>
                    <a:pt x="7" y="87"/>
                    <a:pt x="10" y="84"/>
                    <a:pt x="10" y="83"/>
                  </a:cubicBezTo>
                  <a:cubicBezTo>
                    <a:pt x="10" y="82"/>
                    <a:pt x="10" y="81"/>
                    <a:pt x="10" y="80"/>
                  </a:cubicBezTo>
                  <a:cubicBezTo>
                    <a:pt x="10" y="80"/>
                    <a:pt x="12" y="81"/>
                    <a:pt x="13" y="80"/>
                  </a:cubicBezTo>
                  <a:cubicBezTo>
                    <a:pt x="13" y="79"/>
                    <a:pt x="13" y="78"/>
                    <a:pt x="14" y="77"/>
                  </a:cubicBezTo>
                  <a:cubicBezTo>
                    <a:pt x="17" y="76"/>
                    <a:pt x="21" y="76"/>
                    <a:pt x="23" y="75"/>
                  </a:cubicBezTo>
                  <a:cubicBezTo>
                    <a:pt x="25" y="74"/>
                    <a:pt x="26" y="74"/>
                    <a:pt x="28" y="73"/>
                  </a:cubicBezTo>
                  <a:cubicBezTo>
                    <a:pt x="30" y="72"/>
                    <a:pt x="26" y="70"/>
                    <a:pt x="33" y="71"/>
                  </a:cubicBezTo>
                  <a:cubicBezTo>
                    <a:pt x="32" y="68"/>
                    <a:pt x="32" y="66"/>
                    <a:pt x="30" y="62"/>
                  </a:cubicBezTo>
                  <a:cubicBezTo>
                    <a:pt x="28" y="59"/>
                    <a:pt x="21" y="66"/>
                    <a:pt x="18" y="63"/>
                  </a:cubicBezTo>
                  <a:cubicBezTo>
                    <a:pt x="16" y="61"/>
                    <a:pt x="18" y="64"/>
                    <a:pt x="14" y="64"/>
                  </a:cubicBezTo>
                  <a:cubicBezTo>
                    <a:pt x="13" y="62"/>
                    <a:pt x="8" y="63"/>
                    <a:pt x="6" y="62"/>
                  </a:cubicBezTo>
                  <a:cubicBezTo>
                    <a:pt x="5" y="61"/>
                    <a:pt x="8" y="59"/>
                    <a:pt x="6" y="59"/>
                  </a:cubicBezTo>
                  <a:cubicBezTo>
                    <a:pt x="3" y="59"/>
                    <a:pt x="1" y="58"/>
                    <a:pt x="1" y="55"/>
                  </a:cubicBezTo>
                  <a:cubicBezTo>
                    <a:pt x="8" y="55"/>
                    <a:pt x="0" y="51"/>
                    <a:pt x="8" y="52"/>
                  </a:cubicBezTo>
                  <a:cubicBezTo>
                    <a:pt x="9" y="52"/>
                    <a:pt x="9" y="51"/>
                    <a:pt x="8" y="51"/>
                  </a:cubicBezTo>
                  <a:cubicBezTo>
                    <a:pt x="8" y="49"/>
                    <a:pt x="10" y="51"/>
                    <a:pt x="10" y="51"/>
                  </a:cubicBezTo>
                  <a:cubicBezTo>
                    <a:pt x="12" y="51"/>
                    <a:pt x="13" y="49"/>
                    <a:pt x="15" y="50"/>
                  </a:cubicBezTo>
                  <a:cubicBezTo>
                    <a:pt x="15" y="50"/>
                    <a:pt x="16" y="52"/>
                    <a:pt x="17" y="52"/>
                  </a:cubicBezTo>
                  <a:cubicBezTo>
                    <a:pt x="20" y="53"/>
                    <a:pt x="22" y="51"/>
                    <a:pt x="26" y="52"/>
                  </a:cubicBezTo>
                  <a:cubicBezTo>
                    <a:pt x="27" y="53"/>
                    <a:pt x="27" y="53"/>
                    <a:pt x="29" y="52"/>
                  </a:cubicBezTo>
                  <a:cubicBezTo>
                    <a:pt x="31" y="52"/>
                    <a:pt x="29" y="51"/>
                    <a:pt x="29" y="50"/>
                  </a:cubicBezTo>
                  <a:cubicBezTo>
                    <a:pt x="30" y="50"/>
                    <a:pt x="31" y="50"/>
                    <a:pt x="31" y="49"/>
                  </a:cubicBezTo>
                  <a:cubicBezTo>
                    <a:pt x="32" y="46"/>
                    <a:pt x="26" y="49"/>
                    <a:pt x="28" y="45"/>
                  </a:cubicBezTo>
                  <a:cubicBezTo>
                    <a:pt x="25" y="44"/>
                    <a:pt x="22" y="43"/>
                    <a:pt x="18" y="43"/>
                  </a:cubicBezTo>
                  <a:cubicBezTo>
                    <a:pt x="20" y="41"/>
                    <a:pt x="20" y="41"/>
                    <a:pt x="17" y="39"/>
                  </a:cubicBezTo>
                  <a:cubicBezTo>
                    <a:pt x="17" y="39"/>
                    <a:pt x="16" y="38"/>
                    <a:pt x="16" y="38"/>
                  </a:cubicBezTo>
                  <a:cubicBezTo>
                    <a:pt x="15" y="37"/>
                    <a:pt x="13" y="38"/>
                    <a:pt x="11" y="37"/>
                  </a:cubicBezTo>
                  <a:cubicBezTo>
                    <a:pt x="12" y="37"/>
                    <a:pt x="14" y="33"/>
                    <a:pt x="11" y="33"/>
                  </a:cubicBezTo>
                  <a:cubicBezTo>
                    <a:pt x="11" y="33"/>
                    <a:pt x="11" y="35"/>
                    <a:pt x="10" y="35"/>
                  </a:cubicBezTo>
                  <a:cubicBezTo>
                    <a:pt x="9" y="34"/>
                    <a:pt x="8" y="33"/>
                    <a:pt x="7" y="33"/>
                  </a:cubicBezTo>
                  <a:cubicBezTo>
                    <a:pt x="9" y="30"/>
                    <a:pt x="14" y="29"/>
                    <a:pt x="18" y="27"/>
                  </a:cubicBezTo>
                  <a:cubicBezTo>
                    <a:pt x="17" y="23"/>
                    <a:pt x="22" y="23"/>
                    <a:pt x="23" y="22"/>
                  </a:cubicBezTo>
                  <a:cubicBezTo>
                    <a:pt x="24" y="20"/>
                    <a:pt x="23" y="18"/>
                    <a:pt x="24" y="17"/>
                  </a:cubicBezTo>
                  <a:cubicBezTo>
                    <a:pt x="27" y="20"/>
                    <a:pt x="27" y="18"/>
                    <a:pt x="33" y="18"/>
                  </a:cubicBezTo>
                  <a:cubicBezTo>
                    <a:pt x="35" y="15"/>
                    <a:pt x="39" y="12"/>
                    <a:pt x="46" y="13"/>
                  </a:cubicBezTo>
                  <a:cubicBezTo>
                    <a:pt x="47" y="14"/>
                    <a:pt x="46" y="11"/>
                    <a:pt x="47" y="11"/>
                  </a:cubicBezTo>
                  <a:cubicBezTo>
                    <a:pt x="49" y="10"/>
                    <a:pt x="53" y="12"/>
                    <a:pt x="54" y="9"/>
                  </a:cubicBezTo>
                  <a:cubicBezTo>
                    <a:pt x="55" y="8"/>
                    <a:pt x="55" y="11"/>
                    <a:pt x="56" y="11"/>
                  </a:cubicBezTo>
                  <a:cubicBezTo>
                    <a:pt x="58" y="12"/>
                    <a:pt x="60" y="10"/>
                    <a:pt x="60" y="13"/>
                  </a:cubicBezTo>
                  <a:cubicBezTo>
                    <a:pt x="65" y="13"/>
                    <a:pt x="70" y="13"/>
                    <a:pt x="75" y="13"/>
                  </a:cubicBezTo>
                  <a:cubicBezTo>
                    <a:pt x="70" y="18"/>
                    <a:pt x="83" y="11"/>
                    <a:pt x="79" y="17"/>
                  </a:cubicBezTo>
                  <a:cubicBezTo>
                    <a:pt x="81" y="17"/>
                    <a:pt x="83" y="17"/>
                    <a:pt x="83" y="14"/>
                  </a:cubicBezTo>
                  <a:cubicBezTo>
                    <a:pt x="86" y="17"/>
                    <a:pt x="90" y="16"/>
                    <a:pt x="94" y="17"/>
                  </a:cubicBezTo>
                  <a:cubicBezTo>
                    <a:pt x="94" y="17"/>
                    <a:pt x="94" y="18"/>
                    <a:pt x="95" y="18"/>
                  </a:cubicBezTo>
                  <a:cubicBezTo>
                    <a:pt x="96" y="18"/>
                    <a:pt x="96" y="19"/>
                    <a:pt x="97" y="19"/>
                  </a:cubicBezTo>
                  <a:cubicBezTo>
                    <a:pt x="100" y="20"/>
                    <a:pt x="101" y="17"/>
                    <a:pt x="103" y="19"/>
                  </a:cubicBezTo>
                  <a:cubicBezTo>
                    <a:pt x="104" y="20"/>
                    <a:pt x="117" y="19"/>
                    <a:pt x="119" y="20"/>
                  </a:cubicBezTo>
                  <a:cubicBezTo>
                    <a:pt x="120" y="21"/>
                    <a:pt x="127" y="22"/>
                    <a:pt x="132" y="23"/>
                  </a:cubicBezTo>
                  <a:cubicBezTo>
                    <a:pt x="133" y="24"/>
                    <a:pt x="135" y="25"/>
                    <a:pt x="135" y="27"/>
                  </a:cubicBezTo>
                  <a:cubicBezTo>
                    <a:pt x="139" y="28"/>
                    <a:pt x="141" y="30"/>
                    <a:pt x="144" y="29"/>
                  </a:cubicBezTo>
                  <a:cubicBezTo>
                    <a:pt x="145" y="32"/>
                    <a:pt x="150" y="31"/>
                    <a:pt x="154" y="31"/>
                  </a:cubicBezTo>
                  <a:cubicBezTo>
                    <a:pt x="154" y="30"/>
                    <a:pt x="152" y="30"/>
                    <a:pt x="152" y="30"/>
                  </a:cubicBezTo>
                  <a:cubicBezTo>
                    <a:pt x="154" y="27"/>
                    <a:pt x="157" y="25"/>
                    <a:pt x="161" y="24"/>
                  </a:cubicBezTo>
                  <a:cubicBezTo>
                    <a:pt x="161" y="26"/>
                    <a:pt x="162" y="26"/>
                    <a:pt x="162" y="25"/>
                  </a:cubicBezTo>
                  <a:cubicBezTo>
                    <a:pt x="163" y="25"/>
                    <a:pt x="163" y="27"/>
                    <a:pt x="164" y="27"/>
                  </a:cubicBezTo>
                  <a:cubicBezTo>
                    <a:pt x="167" y="28"/>
                    <a:pt x="167" y="26"/>
                    <a:pt x="167" y="24"/>
                  </a:cubicBezTo>
                  <a:cubicBezTo>
                    <a:pt x="169" y="23"/>
                    <a:pt x="170" y="25"/>
                    <a:pt x="172" y="25"/>
                  </a:cubicBezTo>
                  <a:cubicBezTo>
                    <a:pt x="173" y="24"/>
                    <a:pt x="171" y="22"/>
                    <a:pt x="174" y="20"/>
                  </a:cubicBezTo>
                  <a:cubicBezTo>
                    <a:pt x="176" y="20"/>
                    <a:pt x="177" y="22"/>
                    <a:pt x="177" y="20"/>
                  </a:cubicBezTo>
                  <a:cubicBezTo>
                    <a:pt x="179" y="21"/>
                    <a:pt x="178" y="23"/>
                    <a:pt x="176" y="23"/>
                  </a:cubicBezTo>
                  <a:cubicBezTo>
                    <a:pt x="178" y="26"/>
                    <a:pt x="186" y="20"/>
                    <a:pt x="188" y="24"/>
                  </a:cubicBezTo>
                  <a:cubicBezTo>
                    <a:pt x="192" y="24"/>
                    <a:pt x="185" y="21"/>
                    <a:pt x="189" y="20"/>
                  </a:cubicBezTo>
                  <a:cubicBezTo>
                    <a:pt x="190" y="19"/>
                    <a:pt x="191" y="18"/>
                    <a:pt x="193" y="18"/>
                  </a:cubicBezTo>
                  <a:cubicBezTo>
                    <a:pt x="193" y="19"/>
                    <a:pt x="193" y="20"/>
                    <a:pt x="193" y="22"/>
                  </a:cubicBezTo>
                  <a:cubicBezTo>
                    <a:pt x="195" y="19"/>
                    <a:pt x="196" y="23"/>
                    <a:pt x="199" y="24"/>
                  </a:cubicBezTo>
                  <a:cubicBezTo>
                    <a:pt x="202" y="24"/>
                    <a:pt x="205" y="24"/>
                    <a:pt x="206" y="22"/>
                  </a:cubicBezTo>
                  <a:cubicBezTo>
                    <a:pt x="207" y="23"/>
                    <a:pt x="210" y="22"/>
                    <a:pt x="209" y="26"/>
                  </a:cubicBezTo>
                  <a:cubicBezTo>
                    <a:pt x="212" y="26"/>
                    <a:pt x="215" y="25"/>
                    <a:pt x="215" y="22"/>
                  </a:cubicBezTo>
                  <a:cubicBezTo>
                    <a:pt x="218" y="24"/>
                    <a:pt x="220" y="21"/>
                    <a:pt x="222" y="24"/>
                  </a:cubicBezTo>
                  <a:cubicBezTo>
                    <a:pt x="225" y="24"/>
                    <a:pt x="228" y="24"/>
                    <a:pt x="230" y="24"/>
                  </a:cubicBezTo>
                  <a:cubicBezTo>
                    <a:pt x="231" y="24"/>
                    <a:pt x="229" y="26"/>
                    <a:pt x="229" y="26"/>
                  </a:cubicBezTo>
                  <a:cubicBezTo>
                    <a:pt x="229" y="26"/>
                    <a:pt x="232" y="28"/>
                    <a:pt x="232" y="27"/>
                  </a:cubicBezTo>
                  <a:cubicBezTo>
                    <a:pt x="233" y="28"/>
                    <a:pt x="233" y="26"/>
                    <a:pt x="235" y="26"/>
                  </a:cubicBezTo>
                  <a:cubicBezTo>
                    <a:pt x="235" y="26"/>
                    <a:pt x="235" y="28"/>
                    <a:pt x="235" y="29"/>
                  </a:cubicBezTo>
                  <a:cubicBezTo>
                    <a:pt x="239" y="31"/>
                    <a:pt x="243" y="28"/>
                    <a:pt x="247" y="29"/>
                  </a:cubicBezTo>
                  <a:cubicBezTo>
                    <a:pt x="247" y="30"/>
                    <a:pt x="249" y="30"/>
                    <a:pt x="250" y="30"/>
                  </a:cubicBezTo>
                  <a:cubicBezTo>
                    <a:pt x="249" y="34"/>
                    <a:pt x="254" y="31"/>
                    <a:pt x="254" y="33"/>
                  </a:cubicBezTo>
                  <a:cubicBezTo>
                    <a:pt x="255" y="36"/>
                    <a:pt x="252" y="35"/>
                    <a:pt x="252" y="37"/>
                  </a:cubicBezTo>
                  <a:cubicBezTo>
                    <a:pt x="251" y="39"/>
                    <a:pt x="253" y="39"/>
                    <a:pt x="253" y="40"/>
                  </a:cubicBezTo>
                  <a:cubicBezTo>
                    <a:pt x="265" y="39"/>
                    <a:pt x="276" y="39"/>
                    <a:pt x="286" y="43"/>
                  </a:cubicBezTo>
                  <a:cubicBezTo>
                    <a:pt x="285" y="44"/>
                    <a:pt x="285" y="45"/>
                    <a:pt x="285" y="46"/>
                  </a:cubicBezTo>
                  <a:cubicBezTo>
                    <a:pt x="287" y="46"/>
                    <a:pt x="287" y="45"/>
                    <a:pt x="289" y="45"/>
                  </a:cubicBezTo>
                  <a:cubicBezTo>
                    <a:pt x="288" y="41"/>
                    <a:pt x="289" y="42"/>
                    <a:pt x="288" y="38"/>
                  </a:cubicBezTo>
                  <a:cubicBezTo>
                    <a:pt x="289" y="36"/>
                    <a:pt x="298" y="36"/>
                    <a:pt x="295" y="35"/>
                  </a:cubicBezTo>
                  <a:cubicBezTo>
                    <a:pt x="296" y="32"/>
                    <a:pt x="297" y="34"/>
                    <a:pt x="299" y="35"/>
                  </a:cubicBezTo>
                  <a:cubicBezTo>
                    <a:pt x="299" y="36"/>
                    <a:pt x="301" y="35"/>
                    <a:pt x="301" y="37"/>
                  </a:cubicBezTo>
                  <a:cubicBezTo>
                    <a:pt x="306" y="38"/>
                    <a:pt x="309" y="36"/>
                    <a:pt x="313" y="37"/>
                  </a:cubicBezTo>
                  <a:cubicBezTo>
                    <a:pt x="313" y="37"/>
                    <a:pt x="313" y="38"/>
                    <a:pt x="314" y="38"/>
                  </a:cubicBezTo>
                  <a:cubicBezTo>
                    <a:pt x="315" y="38"/>
                    <a:pt x="315" y="39"/>
                    <a:pt x="316" y="39"/>
                  </a:cubicBezTo>
                  <a:cubicBezTo>
                    <a:pt x="321" y="39"/>
                    <a:pt x="324" y="37"/>
                    <a:pt x="330" y="38"/>
                  </a:cubicBezTo>
                  <a:cubicBezTo>
                    <a:pt x="334" y="36"/>
                    <a:pt x="333" y="34"/>
                    <a:pt x="334" y="31"/>
                  </a:cubicBezTo>
                  <a:cubicBezTo>
                    <a:pt x="333" y="27"/>
                    <a:pt x="330" y="29"/>
                    <a:pt x="329" y="27"/>
                  </a:cubicBezTo>
                  <a:cubicBezTo>
                    <a:pt x="330" y="21"/>
                    <a:pt x="340" y="24"/>
                    <a:pt x="343" y="26"/>
                  </a:cubicBezTo>
                  <a:cubicBezTo>
                    <a:pt x="343" y="28"/>
                    <a:pt x="342" y="29"/>
                    <a:pt x="340" y="29"/>
                  </a:cubicBezTo>
                  <a:cubicBezTo>
                    <a:pt x="342" y="31"/>
                    <a:pt x="340" y="32"/>
                    <a:pt x="339" y="33"/>
                  </a:cubicBezTo>
                  <a:cubicBezTo>
                    <a:pt x="338" y="36"/>
                    <a:pt x="340" y="36"/>
                    <a:pt x="342" y="36"/>
                  </a:cubicBezTo>
                  <a:cubicBezTo>
                    <a:pt x="341" y="39"/>
                    <a:pt x="343" y="40"/>
                    <a:pt x="341" y="43"/>
                  </a:cubicBezTo>
                  <a:cubicBezTo>
                    <a:pt x="345" y="45"/>
                    <a:pt x="347" y="37"/>
                    <a:pt x="346" y="38"/>
                  </a:cubicBezTo>
                  <a:cubicBezTo>
                    <a:pt x="346" y="38"/>
                    <a:pt x="349" y="41"/>
                    <a:pt x="348" y="36"/>
                  </a:cubicBezTo>
                  <a:cubicBezTo>
                    <a:pt x="353" y="37"/>
                    <a:pt x="352" y="31"/>
                    <a:pt x="355" y="30"/>
                  </a:cubicBezTo>
                  <a:cubicBezTo>
                    <a:pt x="354" y="27"/>
                    <a:pt x="352" y="24"/>
                    <a:pt x="347" y="24"/>
                  </a:cubicBezTo>
                  <a:cubicBezTo>
                    <a:pt x="349" y="22"/>
                    <a:pt x="345" y="19"/>
                    <a:pt x="341" y="18"/>
                  </a:cubicBezTo>
                  <a:cubicBezTo>
                    <a:pt x="341" y="16"/>
                    <a:pt x="341" y="15"/>
                    <a:pt x="340" y="14"/>
                  </a:cubicBezTo>
                  <a:cubicBezTo>
                    <a:pt x="340" y="12"/>
                    <a:pt x="343" y="11"/>
                    <a:pt x="343" y="9"/>
                  </a:cubicBezTo>
                  <a:cubicBezTo>
                    <a:pt x="343" y="8"/>
                    <a:pt x="346" y="7"/>
                    <a:pt x="346" y="6"/>
                  </a:cubicBezTo>
                  <a:cubicBezTo>
                    <a:pt x="343" y="3"/>
                    <a:pt x="350" y="7"/>
                    <a:pt x="347" y="4"/>
                  </a:cubicBezTo>
                  <a:cubicBezTo>
                    <a:pt x="347" y="0"/>
                    <a:pt x="350" y="5"/>
                    <a:pt x="350" y="5"/>
                  </a:cubicBezTo>
                  <a:cubicBezTo>
                    <a:pt x="352" y="5"/>
                    <a:pt x="354" y="4"/>
                    <a:pt x="355" y="5"/>
                  </a:cubicBezTo>
                  <a:cubicBezTo>
                    <a:pt x="356" y="5"/>
                    <a:pt x="354" y="7"/>
                    <a:pt x="354" y="7"/>
                  </a:cubicBezTo>
                  <a:cubicBezTo>
                    <a:pt x="355" y="8"/>
                    <a:pt x="357" y="7"/>
                    <a:pt x="358" y="7"/>
                  </a:cubicBezTo>
                  <a:cubicBezTo>
                    <a:pt x="358" y="8"/>
                    <a:pt x="357" y="10"/>
                    <a:pt x="358" y="11"/>
                  </a:cubicBezTo>
                  <a:cubicBezTo>
                    <a:pt x="358" y="11"/>
                    <a:pt x="360" y="11"/>
                    <a:pt x="360" y="11"/>
                  </a:cubicBezTo>
                  <a:cubicBezTo>
                    <a:pt x="361" y="14"/>
                    <a:pt x="358" y="13"/>
                    <a:pt x="360" y="16"/>
                  </a:cubicBezTo>
                  <a:cubicBezTo>
                    <a:pt x="360" y="16"/>
                    <a:pt x="361" y="17"/>
                    <a:pt x="361" y="18"/>
                  </a:cubicBezTo>
                  <a:cubicBezTo>
                    <a:pt x="361" y="18"/>
                    <a:pt x="360" y="18"/>
                    <a:pt x="360" y="19"/>
                  </a:cubicBezTo>
                  <a:cubicBezTo>
                    <a:pt x="360" y="21"/>
                    <a:pt x="359" y="21"/>
                    <a:pt x="359" y="23"/>
                  </a:cubicBezTo>
                  <a:cubicBezTo>
                    <a:pt x="359" y="25"/>
                    <a:pt x="366" y="25"/>
                    <a:pt x="365" y="22"/>
                  </a:cubicBezTo>
                  <a:cubicBezTo>
                    <a:pt x="367" y="22"/>
                    <a:pt x="366" y="25"/>
                    <a:pt x="369" y="24"/>
                  </a:cubicBezTo>
                  <a:cubicBezTo>
                    <a:pt x="367" y="26"/>
                    <a:pt x="370" y="26"/>
                    <a:pt x="369" y="30"/>
                  </a:cubicBezTo>
                  <a:cubicBezTo>
                    <a:pt x="374" y="30"/>
                    <a:pt x="373" y="26"/>
                    <a:pt x="378" y="29"/>
                  </a:cubicBezTo>
                  <a:cubicBezTo>
                    <a:pt x="379" y="29"/>
                    <a:pt x="379" y="28"/>
                    <a:pt x="379" y="27"/>
                  </a:cubicBezTo>
                  <a:cubicBezTo>
                    <a:pt x="381" y="28"/>
                    <a:pt x="377" y="29"/>
                    <a:pt x="380" y="31"/>
                  </a:cubicBezTo>
                  <a:cubicBezTo>
                    <a:pt x="380" y="31"/>
                    <a:pt x="382" y="32"/>
                    <a:pt x="382" y="32"/>
                  </a:cubicBezTo>
                  <a:cubicBezTo>
                    <a:pt x="382" y="34"/>
                    <a:pt x="378" y="36"/>
                    <a:pt x="380" y="39"/>
                  </a:cubicBezTo>
                  <a:close/>
                  <a:moveTo>
                    <a:pt x="240" y="52"/>
                  </a:moveTo>
                  <a:cubicBezTo>
                    <a:pt x="239" y="50"/>
                    <a:pt x="242" y="49"/>
                    <a:pt x="240" y="49"/>
                  </a:cubicBezTo>
                  <a:cubicBezTo>
                    <a:pt x="240" y="49"/>
                    <a:pt x="240" y="50"/>
                    <a:pt x="239" y="50"/>
                  </a:cubicBezTo>
                  <a:cubicBezTo>
                    <a:pt x="238" y="48"/>
                    <a:pt x="239" y="46"/>
                    <a:pt x="237" y="46"/>
                  </a:cubicBezTo>
                  <a:cubicBezTo>
                    <a:pt x="236" y="48"/>
                    <a:pt x="231" y="52"/>
                    <a:pt x="228" y="49"/>
                  </a:cubicBezTo>
                  <a:cubicBezTo>
                    <a:pt x="228" y="46"/>
                    <a:pt x="233" y="49"/>
                    <a:pt x="232" y="45"/>
                  </a:cubicBezTo>
                  <a:cubicBezTo>
                    <a:pt x="231" y="45"/>
                    <a:pt x="229" y="45"/>
                    <a:pt x="229" y="44"/>
                  </a:cubicBezTo>
                  <a:cubicBezTo>
                    <a:pt x="227" y="43"/>
                    <a:pt x="226" y="46"/>
                    <a:pt x="225" y="46"/>
                  </a:cubicBezTo>
                  <a:cubicBezTo>
                    <a:pt x="222" y="47"/>
                    <a:pt x="219" y="47"/>
                    <a:pt x="216" y="47"/>
                  </a:cubicBezTo>
                  <a:cubicBezTo>
                    <a:pt x="216" y="48"/>
                    <a:pt x="216" y="48"/>
                    <a:pt x="215" y="49"/>
                  </a:cubicBezTo>
                  <a:cubicBezTo>
                    <a:pt x="211" y="50"/>
                    <a:pt x="207" y="50"/>
                    <a:pt x="203" y="50"/>
                  </a:cubicBezTo>
                  <a:cubicBezTo>
                    <a:pt x="204" y="52"/>
                    <a:pt x="202" y="53"/>
                    <a:pt x="203" y="53"/>
                  </a:cubicBezTo>
                  <a:cubicBezTo>
                    <a:pt x="203" y="52"/>
                    <a:pt x="205" y="52"/>
                    <a:pt x="204" y="55"/>
                  </a:cubicBezTo>
                  <a:cubicBezTo>
                    <a:pt x="210" y="55"/>
                    <a:pt x="217" y="50"/>
                    <a:pt x="219" y="55"/>
                  </a:cubicBezTo>
                  <a:cubicBezTo>
                    <a:pt x="216" y="52"/>
                    <a:pt x="217" y="55"/>
                    <a:pt x="215" y="56"/>
                  </a:cubicBezTo>
                  <a:cubicBezTo>
                    <a:pt x="213" y="56"/>
                    <a:pt x="211" y="56"/>
                    <a:pt x="210" y="58"/>
                  </a:cubicBezTo>
                  <a:cubicBezTo>
                    <a:pt x="217" y="59"/>
                    <a:pt x="220" y="57"/>
                    <a:pt x="226" y="57"/>
                  </a:cubicBezTo>
                  <a:cubicBezTo>
                    <a:pt x="226" y="58"/>
                    <a:pt x="225" y="60"/>
                    <a:pt x="227" y="60"/>
                  </a:cubicBezTo>
                  <a:cubicBezTo>
                    <a:pt x="227" y="59"/>
                    <a:pt x="229" y="59"/>
                    <a:pt x="230" y="59"/>
                  </a:cubicBezTo>
                  <a:cubicBezTo>
                    <a:pt x="231" y="57"/>
                    <a:pt x="231" y="55"/>
                    <a:pt x="233" y="55"/>
                  </a:cubicBezTo>
                  <a:cubicBezTo>
                    <a:pt x="235" y="53"/>
                    <a:pt x="234" y="55"/>
                    <a:pt x="237" y="55"/>
                  </a:cubicBezTo>
                  <a:cubicBezTo>
                    <a:pt x="238" y="53"/>
                    <a:pt x="238" y="52"/>
                    <a:pt x="240" y="52"/>
                  </a:cubicBezTo>
                  <a:close/>
                  <a:moveTo>
                    <a:pt x="248" y="92"/>
                  </a:moveTo>
                  <a:cubicBezTo>
                    <a:pt x="249" y="89"/>
                    <a:pt x="253" y="90"/>
                    <a:pt x="254" y="89"/>
                  </a:cubicBezTo>
                  <a:cubicBezTo>
                    <a:pt x="254" y="88"/>
                    <a:pt x="256" y="89"/>
                    <a:pt x="256" y="89"/>
                  </a:cubicBezTo>
                  <a:cubicBezTo>
                    <a:pt x="258" y="88"/>
                    <a:pt x="260" y="88"/>
                    <a:pt x="262" y="87"/>
                  </a:cubicBezTo>
                  <a:cubicBezTo>
                    <a:pt x="262" y="87"/>
                    <a:pt x="263" y="85"/>
                    <a:pt x="263" y="85"/>
                  </a:cubicBezTo>
                  <a:cubicBezTo>
                    <a:pt x="266" y="83"/>
                    <a:pt x="269" y="86"/>
                    <a:pt x="269" y="84"/>
                  </a:cubicBezTo>
                  <a:cubicBezTo>
                    <a:pt x="269" y="84"/>
                    <a:pt x="268" y="83"/>
                    <a:pt x="269" y="83"/>
                  </a:cubicBezTo>
                  <a:cubicBezTo>
                    <a:pt x="272" y="83"/>
                    <a:pt x="272" y="81"/>
                    <a:pt x="273" y="83"/>
                  </a:cubicBezTo>
                  <a:cubicBezTo>
                    <a:pt x="273" y="84"/>
                    <a:pt x="274" y="82"/>
                    <a:pt x="274" y="82"/>
                  </a:cubicBezTo>
                  <a:cubicBezTo>
                    <a:pt x="272" y="82"/>
                    <a:pt x="274" y="79"/>
                    <a:pt x="276" y="82"/>
                  </a:cubicBezTo>
                  <a:cubicBezTo>
                    <a:pt x="277" y="79"/>
                    <a:pt x="279" y="79"/>
                    <a:pt x="279" y="76"/>
                  </a:cubicBezTo>
                  <a:cubicBezTo>
                    <a:pt x="274" y="75"/>
                    <a:pt x="274" y="78"/>
                    <a:pt x="269" y="77"/>
                  </a:cubicBezTo>
                  <a:cubicBezTo>
                    <a:pt x="269" y="79"/>
                    <a:pt x="268" y="80"/>
                    <a:pt x="267" y="80"/>
                  </a:cubicBezTo>
                  <a:cubicBezTo>
                    <a:pt x="263" y="82"/>
                    <a:pt x="264" y="80"/>
                    <a:pt x="261" y="80"/>
                  </a:cubicBezTo>
                  <a:cubicBezTo>
                    <a:pt x="260" y="81"/>
                    <a:pt x="261" y="82"/>
                    <a:pt x="259" y="82"/>
                  </a:cubicBezTo>
                  <a:cubicBezTo>
                    <a:pt x="257" y="81"/>
                    <a:pt x="256" y="80"/>
                    <a:pt x="254" y="80"/>
                  </a:cubicBezTo>
                  <a:cubicBezTo>
                    <a:pt x="254" y="80"/>
                    <a:pt x="254" y="78"/>
                    <a:pt x="253" y="78"/>
                  </a:cubicBezTo>
                  <a:cubicBezTo>
                    <a:pt x="253" y="80"/>
                    <a:pt x="252" y="81"/>
                    <a:pt x="252" y="82"/>
                  </a:cubicBezTo>
                  <a:cubicBezTo>
                    <a:pt x="252" y="83"/>
                    <a:pt x="254" y="83"/>
                    <a:pt x="254" y="84"/>
                  </a:cubicBezTo>
                  <a:cubicBezTo>
                    <a:pt x="250" y="83"/>
                    <a:pt x="250" y="85"/>
                    <a:pt x="249" y="86"/>
                  </a:cubicBezTo>
                  <a:cubicBezTo>
                    <a:pt x="248" y="88"/>
                    <a:pt x="245" y="87"/>
                    <a:pt x="245" y="89"/>
                  </a:cubicBezTo>
                  <a:cubicBezTo>
                    <a:pt x="244" y="91"/>
                    <a:pt x="239" y="88"/>
                    <a:pt x="241" y="92"/>
                  </a:cubicBezTo>
                  <a:cubicBezTo>
                    <a:pt x="243" y="92"/>
                    <a:pt x="246" y="92"/>
                    <a:pt x="248" y="92"/>
                  </a:cubicBezTo>
                  <a:close/>
                  <a:moveTo>
                    <a:pt x="334" y="138"/>
                  </a:moveTo>
                  <a:cubicBezTo>
                    <a:pt x="333" y="138"/>
                    <a:pt x="333" y="139"/>
                    <a:pt x="333" y="139"/>
                  </a:cubicBezTo>
                  <a:cubicBezTo>
                    <a:pt x="332" y="139"/>
                    <a:pt x="329" y="140"/>
                    <a:pt x="329" y="140"/>
                  </a:cubicBezTo>
                  <a:cubicBezTo>
                    <a:pt x="328" y="142"/>
                    <a:pt x="330" y="145"/>
                    <a:pt x="328" y="145"/>
                  </a:cubicBezTo>
                  <a:cubicBezTo>
                    <a:pt x="328" y="144"/>
                    <a:pt x="328" y="142"/>
                    <a:pt x="327" y="142"/>
                  </a:cubicBezTo>
                  <a:cubicBezTo>
                    <a:pt x="327" y="143"/>
                    <a:pt x="327" y="145"/>
                    <a:pt x="327" y="146"/>
                  </a:cubicBezTo>
                  <a:cubicBezTo>
                    <a:pt x="329" y="146"/>
                    <a:pt x="331" y="146"/>
                    <a:pt x="333" y="146"/>
                  </a:cubicBezTo>
                  <a:cubicBezTo>
                    <a:pt x="332" y="148"/>
                    <a:pt x="335" y="150"/>
                    <a:pt x="335" y="151"/>
                  </a:cubicBezTo>
                  <a:cubicBezTo>
                    <a:pt x="336" y="155"/>
                    <a:pt x="337" y="154"/>
                    <a:pt x="339" y="156"/>
                  </a:cubicBezTo>
                  <a:cubicBezTo>
                    <a:pt x="337" y="156"/>
                    <a:pt x="336" y="156"/>
                    <a:pt x="336" y="158"/>
                  </a:cubicBezTo>
                  <a:cubicBezTo>
                    <a:pt x="336" y="160"/>
                    <a:pt x="338" y="160"/>
                    <a:pt x="338" y="162"/>
                  </a:cubicBezTo>
                  <a:cubicBezTo>
                    <a:pt x="339" y="162"/>
                    <a:pt x="341" y="162"/>
                    <a:pt x="342" y="162"/>
                  </a:cubicBezTo>
                  <a:cubicBezTo>
                    <a:pt x="344" y="160"/>
                    <a:pt x="344" y="157"/>
                    <a:pt x="343" y="155"/>
                  </a:cubicBezTo>
                  <a:cubicBezTo>
                    <a:pt x="342" y="154"/>
                    <a:pt x="341" y="153"/>
                    <a:pt x="340" y="152"/>
                  </a:cubicBezTo>
                  <a:cubicBezTo>
                    <a:pt x="342" y="146"/>
                    <a:pt x="340" y="149"/>
                    <a:pt x="339" y="148"/>
                  </a:cubicBezTo>
                  <a:cubicBezTo>
                    <a:pt x="337" y="145"/>
                    <a:pt x="338" y="141"/>
                    <a:pt x="336" y="138"/>
                  </a:cubicBezTo>
                  <a:cubicBezTo>
                    <a:pt x="336" y="138"/>
                    <a:pt x="335" y="138"/>
                    <a:pt x="334" y="138"/>
                  </a:cubicBezTo>
                  <a:close/>
                  <a:moveTo>
                    <a:pt x="380" y="175"/>
                  </a:moveTo>
                  <a:cubicBezTo>
                    <a:pt x="376" y="173"/>
                    <a:pt x="377" y="176"/>
                    <a:pt x="375" y="177"/>
                  </a:cubicBezTo>
                  <a:cubicBezTo>
                    <a:pt x="375" y="176"/>
                    <a:pt x="374" y="176"/>
                    <a:pt x="373" y="176"/>
                  </a:cubicBezTo>
                  <a:cubicBezTo>
                    <a:pt x="373" y="180"/>
                    <a:pt x="369" y="178"/>
                    <a:pt x="367" y="179"/>
                  </a:cubicBezTo>
                  <a:cubicBezTo>
                    <a:pt x="366" y="180"/>
                    <a:pt x="367" y="181"/>
                    <a:pt x="366" y="182"/>
                  </a:cubicBezTo>
                  <a:cubicBezTo>
                    <a:pt x="365" y="182"/>
                    <a:pt x="363" y="182"/>
                    <a:pt x="363" y="183"/>
                  </a:cubicBezTo>
                  <a:cubicBezTo>
                    <a:pt x="365" y="183"/>
                    <a:pt x="363" y="184"/>
                    <a:pt x="363" y="186"/>
                  </a:cubicBezTo>
                  <a:cubicBezTo>
                    <a:pt x="366" y="188"/>
                    <a:pt x="366" y="185"/>
                    <a:pt x="368" y="184"/>
                  </a:cubicBezTo>
                  <a:cubicBezTo>
                    <a:pt x="370" y="183"/>
                    <a:pt x="373" y="184"/>
                    <a:pt x="375" y="184"/>
                  </a:cubicBezTo>
                  <a:cubicBezTo>
                    <a:pt x="377" y="184"/>
                    <a:pt x="377" y="183"/>
                    <a:pt x="379" y="183"/>
                  </a:cubicBezTo>
                  <a:cubicBezTo>
                    <a:pt x="382" y="183"/>
                    <a:pt x="385" y="184"/>
                    <a:pt x="386" y="185"/>
                  </a:cubicBezTo>
                  <a:cubicBezTo>
                    <a:pt x="385" y="185"/>
                    <a:pt x="383" y="185"/>
                    <a:pt x="383" y="186"/>
                  </a:cubicBezTo>
                  <a:cubicBezTo>
                    <a:pt x="384" y="186"/>
                    <a:pt x="385" y="188"/>
                    <a:pt x="385" y="188"/>
                  </a:cubicBezTo>
                  <a:cubicBezTo>
                    <a:pt x="385" y="188"/>
                    <a:pt x="386" y="186"/>
                    <a:pt x="386" y="186"/>
                  </a:cubicBezTo>
                  <a:cubicBezTo>
                    <a:pt x="390" y="187"/>
                    <a:pt x="389" y="187"/>
                    <a:pt x="392" y="185"/>
                  </a:cubicBezTo>
                  <a:cubicBezTo>
                    <a:pt x="395" y="183"/>
                    <a:pt x="398" y="187"/>
                    <a:pt x="400" y="184"/>
                  </a:cubicBezTo>
                  <a:cubicBezTo>
                    <a:pt x="397" y="183"/>
                    <a:pt x="401" y="179"/>
                    <a:pt x="398" y="182"/>
                  </a:cubicBezTo>
                  <a:cubicBezTo>
                    <a:pt x="396" y="184"/>
                    <a:pt x="395" y="177"/>
                    <a:pt x="395" y="177"/>
                  </a:cubicBezTo>
                  <a:cubicBezTo>
                    <a:pt x="395" y="176"/>
                    <a:pt x="392" y="177"/>
                    <a:pt x="393" y="175"/>
                  </a:cubicBezTo>
                  <a:cubicBezTo>
                    <a:pt x="391" y="175"/>
                    <a:pt x="389" y="175"/>
                    <a:pt x="387" y="175"/>
                  </a:cubicBezTo>
                  <a:cubicBezTo>
                    <a:pt x="387" y="173"/>
                    <a:pt x="388" y="173"/>
                    <a:pt x="387" y="171"/>
                  </a:cubicBezTo>
                  <a:cubicBezTo>
                    <a:pt x="383" y="172"/>
                    <a:pt x="384" y="171"/>
                    <a:pt x="380" y="171"/>
                  </a:cubicBezTo>
                  <a:cubicBezTo>
                    <a:pt x="379" y="173"/>
                    <a:pt x="379" y="173"/>
                    <a:pt x="380" y="175"/>
                  </a:cubicBezTo>
                  <a:close/>
                  <a:moveTo>
                    <a:pt x="412" y="204"/>
                  </a:moveTo>
                  <a:cubicBezTo>
                    <a:pt x="411" y="204"/>
                    <a:pt x="410" y="204"/>
                    <a:pt x="411" y="203"/>
                  </a:cubicBezTo>
                  <a:cubicBezTo>
                    <a:pt x="416" y="204"/>
                    <a:pt x="411" y="195"/>
                    <a:pt x="415" y="196"/>
                  </a:cubicBezTo>
                  <a:cubicBezTo>
                    <a:pt x="418" y="198"/>
                    <a:pt x="419" y="195"/>
                    <a:pt x="422" y="196"/>
                  </a:cubicBezTo>
                  <a:cubicBezTo>
                    <a:pt x="420" y="189"/>
                    <a:pt x="412" y="187"/>
                    <a:pt x="405" y="189"/>
                  </a:cubicBezTo>
                  <a:cubicBezTo>
                    <a:pt x="404" y="188"/>
                    <a:pt x="403" y="188"/>
                    <a:pt x="403" y="186"/>
                  </a:cubicBezTo>
                  <a:cubicBezTo>
                    <a:pt x="401" y="186"/>
                    <a:pt x="400" y="189"/>
                    <a:pt x="398" y="189"/>
                  </a:cubicBezTo>
                  <a:cubicBezTo>
                    <a:pt x="396" y="189"/>
                    <a:pt x="396" y="187"/>
                    <a:pt x="394" y="188"/>
                  </a:cubicBezTo>
                  <a:cubicBezTo>
                    <a:pt x="392" y="188"/>
                    <a:pt x="392" y="189"/>
                    <a:pt x="391" y="190"/>
                  </a:cubicBezTo>
                  <a:cubicBezTo>
                    <a:pt x="389" y="191"/>
                    <a:pt x="388" y="190"/>
                    <a:pt x="386" y="191"/>
                  </a:cubicBezTo>
                  <a:cubicBezTo>
                    <a:pt x="386" y="193"/>
                    <a:pt x="385" y="194"/>
                    <a:pt x="383" y="195"/>
                  </a:cubicBezTo>
                  <a:cubicBezTo>
                    <a:pt x="384" y="204"/>
                    <a:pt x="382" y="205"/>
                    <a:pt x="382" y="215"/>
                  </a:cubicBezTo>
                  <a:cubicBezTo>
                    <a:pt x="387" y="216"/>
                    <a:pt x="385" y="211"/>
                    <a:pt x="388" y="212"/>
                  </a:cubicBezTo>
                  <a:cubicBezTo>
                    <a:pt x="388" y="210"/>
                    <a:pt x="389" y="209"/>
                    <a:pt x="389" y="208"/>
                  </a:cubicBezTo>
                  <a:cubicBezTo>
                    <a:pt x="391" y="205"/>
                    <a:pt x="390" y="202"/>
                    <a:pt x="391" y="198"/>
                  </a:cubicBezTo>
                  <a:cubicBezTo>
                    <a:pt x="391" y="198"/>
                    <a:pt x="393" y="196"/>
                    <a:pt x="393" y="196"/>
                  </a:cubicBezTo>
                  <a:cubicBezTo>
                    <a:pt x="393" y="195"/>
                    <a:pt x="392" y="192"/>
                    <a:pt x="394" y="192"/>
                  </a:cubicBezTo>
                  <a:cubicBezTo>
                    <a:pt x="396" y="192"/>
                    <a:pt x="398" y="192"/>
                    <a:pt x="399" y="191"/>
                  </a:cubicBezTo>
                  <a:cubicBezTo>
                    <a:pt x="397" y="195"/>
                    <a:pt x="403" y="192"/>
                    <a:pt x="402" y="195"/>
                  </a:cubicBezTo>
                  <a:cubicBezTo>
                    <a:pt x="403" y="198"/>
                    <a:pt x="403" y="197"/>
                    <a:pt x="402" y="201"/>
                  </a:cubicBezTo>
                  <a:cubicBezTo>
                    <a:pt x="403" y="201"/>
                    <a:pt x="405" y="201"/>
                    <a:pt x="405" y="202"/>
                  </a:cubicBezTo>
                  <a:cubicBezTo>
                    <a:pt x="404" y="202"/>
                    <a:pt x="402" y="202"/>
                    <a:pt x="402" y="203"/>
                  </a:cubicBezTo>
                  <a:cubicBezTo>
                    <a:pt x="406" y="202"/>
                    <a:pt x="410" y="206"/>
                    <a:pt x="412" y="204"/>
                  </a:cubicBezTo>
                  <a:close/>
                  <a:moveTo>
                    <a:pt x="433" y="199"/>
                  </a:moveTo>
                  <a:cubicBezTo>
                    <a:pt x="433" y="199"/>
                    <a:pt x="433" y="202"/>
                    <a:pt x="433" y="202"/>
                  </a:cubicBezTo>
                  <a:cubicBezTo>
                    <a:pt x="431" y="204"/>
                    <a:pt x="426" y="198"/>
                    <a:pt x="423" y="201"/>
                  </a:cubicBezTo>
                  <a:cubicBezTo>
                    <a:pt x="424" y="203"/>
                    <a:pt x="422" y="203"/>
                    <a:pt x="421" y="204"/>
                  </a:cubicBezTo>
                  <a:cubicBezTo>
                    <a:pt x="424" y="207"/>
                    <a:pt x="425" y="205"/>
                    <a:pt x="428" y="205"/>
                  </a:cubicBezTo>
                  <a:cubicBezTo>
                    <a:pt x="431" y="205"/>
                    <a:pt x="435" y="206"/>
                    <a:pt x="436" y="204"/>
                  </a:cubicBezTo>
                  <a:cubicBezTo>
                    <a:pt x="436" y="204"/>
                    <a:pt x="435" y="203"/>
                    <a:pt x="436" y="203"/>
                  </a:cubicBezTo>
                  <a:cubicBezTo>
                    <a:pt x="437" y="203"/>
                    <a:pt x="439" y="203"/>
                    <a:pt x="439" y="202"/>
                  </a:cubicBezTo>
                  <a:cubicBezTo>
                    <a:pt x="436" y="202"/>
                    <a:pt x="435" y="199"/>
                    <a:pt x="433" y="199"/>
                  </a:cubicBezTo>
                  <a:close/>
                  <a:moveTo>
                    <a:pt x="416" y="209"/>
                  </a:moveTo>
                  <a:cubicBezTo>
                    <a:pt x="416" y="209"/>
                    <a:pt x="416" y="207"/>
                    <a:pt x="414" y="208"/>
                  </a:cubicBezTo>
                  <a:cubicBezTo>
                    <a:pt x="414" y="208"/>
                    <a:pt x="414" y="210"/>
                    <a:pt x="414" y="210"/>
                  </a:cubicBezTo>
                  <a:cubicBezTo>
                    <a:pt x="412" y="210"/>
                    <a:pt x="410" y="210"/>
                    <a:pt x="408" y="210"/>
                  </a:cubicBezTo>
                  <a:cubicBezTo>
                    <a:pt x="410" y="214"/>
                    <a:pt x="404" y="211"/>
                    <a:pt x="405" y="213"/>
                  </a:cubicBezTo>
                  <a:cubicBezTo>
                    <a:pt x="406" y="213"/>
                    <a:pt x="407" y="213"/>
                    <a:pt x="408" y="213"/>
                  </a:cubicBezTo>
                  <a:cubicBezTo>
                    <a:pt x="408" y="215"/>
                    <a:pt x="407" y="215"/>
                    <a:pt x="407" y="216"/>
                  </a:cubicBezTo>
                  <a:cubicBezTo>
                    <a:pt x="410" y="217"/>
                    <a:pt x="409" y="213"/>
                    <a:pt x="412" y="213"/>
                  </a:cubicBezTo>
                  <a:cubicBezTo>
                    <a:pt x="413" y="214"/>
                    <a:pt x="415" y="215"/>
                    <a:pt x="418" y="215"/>
                  </a:cubicBezTo>
                  <a:cubicBezTo>
                    <a:pt x="417" y="210"/>
                    <a:pt x="425" y="214"/>
                    <a:pt x="423" y="208"/>
                  </a:cubicBezTo>
                  <a:cubicBezTo>
                    <a:pt x="420" y="206"/>
                    <a:pt x="418" y="209"/>
                    <a:pt x="416" y="209"/>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3" name="Freeform 92"/>
            <p:cNvSpPr/>
            <p:nvPr/>
          </p:nvSpPr>
          <p:spPr bwMode="auto">
            <a:xfrm>
              <a:off x="3956400" y="1913657"/>
              <a:ext cx="142875" cy="217487"/>
            </a:xfrm>
            <a:custGeom>
              <a:avLst/>
              <a:gdLst>
                <a:gd name="T0" fmla="*/ 26 w 38"/>
                <a:gd name="T1" fmla="*/ 14 h 58"/>
                <a:gd name="T2" fmla="*/ 45 w 38"/>
                <a:gd name="T3" fmla="*/ 9 h 58"/>
                <a:gd name="T4" fmla="*/ 47 w 38"/>
                <a:gd name="T5" fmla="*/ 26 h 58"/>
                <a:gd name="T6" fmla="*/ 33 w 38"/>
                <a:gd name="T7" fmla="*/ 35 h 58"/>
                <a:gd name="T8" fmla="*/ 50 w 38"/>
                <a:gd name="T9" fmla="*/ 45 h 58"/>
                <a:gd name="T10" fmla="*/ 59 w 38"/>
                <a:gd name="T11" fmla="*/ 64 h 58"/>
                <a:gd name="T12" fmla="*/ 64 w 38"/>
                <a:gd name="T13" fmla="*/ 69 h 58"/>
                <a:gd name="T14" fmla="*/ 76 w 38"/>
                <a:gd name="T15" fmla="*/ 73 h 58"/>
                <a:gd name="T16" fmla="*/ 71 w 38"/>
                <a:gd name="T17" fmla="*/ 85 h 58"/>
                <a:gd name="T18" fmla="*/ 88 w 38"/>
                <a:gd name="T19" fmla="*/ 87 h 58"/>
                <a:gd name="T20" fmla="*/ 88 w 38"/>
                <a:gd name="T21" fmla="*/ 104 h 58"/>
                <a:gd name="T22" fmla="*/ 81 w 38"/>
                <a:gd name="T23" fmla="*/ 104 h 58"/>
                <a:gd name="T24" fmla="*/ 88 w 38"/>
                <a:gd name="T25" fmla="*/ 109 h 58"/>
                <a:gd name="T26" fmla="*/ 81 w 38"/>
                <a:gd name="T27" fmla="*/ 116 h 58"/>
                <a:gd name="T28" fmla="*/ 73 w 38"/>
                <a:gd name="T29" fmla="*/ 120 h 58"/>
                <a:gd name="T30" fmla="*/ 45 w 38"/>
                <a:gd name="T31" fmla="*/ 118 h 58"/>
                <a:gd name="T32" fmla="*/ 33 w 38"/>
                <a:gd name="T33" fmla="*/ 120 h 58"/>
                <a:gd name="T34" fmla="*/ 14 w 38"/>
                <a:gd name="T35" fmla="*/ 120 h 58"/>
                <a:gd name="T36" fmla="*/ 19 w 38"/>
                <a:gd name="T37" fmla="*/ 118 h 58"/>
                <a:gd name="T38" fmla="*/ 24 w 38"/>
                <a:gd name="T39" fmla="*/ 120 h 58"/>
                <a:gd name="T40" fmla="*/ 26 w 38"/>
                <a:gd name="T41" fmla="*/ 116 h 58"/>
                <a:gd name="T42" fmla="*/ 43 w 38"/>
                <a:gd name="T43" fmla="*/ 113 h 58"/>
                <a:gd name="T44" fmla="*/ 19 w 38"/>
                <a:gd name="T45" fmla="*/ 104 h 58"/>
                <a:gd name="T46" fmla="*/ 19 w 38"/>
                <a:gd name="T47" fmla="*/ 87 h 58"/>
                <a:gd name="T48" fmla="*/ 26 w 38"/>
                <a:gd name="T49" fmla="*/ 85 h 58"/>
                <a:gd name="T50" fmla="*/ 36 w 38"/>
                <a:gd name="T51" fmla="*/ 85 h 58"/>
                <a:gd name="T52" fmla="*/ 40 w 38"/>
                <a:gd name="T53" fmla="*/ 69 h 58"/>
                <a:gd name="T54" fmla="*/ 31 w 38"/>
                <a:gd name="T55" fmla="*/ 57 h 58"/>
                <a:gd name="T56" fmla="*/ 19 w 38"/>
                <a:gd name="T57" fmla="*/ 61 h 58"/>
                <a:gd name="T58" fmla="*/ 19 w 38"/>
                <a:gd name="T59" fmla="*/ 47 h 58"/>
                <a:gd name="T60" fmla="*/ 9 w 38"/>
                <a:gd name="T61" fmla="*/ 40 h 58"/>
                <a:gd name="T62" fmla="*/ 0 w 38"/>
                <a:gd name="T63" fmla="*/ 14 h 58"/>
                <a:gd name="T64" fmla="*/ 14 w 38"/>
                <a:gd name="T65" fmla="*/ 0 h 58"/>
                <a:gd name="T66" fmla="*/ 40 w 38"/>
                <a:gd name="T67" fmla="*/ 0 h 58"/>
                <a:gd name="T68" fmla="*/ 26 w 38"/>
                <a:gd name="T69" fmla="*/ 14 h 58"/>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8" h="58">
                  <a:moveTo>
                    <a:pt x="11" y="6"/>
                  </a:moveTo>
                  <a:cubicBezTo>
                    <a:pt x="11" y="8"/>
                    <a:pt x="16" y="4"/>
                    <a:pt x="19" y="4"/>
                  </a:cubicBezTo>
                  <a:cubicBezTo>
                    <a:pt x="20" y="6"/>
                    <a:pt x="20" y="9"/>
                    <a:pt x="20" y="11"/>
                  </a:cubicBezTo>
                  <a:cubicBezTo>
                    <a:pt x="17" y="12"/>
                    <a:pt x="15" y="13"/>
                    <a:pt x="14" y="15"/>
                  </a:cubicBezTo>
                  <a:cubicBezTo>
                    <a:pt x="15" y="17"/>
                    <a:pt x="18" y="19"/>
                    <a:pt x="21" y="19"/>
                  </a:cubicBezTo>
                  <a:cubicBezTo>
                    <a:pt x="21" y="23"/>
                    <a:pt x="26" y="22"/>
                    <a:pt x="25" y="27"/>
                  </a:cubicBezTo>
                  <a:cubicBezTo>
                    <a:pt x="25" y="28"/>
                    <a:pt x="27" y="28"/>
                    <a:pt x="27" y="29"/>
                  </a:cubicBezTo>
                  <a:cubicBezTo>
                    <a:pt x="27" y="31"/>
                    <a:pt x="31" y="30"/>
                    <a:pt x="32" y="31"/>
                  </a:cubicBezTo>
                  <a:cubicBezTo>
                    <a:pt x="31" y="33"/>
                    <a:pt x="30" y="34"/>
                    <a:pt x="30" y="36"/>
                  </a:cubicBezTo>
                  <a:cubicBezTo>
                    <a:pt x="32" y="36"/>
                    <a:pt x="35" y="36"/>
                    <a:pt x="37" y="37"/>
                  </a:cubicBezTo>
                  <a:cubicBezTo>
                    <a:pt x="35" y="39"/>
                    <a:pt x="38" y="42"/>
                    <a:pt x="37" y="44"/>
                  </a:cubicBezTo>
                  <a:cubicBezTo>
                    <a:pt x="36" y="45"/>
                    <a:pt x="34" y="44"/>
                    <a:pt x="34" y="44"/>
                  </a:cubicBezTo>
                  <a:cubicBezTo>
                    <a:pt x="34" y="46"/>
                    <a:pt x="36" y="45"/>
                    <a:pt x="37" y="46"/>
                  </a:cubicBezTo>
                  <a:cubicBezTo>
                    <a:pt x="36" y="47"/>
                    <a:pt x="34" y="47"/>
                    <a:pt x="34" y="49"/>
                  </a:cubicBezTo>
                  <a:cubicBezTo>
                    <a:pt x="33" y="50"/>
                    <a:pt x="32" y="51"/>
                    <a:pt x="31" y="51"/>
                  </a:cubicBezTo>
                  <a:cubicBezTo>
                    <a:pt x="27" y="51"/>
                    <a:pt x="24" y="50"/>
                    <a:pt x="19" y="50"/>
                  </a:cubicBezTo>
                  <a:cubicBezTo>
                    <a:pt x="17" y="52"/>
                    <a:pt x="18" y="52"/>
                    <a:pt x="14" y="51"/>
                  </a:cubicBezTo>
                  <a:cubicBezTo>
                    <a:pt x="13" y="54"/>
                    <a:pt x="6" y="58"/>
                    <a:pt x="6" y="51"/>
                  </a:cubicBezTo>
                  <a:cubicBezTo>
                    <a:pt x="7" y="52"/>
                    <a:pt x="8" y="50"/>
                    <a:pt x="8" y="50"/>
                  </a:cubicBezTo>
                  <a:cubicBezTo>
                    <a:pt x="9" y="50"/>
                    <a:pt x="10" y="51"/>
                    <a:pt x="10" y="51"/>
                  </a:cubicBezTo>
                  <a:cubicBezTo>
                    <a:pt x="11" y="51"/>
                    <a:pt x="10" y="50"/>
                    <a:pt x="11" y="49"/>
                  </a:cubicBezTo>
                  <a:cubicBezTo>
                    <a:pt x="12" y="48"/>
                    <a:pt x="15" y="49"/>
                    <a:pt x="18" y="48"/>
                  </a:cubicBezTo>
                  <a:cubicBezTo>
                    <a:pt x="17" y="42"/>
                    <a:pt x="11" y="46"/>
                    <a:pt x="8" y="44"/>
                  </a:cubicBezTo>
                  <a:cubicBezTo>
                    <a:pt x="8" y="42"/>
                    <a:pt x="8" y="40"/>
                    <a:pt x="8" y="37"/>
                  </a:cubicBezTo>
                  <a:cubicBezTo>
                    <a:pt x="11" y="38"/>
                    <a:pt x="13" y="37"/>
                    <a:pt x="11" y="36"/>
                  </a:cubicBezTo>
                  <a:cubicBezTo>
                    <a:pt x="12" y="33"/>
                    <a:pt x="13" y="37"/>
                    <a:pt x="15" y="36"/>
                  </a:cubicBezTo>
                  <a:cubicBezTo>
                    <a:pt x="18" y="36"/>
                    <a:pt x="14" y="31"/>
                    <a:pt x="17" y="29"/>
                  </a:cubicBezTo>
                  <a:cubicBezTo>
                    <a:pt x="16" y="27"/>
                    <a:pt x="12" y="28"/>
                    <a:pt x="13" y="24"/>
                  </a:cubicBezTo>
                  <a:cubicBezTo>
                    <a:pt x="12" y="25"/>
                    <a:pt x="10" y="26"/>
                    <a:pt x="8" y="26"/>
                  </a:cubicBezTo>
                  <a:cubicBezTo>
                    <a:pt x="8" y="24"/>
                    <a:pt x="8" y="22"/>
                    <a:pt x="8" y="20"/>
                  </a:cubicBezTo>
                  <a:cubicBezTo>
                    <a:pt x="8" y="18"/>
                    <a:pt x="4" y="19"/>
                    <a:pt x="4" y="17"/>
                  </a:cubicBezTo>
                  <a:cubicBezTo>
                    <a:pt x="6" y="13"/>
                    <a:pt x="5" y="6"/>
                    <a:pt x="0" y="6"/>
                  </a:cubicBezTo>
                  <a:cubicBezTo>
                    <a:pt x="2" y="3"/>
                    <a:pt x="5" y="3"/>
                    <a:pt x="6" y="0"/>
                  </a:cubicBezTo>
                  <a:cubicBezTo>
                    <a:pt x="10" y="0"/>
                    <a:pt x="13" y="0"/>
                    <a:pt x="17" y="0"/>
                  </a:cubicBezTo>
                  <a:cubicBezTo>
                    <a:pt x="14" y="1"/>
                    <a:pt x="12" y="3"/>
                    <a:pt x="11"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4" name="Freeform 93"/>
            <p:cNvSpPr/>
            <p:nvPr/>
          </p:nvSpPr>
          <p:spPr bwMode="auto">
            <a:xfrm>
              <a:off x="7952964" y="1923899"/>
              <a:ext cx="38100" cy="30162"/>
            </a:xfrm>
            <a:custGeom>
              <a:avLst/>
              <a:gdLst>
                <a:gd name="T0" fmla="*/ 22 w 10"/>
                <a:gd name="T1" fmla="*/ 2 h 8"/>
                <a:gd name="T2" fmla="*/ 24 w 10"/>
                <a:gd name="T3" fmla="*/ 14 h 8"/>
                <a:gd name="T4" fmla="*/ 12 w 10"/>
                <a:gd name="T5" fmla="*/ 19 h 8"/>
                <a:gd name="T6" fmla="*/ 12 w 10"/>
                <a:gd name="T7" fmla="*/ 14 h 8"/>
                <a:gd name="T8" fmla="*/ 5 w 10"/>
                <a:gd name="T9" fmla="*/ 17 h 8"/>
                <a:gd name="T10" fmla="*/ 7 w 10"/>
                <a:gd name="T11" fmla="*/ 14 h 8"/>
                <a:gd name="T12" fmla="*/ 22 w 10"/>
                <a:gd name="T13" fmla="*/ 2 h 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0" h="8">
                  <a:moveTo>
                    <a:pt x="9" y="1"/>
                  </a:moveTo>
                  <a:cubicBezTo>
                    <a:pt x="8" y="3"/>
                    <a:pt x="9" y="5"/>
                    <a:pt x="10" y="6"/>
                  </a:cubicBezTo>
                  <a:cubicBezTo>
                    <a:pt x="9" y="8"/>
                    <a:pt x="7" y="8"/>
                    <a:pt x="5" y="8"/>
                  </a:cubicBezTo>
                  <a:cubicBezTo>
                    <a:pt x="5" y="7"/>
                    <a:pt x="5" y="7"/>
                    <a:pt x="5" y="6"/>
                  </a:cubicBezTo>
                  <a:cubicBezTo>
                    <a:pt x="4" y="6"/>
                    <a:pt x="3" y="7"/>
                    <a:pt x="2" y="7"/>
                  </a:cubicBezTo>
                  <a:cubicBezTo>
                    <a:pt x="0" y="6"/>
                    <a:pt x="3" y="7"/>
                    <a:pt x="3" y="6"/>
                  </a:cubicBezTo>
                  <a:cubicBezTo>
                    <a:pt x="4" y="5"/>
                    <a:pt x="7" y="0"/>
                    <a:pt x="9"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5" name="Freeform 94"/>
            <p:cNvSpPr/>
            <p:nvPr/>
          </p:nvSpPr>
          <p:spPr bwMode="auto">
            <a:xfrm>
              <a:off x="6590063" y="2278782"/>
              <a:ext cx="22225" cy="25400"/>
            </a:xfrm>
            <a:custGeom>
              <a:avLst/>
              <a:gdLst>
                <a:gd name="T0" fmla="*/ 2 w 6"/>
                <a:gd name="T1" fmla="*/ 5 h 7"/>
                <a:gd name="T2" fmla="*/ 14 w 6"/>
                <a:gd name="T3" fmla="*/ 0 h 7"/>
                <a:gd name="T4" fmla="*/ 0 w 6"/>
                <a:gd name="T5" fmla="*/ 14 h 7"/>
                <a:gd name="T6" fmla="*/ 2 w 6"/>
                <a:gd name="T7" fmla="*/ 5 h 7"/>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6" h="7">
                  <a:moveTo>
                    <a:pt x="1" y="2"/>
                  </a:moveTo>
                  <a:cubicBezTo>
                    <a:pt x="2" y="0"/>
                    <a:pt x="3" y="2"/>
                    <a:pt x="6" y="0"/>
                  </a:cubicBezTo>
                  <a:cubicBezTo>
                    <a:pt x="5" y="3"/>
                    <a:pt x="4" y="7"/>
                    <a:pt x="0" y="6"/>
                  </a:cubicBezTo>
                  <a:cubicBezTo>
                    <a:pt x="0" y="5"/>
                    <a:pt x="5" y="3"/>
                    <a:pt x="1"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6" name="Freeform 95"/>
            <p:cNvSpPr/>
            <p:nvPr/>
          </p:nvSpPr>
          <p:spPr bwMode="auto">
            <a:xfrm>
              <a:off x="6031263" y="2975694"/>
              <a:ext cx="179388" cy="201612"/>
            </a:xfrm>
            <a:custGeom>
              <a:avLst/>
              <a:gdLst>
                <a:gd name="T0" fmla="*/ 89 w 48"/>
                <a:gd name="T1" fmla="*/ 7 h 54"/>
                <a:gd name="T2" fmla="*/ 101 w 48"/>
                <a:gd name="T3" fmla="*/ 12 h 54"/>
                <a:gd name="T4" fmla="*/ 113 w 48"/>
                <a:gd name="T5" fmla="*/ 21 h 54"/>
                <a:gd name="T6" fmla="*/ 101 w 48"/>
                <a:gd name="T7" fmla="*/ 35 h 54"/>
                <a:gd name="T8" fmla="*/ 99 w 48"/>
                <a:gd name="T9" fmla="*/ 52 h 54"/>
                <a:gd name="T10" fmla="*/ 104 w 48"/>
                <a:gd name="T11" fmla="*/ 56 h 54"/>
                <a:gd name="T12" fmla="*/ 104 w 48"/>
                <a:gd name="T13" fmla="*/ 64 h 54"/>
                <a:gd name="T14" fmla="*/ 108 w 48"/>
                <a:gd name="T15" fmla="*/ 71 h 54"/>
                <a:gd name="T16" fmla="*/ 97 w 48"/>
                <a:gd name="T17" fmla="*/ 78 h 54"/>
                <a:gd name="T18" fmla="*/ 92 w 48"/>
                <a:gd name="T19" fmla="*/ 92 h 54"/>
                <a:gd name="T20" fmla="*/ 92 w 48"/>
                <a:gd name="T21" fmla="*/ 99 h 54"/>
                <a:gd name="T22" fmla="*/ 87 w 48"/>
                <a:gd name="T23" fmla="*/ 99 h 54"/>
                <a:gd name="T24" fmla="*/ 78 w 48"/>
                <a:gd name="T25" fmla="*/ 108 h 54"/>
                <a:gd name="T26" fmla="*/ 78 w 48"/>
                <a:gd name="T27" fmla="*/ 125 h 54"/>
                <a:gd name="T28" fmla="*/ 52 w 48"/>
                <a:gd name="T29" fmla="*/ 118 h 54"/>
                <a:gd name="T30" fmla="*/ 49 w 48"/>
                <a:gd name="T31" fmla="*/ 122 h 54"/>
                <a:gd name="T32" fmla="*/ 40 w 48"/>
                <a:gd name="T33" fmla="*/ 118 h 54"/>
                <a:gd name="T34" fmla="*/ 26 w 48"/>
                <a:gd name="T35" fmla="*/ 118 h 54"/>
                <a:gd name="T36" fmla="*/ 19 w 48"/>
                <a:gd name="T37" fmla="*/ 115 h 54"/>
                <a:gd name="T38" fmla="*/ 7 w 48"/>
                <a:gd name="T39" fmla="*/ 99 h 54"/>
                <a:gd name="T40" fmla="*/ 9 w 48"/>
                <a:gd name="T41" fmla="*/ 87 h 54"/>
                <a:gd name="T42" fmla="*/ 7 w 48"/>
                <a:gd name="T43" fmla="*/ 87 h 54"/>
                <a:gd name="T44" fmla="*/ 5 w 48"/>
                <a:gd name="T45" fmla="*/ 64 h 54"/>
                <a:gd name="T46" fmla="*/ 31 w 48"/>
                <a:gd name="T47" fmla="*/ 61 h 54"/>
                <a:gd name="T48" fmla="*/ 31 w 48"/>
                <a:gd name="T49" fmla="*/ 54 h 54"/>
                <a:gd name="T50" fmla="*/ 52 w 48"/>
                <a:gd name="T51" fmla="*/ 40 h 54"/>
                <a:gd name="T52" fmla="*/ 68 w 48"/>
                <a:gd name="T53" fmla="*/ 35 h 54"/>
                <a:gd name="T54" fmla="*/ 71 w 48"/>
                <a:gd name="T55" fmla="*/ 26 h 54"/>
                <a:gd name="T56" fmla="*/ 75 w 48"/>
                <a:gd name="T57" fmla="*/ 26 h 54"/>
                <a:gd name="T58" fmla="*/ 82 w 48"/>
                <a:gd name="T59" fmla="*/ 21 h 54"/>
                <a:gd name="T60" fmla="*/ 92 w 48"/>
                <a:gd name="T61" fmla="*/ 7 h 54"/>
                <a:gd name="T62" fmla="*/ 89 w 48"/>
                <a:gd name="T63" fmla="*/ 7 h 5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48" h="54">
                  <a:moveTo>
                    <a:pt x="38" y="3"/>
                  </a:moveTo>
                  <a:cubicBezTo>
                    <a:pt x="39" y="0"/>
                    <a:pt x="41" y="5"/>
                    <a:pt x="43" y="5"/>
                  </a:cubicBezTo>
                  <a:cubicBezTo>
                    <a:pt x="44" y="6"/>
                    <a:pt x="45" y="8"/>
                    <a:pt x="48" y="9"/>
                  </a:cubicBezTo>
                  <a:cubicBezTo>
                    <a:pt x="47" y="12"/>
                    <a:pt x="47" y="15"/>
                    <a:pt x="43" y="15"/>
                  </a:cubicBezTo>
                  <a:cubicBezTo>
                    <a:pt x="42" y="17"/>
                    <a:pt x="44" y="21"/>
                    <a:pt x="42" y="22"/>
                  </a:cubicBezTo>
                  <a:cubicBezTo>
                    <a:pt x="41" y="23"/>
                    <a:pt x="44" y="23"/>
                    <a:pt x="44" y="24"/>
                  </a:cubicBezTo>
                  <a:cubicBezTo>
                    <a:pt x="44" y="25"/>
                    <a:pt x="44" y="27"/>
                    <a:pt x="44" y="27"/>
                  </a:cubicBezTo>
                  <a:cubicBezTo>
                    <a:pt x="45" y="29"/>
                    <a:pt x="46" y="28"/>
                    <a:pt x="46" y="30"/>
                  </a:cubicBezTo>
                  <a:cubicBezTo>
                    <a:pt x="46" y="33"/>
                    <a:pt x="42" y="35"/>
                    <a:pt x="41" y="33"/>
                  </a:cubicBezTo>
                  <a:cubicBezTo>
                    <a:pt x="41" y="36"/>
                    <a:pt x="42" y="37"/>
                    <a:pt x="39" y="39"/>
                  </a:cubicBezTo>
                  <a:cubicBezTo>
                    <a:pt x="39" y="40"/>
                    <a:pt x="40" y="41"/>
                    <a:pt x="39" y="42"/>
                  </a:cubicBezTo>
                  <a:cubicBezTo>
                    <a:pt x="39" y="42"/>
                    <a:pt x="37" y="41"/>
                    <a:pt x="37" y="42"/>
                  </a:cubicBezTo>
                  <a:cubicBezTo>
                    <a:pt x="36" y="43"/>
                    <a:pt x="37" y="48"/>
                    <a:pt x="33" y="46"/>
                  </a:cubicBezTo>
                  <a:cubicBezTo>
                    <a:pt x="36" y="48"/>
                    <a:pt x="33" y="49"/>
                    <a:pt x="33" y="53"/>
                  </a:cubicBezTo>
                  <a:cubicBezTo>
                    <a:pt x="27" y="54"/>
                    <a:pt x="26" y="51"/>
                    <a:pt x="22" y="50"/>
                  </a:cubicBezTo>
                  <a:cubicBezTo>
                    <a:pt x="21" y="50"/>
                    <a:pt x="21" y="51"/>
                    <a:pt x="21" y="52"/>
                  </a:cubicBezTo>
                  <a:cubicBezTo>
                    <a:pt x="18" y="53"/>
                    <a:pt x="18" y="50"/>
                    <a:pt x="17" y="50"/>
                  </a:cubicBezTo>
                  <a:cubicBezTo>
                    <a:pt x="15" y="49"/>
                    <a:pt x="13" y="51"/>
                    <a:pt x="11" y="50"/>
                  </a:cubicBezTo>
                  <a:cubicBezTo>
                    <a:pt x="10" y="49"/>
                    <a:pt x="12" y="46"/>
                    <a:pt x="8" y="49"/>
                  </a:cubicBezTo>
                  <a:cubicBezTo>
                    <a:pt x="7" y="46"/>
                    <a:pt x="7" y="42"/>
                    <a:pt x="3" y="42"/>
                  </a:cubicBezTo>
                  <a:cubicBezTo>
                    <a:pt x="3" y="40"/>
                    <a:pt x="4" y="39"/>
                    <a:pt x="4" y="37"/>
                  </a:cubicBezTo>
                  <a:cubicBezTo>
                    <a:pt x="4" y="35"/>
                    <a:pt x="3" y="37"/>
                    <a:pt x="3" y="37"/>
                  </a:cubicBezTo>
                  <a:cubicBezTo>
                    <a:pt x="0" y="35"/>
                    <a:pt x="2" y="32"/>
                    <a:pt x="2" y="27"/>
                  </a:cubicBezTo>
                  <a:cubicBezTo>
                    <a:pt x="6" y="28"/>
                    <a:pt x="10" y="28"/>
                    <a:pt x="13" y="26"/>
                  </a:cubicBezTo>
                  <a:cubicBezTo>
                    <a:pt x="13" y="24"/>
                    <a:pt x="15" y="23"/>
                    <a:pt x="13" y="23"/>
                  </a:cubicBezTo>
                  <a:cubicBezTo>
                    <a:pt x="15" y="21"/>
                    <a:pt x="24" y="18"/>
                    <a:pt x="22" y="17"/>
                  </a:cubicBezTo>
                  <a:cubicBezTo>
                    <a:pt x="23" y="15"/>
                    <a:pt x="26" y="15"/>
                    <a:pt x="29" y="15"/>
                  </a:cubicBezTo>
                  <a:cubicBezTo>
                    <a:pt x="31" y="15"/>
                    <a:pt x="29" y="12"/>
                    <a:pt x="30" y="11"/>
                  </a:cubicBezTo>
                  <a:cubicBezTo>
                    <a:pt x="30" y="11"/>
                    <a:pt x="32" y="11"/>
                    <a:pt x="32" y="11"/>
                  </a:cubicBezTo>
                  <a:cubicBezTo>
                    <a:pt x="33" y="10"/>
                    <a:pt x="32" y="8"/>
                    <a:pt x="35" y="9"/>
                  </a:cubicBezTo>
                  <a:cubicBezTo>
                    <a:pt x="33" y="4"/>
                    <a:pt x="38" y="5"/>
                    <a:pt x="39" y="3"/>
                  </a:cubicBezTo>
                  <a:cubicBezTo>
                    <a:pt x="39" y="3"/>
                    <a:pt x="39" y="3"/>
                    <a:pt x="38"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7" name="Freeform 96"/>
            <p:cNvSpPr/>
            <p:nvPr/>
          </p:nvSpPr>
          <p:spPr bwMode="auto">
            <a:xfrm>
              <a:off x="6215413" y="3121744"/>
              <a:ext cx="77788" cy="90487"/>
            </a:xfrm>
            <a:custGeom>
              <a:avLst/>
              <a:gdLst>
                <a:gd name="T0" fmla="*/ 44 w 21"/>
                <a:gd name="T1" fmla="*/ 0 h 24"/>
                <a:gd name="T2" fmla="*/ 35 w 21"/>
                <a:gd name="T3" fmla="*/ 12 h 24"/>
                <a:gd name="T4" fmla="*/ 33 w 21"/>
                <a:gd name="T5" fmla="*/ 12 h 24"/>
                <a:gd name="T6" fmla="*/ 35 w 21"/>
                <a:gd name="T7" fmla="*/ 21 h 24"/>
                <a:gd name="T8" fmla="*/ 40 w 21"/>
                <a:gd name="T9" fmla="*/ 26 h 24"/>
                <a:gd name="T10" fmla="*/ 44 w 21"/>
                <a:gd name="T11" fmla="*/ 50 h 24"/>
                <a:gd name="T12" fmla="*/ 33 w 21"/>
                <a:gd name="T13" fmla="*/ 50 h 24"/>
                <a:gd name="T14" fmla="*/ 23 w 21"/>
                <a:gd name="T15" fmla="*/ 24 h 24"/>
                <a:gd name="T16" fmla="*/ 14 w 21"/>
                <a:gd name="T17" fmla="*/ 31 h 24"/>
                <a:gd name="T18" fmla="*/ 14 w 21"/>
                <a:gd name="T19" fmla="*/ 48 h 24"/>
                <a:gd name="T20" fmla="*/ 5 w 21"/>
                <a:gd name="T21" fmla="*/ 57 h 24"/>
                <a:gd name="T22" fmla="*/ 2 w 21"/>
                <a:gd name="T23" fmla="*/ 43 h 24"/>
                <a:gd name="T24" fmla="*/ 5 w 21"/>
                <a:gd name="T25" fmla="*/ 40 h 24"/>
                <a:gd name="T26" fmla="*/ 2 w 21"/>
                <a:gd name="T27" fmla="*/ 38 h 24"/>
                <a:gd name="T28" fmla="*/ 5 w 21"/>
                <a:gd name="T29" fmla="*/ 26 h 24"/>
                <a:gd name="T30" fmla="*/ 0 w 21"/>
                <a:gd name="T31" fmla="*/ 21 h 24"/>
                <a:gd name="T32" fmla="*/ 21 w 21"/>
                <a:gd name="T33" fmla="*/ 0 h 24"/>
                <a:gd name="T34" fmla="*/ 44 w 21"/>
                <a:gd name="T35" fmla="*/ 0 h 2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21" h="24">
                  <a:moveTo>
                    <a:pt x="19" y="0"/>
                  </a:moveTo>
                  <a:cubicBezTo>
                    <a:pt x="21" y="5"/>
                    <a:pt x="13" y="3"/>
                    <a:pt x="15" y="5"/>
                  </a:cubicBezTo>
                  <a:cubicBezTo>
                    <a:pt x="17" y="7"/>
                    <a:pt x="15" y="5"/>
                    <a:pt x="14" y="5"/>
                  </a:cubicBezTo>
                  <a:cubicBezTo>
                    <a:pt x="14" y="7"/>
                    <a:pt x="14" y="7"/>
                    <a:pt x="15" y="9"/>
                  </a:cubicBezTo>
                  <a:cubicBezTo>
                    <a:pt x="15" y="9"/>
                    <a:pt x="17" y="10"/>
                    <a:pt x="17" y="11"/>
                  </a:cubicBezTo>
                  <a:cubicBezTo>
                    <a:pt x="18" y="14"/>
                    <a:pt x="18" y="18"/>
                    <a:pt x="19" y="21"/>
                  </a:cubicBezTo>
                  <a:cubicBezTo>
                    <a:pt x="17" y="21"/>
                    <a:pt x="15" y="21"/>
                    <a:pt x="14" y="21"/>
                  </a:cubicBezTo>
                  <a:cubicBezTo>
                    <a:pt x="13" y="18"/>
                    <a:pt x="11" y="14"/>
                    <a:pt x="10" y="10"/>
                  </a:cubicBezTo>
                  <a:cubicBezTo>
                    <a:pt x="8" y="10"/>
                    <a:pt x="9" y="14"/>
                    <a:pt x="6" y="13"/>
                  </a:cubicBezTo>
                  <a:cubicBezTo>
                    <a:pt x="6" y="16"/>
                    <a:pt x="6" y="18"/>
                    <a:pt x="6" y="20"/>
                  </a:cubicBezTo>
                  <a:cubicBezTo>
                    <a:pt x="6" y="23"/>
                    <a:pt x="2" y="22"/>
                    <a:pt x="2" y="24"/>
                  </a:cubicBezTo>
                  <a:cubicBezTo>
                    <a:pt x="0" y="24"/>
                    <a:pt x="0" y="20"/>
                    <a:pt x="1" y="18"/>
                  </a:cubicBezTo>
                  <a:cubicBezTo>
                    <a:pt x="1" y="17"/>
                    <a:pt x="2" y="17"/>
                    <a:pt x="2" y="17"/>
                  </a:cubicBezTo>
                  <a:cubicBezTo>
                    <a:pt x="2" y="15"/>
                    <a:pt x="1" y="16"/>
                    <a:pt x="1" y="16"/>
                  </a:cubicBezTo>
                  <a:cubicBezTo>
                    <a:pt x="1" y="15"/>
                    <a:pt x="3" y="13"/>
                    <a:pt x="2" y="11"/>
                  </a:cubicBezTo>
                  <a:cubicBezTo>
                    <a:pt x="3" y="9"/>
                    <a:pt x="1" y="9"/>
                    <a:pt x="0" y="9"/>
                  </a:cubicBezTo>
                  <a:cubicBezTo>
                    <a:pt x="1" y="4"/>
                    <a:pt x="3" y="0"/>
                    <a:pt x="9" y="0"/>
                  </a:cubicBezTo>
                  <a:cubicBezTo>
                    <a:pt x="5" y="4"/>
                    <a:pt x="16" y="0"/>
                    <a:pt x="19"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8" name="Freeform 97"/>
            <p:cNvSpPr/>
            <p:nvPr/>
          </p:nvSpPr>
          <p:spPr bwMode="auto">
            <a:xfrm>
              <a:off x="5970938" y="3212232"/>
              <a:ext cx="187325" cy="52387"/>
            </a:xfrm>
            <a:custGeom>
              <a:avLst/>
              <a:gdLst>
                <a:gd name="T0" fmla="*/ 2 w 50"/>
                <a:gd name="T1" fmla="*/ 12 h 14"/>
                <a:gd name="T2" fmla="*/ 14 w 50"/>
                <a:gd name="T3" fmla="*/ 2 h 14"/>
                <a:gd name="T4" fmla="*/ 19 w 50"/>
                <a:gd name="T5" fmla="*/ 7 h 14"/>
                <a:gd name="T6" fmla="*/ 26 w 50"/>
                <a:gd name="T7" fmla="*/ 12 h 14"/>
                <a:gd name="T8" fmla="*/ 52 w 50"/>
                <a:gd name="T9" fmla="*/ 17 h 14"/>
                <a:gd name="T10" fmla="*/ 80 w 50"/>
                <a:gd name="T11" fmla="*/ 14 h 14"/>
                <a:gd name="T12" fmla="*/ 87 w 50"/>
                <a:gd name="T13" fmla="*/ 19 h 14"/>
                <a:gd name="T14" fmla="*/ 94 w 50"/>
                <a:gd name="T15" fmla="*/ 21 h 14"/>
                <a:gd name="T16" fmla="*/ 109 w 50"/>
                <a:gd name="T17" fmla="*/ 21 h 14"/>
                <a:gd name="T18" fmla="*/ 111 w 50"/>
                <a:gd name="T19" fmla="*/ 31 h 14"/>
                <a:gd name="T20" fmla="*/ 106 w 50"/>
                <a:gd name="T21" fmla="*/ 31 h 14"/>
                <a:gd name="T22" fmla="*/ 50 w 50"/>
                <a:gd name="T23" fmla="*/ 21 h 14"/>
                <a:gd name="T24" fmla="*/ 35 w 50"/>
                <a:gd name="T25" fmla="*/ 21 h 14"/>
                <a:gd name="T26" fmla="*/ 17 w 50"/>
                <a:gd name="T27" fmla="*/ 17 h 14"/>
                <a:gd name="T28" fmla="*/ 2 w 50"/>
                <a:gd name="T29" fmla="*/ 12 h 1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50" h="14">
                  <a:moveTo>
                    <a:pt x="1" y="5"/>
                  </a:moveTo>
                  <a:cubicBezTo>
                    <a:pt x="0" y="1"/>
                    <a:pt x="5" y="3"/>
                    <a:pt x="6" y="1"/>
                  </a:cubicBezTo>
                  <a:cubicBezTo>
                    <a:pt x="8" y="0"/>
                    <a:pt x="7" y="3"/>
                    <a:pt x="8" y="3"/>
                  </a:cubicBezTo>
                  <a:cubicBezTo>
                    <a:pt x="9" y="4"/>
                    <a:pt x="11" y="3"/>
                    <a:pt x="11" y="5"/>
                  </a:cubicBezTo>
                  <a:cubicBezTo>
                    <a:pt x="16" y="3"/>
                    <a:pt x="18" y="4"/>
                    <a:pt x="22" y="7"/>
                  </a:cubicBezTo>
                  <a:cubicBezTo>
                    <a:pt x="27" y="4"/>
                    <a:pt x="28" y="6"/>
                    <a:pt x="34" y="6"/>
                  </a:cubicBezTo>
                  <a:cubicBezTo>
                    <a:pt x="36" y="5"/>
                    <a:pt x="36" y="7"/>
                    <a:pt x="37" y="8"/>
                  </a:cubicBezTo>
                  <a:cubicBezTo>
                    <a:pt x="38" y="8"/>
                    <a:pt x="40" y="8"/>
                    <a:pt x="40" y="9"/>
                  </a:cubicBezTo>
                  <a:cubicBezTo>
                    <a:pt x="43" y="8"/>
                    <a:pt x="46" y="12"/>
                    <a:pt x="46" y="9"/>
                  </a:cubicBezTo>
                  <a:cubicBezTo>
                    <a:pt x="50" y="9"/>
                    <a:pt x="43" y="13"/>
                    <a:pt x="47" y="13"/>
                  </a:cubicBezTo>
                  <a:cubicBezTo>
                    <a:pt x="47" y="14"/>
                    <a:pt x="46" y="13"/>
                    <a:pt x="45" y="13"/>
                  </a:cubicBezTo>
                  <a:cubicBezTo>
                    <a:pt x="36" y="14"/>
                    <a:pt x="28" y="11"/>
                    <a:pt x="21" y="9"/>
                  </a:cubicBezTo>
                  <a:cubicBezTo>
                    <a:pt x="19" y="9"/>
                    <a:pt x="17" y="10"/>
                    <a:pt x="15" y="9"/>
                  </a:cubicBezTo>
                  <a:cubicBezTo>
                    <a:pt x="12" y="9"/>
                    <a:pt x="10" y="8"/>
                    <a:pt x="7" y="7"/>
                  </a:cubicBezTo>
                  <a:cubicBezTo>
                    <a:pt x="5" y="6"/>
                    <a:pt x="2" y="7"/>
                    <a:pt x="1" y="5"/>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09" name="Freeform 98"/>
            <p:cNvSpPr/>
            <p:nvPr/>
          </p:nvSpPr>
          <p:spPr bwMode="auto">
            <a:xfrm>
              <a:off x="6221763" y="3275732"/>
              <a:ext cx="26988" cy="11112"/>
            </a:xfrm>
            <a:custGeom>
              <a:avLst/>
              <a:gdLst>
                <a:gd name="T0" fmla="*/ 5 w 7"/>
                <a:gd name="T1" fmla="*/ 5 h 3"/>
                <a:gd name="T2" fmla="*/ 17 w 7"/>
                <a:gd name="T3" fmla="*/ 7 h 3"/>
                <a:gd name="T4" fmla="*/ 5 w 7"/>
                <a:gd name="T5" fmla="*/ 7 h 3"/>
                <a:gd name="T6" fmla="*/ 2 w 7"/>
                <a:gd name="T7" fmla="*/ 5 h 3"/>
                <a:gd name="T8" fmla="*/ 5 w 7"/>
                <a:gd name="T9" fmla="*/ 5 h 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7" h="3">
                  <a:moveTo>
                    <a:pt x="2" y="2"/>
                  </a:moveTo>
                  <a:cubicBezTo>
                    <a:pt x="4" y="2"/>
                    <a:pt x="7" y="1"/>
                    <a:pt x="7" y="3"/>
                  </a:cubicBezTo>
                  <a:cubicBezTo>
                    <a:pt x="6" y="3"/>
                    <a:pt x="4" y="3"/>
                    <a:pt x="2" y="3"/>
                  </a:cubicBezTo>
                  <a:cubicBezTo>
                    <a:pt x="3" y="2"/>
                    <a:pt x="2" y="2"/>
                    <a:pt x="1" y="2"/>
                  </a:cubicBezTo>
                  <a:cubicBezTo>
                    <a:pt x="0" y="0"/>
                    <a:pt x="2" y="0"/>
                    <a:pt x="2"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0" name="Freeform 99"/>
            <p:cNvSpPr/>
            <p:nvPr/>
          </p:nvSpPr>
          <p:spPr bwMode="auto">
            <a:xfrm>
              <a:off x="7063138" y="3882157"/>
              <a:ext cx="138113" cy="139700"/>
            </a:xfrm>
            <a:custGeom>
              <a:avLst/>
              <a:gdLst>
                <a:gd name="T0" fmla="*/ 2 w 37"/>
                <a:gd name="T1" fmla="*/ 76 h 37"/>
                <a:gd name="T2" fmla="*/ 7 w 37"/>
                <a:gd name="T3" fmla="*/ 64 h 37"/>
                <a:gd name="T4" fmla="*/ 14 w 37"/>
                <a:gd name="T5" fmla="*/ 62 h 37"/>
                <a:gd name="T6" fmla="*/ 14 w 37"/>
                <a:gd name="T7" fmla="*/ 55 h 37"/>
                <a:gd name="T8" fmla="*/ 19 w 37"/>
                <a:gd name="T9" fmla="*/ 55 h 37"/>
                <a:gd name="T10" fmla="*/ 21 w 37"/>
                <a:gd name="T11" fmla="*/ 50 h 37"/>
                <a:gd name="T12" fmla="*/ 33 w 37"/>
                <a:gd name="T13" fmla="*/ 48 h 37"/>
                <a:gd name="T14" fmla="*/ 38 w 37"/>
                <a:gd name="T15" fmla="*/ 40 h 37"/>
                <a:gd name="T16" fmla="*/ 45 w 37"/>
                <a:gd name="T17" fmla="*/ 33 h 37"/>
                <a:gd name="T18" fmla="*/ 49 w 37"/>
                <a:gd name="T19" fmla="*/ 29 h 37"/>
                <a:gd name="T20" fmla="*/ 59 w 37"/>
                <a:gd name="T21" fmla="*/ 31 h 37"/>
                <a:gd name="T22" fmla="*/ 54 w 37"/>
                <a:gd name="T23" fmla="*/ 19 h 37"/>
                <a:gd name="T24" fmla="*/ 66 w 37"/>
                <a:gd name="T25" fmla="*/ 5 h 37"/>
                <a:gd name="T26" fmla="*/ 75 w 37"/>
                <a:gd name="T27" fmla="*/ 0 h 37"/>
                <a:gd name="T28" fmla="*/ 82 w 37"/>
                <a:gd name="T29" fmla="*/ 5 h 37"/>
                <a:gd name="T30" fmla="*/ 85 w 37"/>
                <a:gd name="T31" fmla="*/ 19 h 37"/>
                <a:gd name="T32" fmla="*/ 82 w 37"/>
                <a:gd name="T33" fmla="*/ 29 h 37"/>
                <a:gd name="T34" fmla="*/ 78 w 37"/>
                <a:gd name="T35" fmla="*/ 29 h 37"/>
                <a:gd name="T36" fmla="*/ 75 w 37"/>
                <a:gd name="T37" fmla="*/ 40 h 37"/>
                <a:gd name="T38" fmla="*/ 63 w 37"/>
                <a:gd name="T39" fmla="*/ 45 h 37"/>
                <a:gd name="T40" fmla="*/ 54 w 37"/>
                <a:gd name="T41" fmla="*/ 64 h 37"/>
                <a:gd name="T42" fmla="*/ 49 w 37"/>
                <a:gd name="T43" fmla="*/ 76 h 37"/>
                <a:gd name="T44" fmla="*/ 45 w 37"/>
                <a:gd name="T45" fmla="*/ 81 h 37"/>
                <a:gd name="T46" fmla="*/ 21 w 37"/>
                <a:gd name="T47" fmla="*/ 71 h 37"/>
                <a:gd name="T48" fmla="*/ 12 w 37"/>
                <a:gd name="T49" fmla="*/ 76 h 37"/>
                <a:gd name="T50" fmla="*/ 7 w 37"/>
                <a:gd name="T51" fmla="*/ 69 h 37"/>
                <a:gd name="T52" fmla="*/ 2 w 37"/>
                <a:gd name="T53" fmla="*/ 76 h 3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37" h="37">
                  <a:moveTo>
                    <a:pt x="1" y="32"/>
                  </a:moveTo>
                  <a:cubicBezTo>
                    <a:pt x="0" y="30"/>
                    <a:pt x="2" y="28"/>
                    <a:pt x="3" y="27"/>
                  </a:cubicBezTo>
                  <a:cubicBezTo>
                    <a:pt x="4" y="26"/>
                    <a:pt x="6" y="26"/>
                    <a:pt x="6" y="26"/>
                  </a:cubicBezTo>
                  <a:cubicBezTo>
                    <a:pt x="6" y="25"/>
                    <a:pt x="5" y="24"/>
                    <a:pt x="6" y="23"/>
                  </a:cubicBezTo>
                  <a:cubicBezTo>
                    <a:pt x="6" y="23"/>
                    <a:pt x="8" y="24"/>
                    <a:pt x="8" y="23"/>
                  </a:cubicBezTo>
                  <a:cubicBezTo>
                    <a:pt x="8" y="23"/>
                    <a:pt x="9" y="21"/>
                    <a:pt x="9" y="21"/>
                  </a:cubicBezTo>
                  <a:cubicBezTo>
                    <a:pt x="11" y="20"/>
                    <a:pt x="13" y="21"/>
                    <a:pt x="14" y="20"/>
                  </a:cubicBezTo>
                  <a:cubicBezTo>
                    <a:pt x="15" y="18"/>
                    <a:pt x="14" y="18"/>
                    <a:pt x="16" y="17"/>
                  </a:cubicBezTo>
                  <a:cubicBezTo>
                    <a:pt x="19" y="17"/>
                    <a:pt x="18" y="15"/>
                    <a:pt x="19" y="14"/>
                  </a:cubicBezTo>
                  <a:cubicBezTo>
                    <a:pt x="19" y="14"/>
                    <a:pt x="22" y="17"/>
                    <a:pt x="21" y="12"/>
                  </a:cubicBezTo>
                  <a:cubicBezTo>
                    <a:pt x="23" y="11"/>
                    <a:pt x="23" y="13"/>
                    <a:pt x="25" y="13"/>
                  </a:cubicBezTo>
                  <a:cubicBezTo>
                    <a:pt x="25" y="11"/>
                    <a:pt x="23" y="10"/>
                    <a:pt x="23" y="8"/>
                  </a:cubicBezTo>
                  <a:cubicBezTo>
                    <a:pt x="28" y="9"/>
                    <a:pt x="27" y="4"/>
                    <a:pt x="28" y="2"/>
                  </a:cubicBezTo>
                  <a:cubicBezTo>
                    <a:pt x="29" y="1"/>
                    <a:pt x="32" y="2"/>
                    <a:pt x="32" y="0"/>
                  </a:cubicBezTo>
                  <a:cubicBezTo>
                    <a:pt x="33" y="1"/>
                    <a:pt x="33" y="2"/>
                    <a:pt x="35" y="2"/>
                  </a:cubicBezTo>
                  <a:cubicBezTo>
                    <a:pt x="34" y="5"/>
                    <a:pt x="37" y="5"/>
                    <a:pt x="36" y="8"/>
                  </a:cubicBezTo>
                  <a:cubicBezTo>
                    <a:pt x="35" y="8"/>
                    <a:pt x="36" y="10"/>
                    <a:pt x="35" y="12"/>
                  </a:cubicBezTo>
                  <a:cubicBezTo>
                    <a:pt x="35" y="12"/>
                    <a:pt x="33" y="11"/>
                    <a:pt x="33" y="12"/>
                  </a:cubicBezTo>
                  <a:cubicBezTo>
                    <a:pt x="32" y="12"/>
                    <a:pt x="32" y="15"/>
                    <a:pt x="32" y="17"/>
                  </a:cubicBezTo>
                  <a:cubicBezTo>
                    <a:pt x="29" y="19"/>
                    <a:pt x="29" y="17"/>
                    <a:pt x="27" y="19"/>
                  </a:cubicBezTo>
                  <a:cubicBezTo>
                    <a:pt x="24" y="20"/>
                    <a:pt x="25" y="24"/>
                    <a:pt x="23" y="27"/>
                  </a:cubicBezTo>
                  <a:cubicBezTo>
                    <a:pt x="23" y="28"/>
                    <a:pt x="20" y="28"/>
                    <a:pt x="21" y="32"/>
                  </a:cubicBezTo>
                  <a:cubicBezTo>
                    <a:pt x="19" y="31"/>
                    <a:pt x="19" y="32"/>
                    <a:pt x="19" y="34"/>
                  </a:cubicBezTo>
                  <a:cubicBezTo>
                    <a:pt x="16" y="31"/>
                    <a:pt x="10" y="37"/>
                    <a:pt x="9" y="30"/>
                  </a:cubicBezTo>
                  <a:cubicBezTo>
                    <a:pt x="8" y="31"/>
                    <a:pt x="6" y="32"/>
                    <a:pt x="5" y="32"/>
                  </a:cubicBezTo>
                  <a:cubicBezTo>
                    <a:pt x="4" y="32"/>
                    <a:pt x="3" y="29"/>
                    <a:pt x="3" y="29"/>
                  </a:cubicBezTo>
                  <a:cubicBezTo>
                    <a:pt x="1" y="29"/>
                    <a:pt x="6" y="34"/>
                    <a:pt x="1" y="3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1" name="Freeform 100"/>
            <p:cNvSpPr/>
            <p:nvPr/>
          </p:nvSpPr>
          <p:spPr bwMode="auto">
            <a:xfrm>
              <a:off x="9003889" y="1166662"/>
              <a:ext cx="195263" cy="142875"/>
            </a:xfrm>
            <a:custGeom>
              <a:avLst/>
              <a:gdLst>
                <a:gd name="T0" fmla="*/ 33 w 52"/>
                <a:gd name="T1" fmla="*/ 0 h 38"/>
                <a:gd name="T2" fmla="*/ 47 w 52"/>
                <a:gd name="T3" fmla="*/ 9 h 38"/>
                <a:gd name="T4" fmla="*/ 57 w 52"/>
                <a:gd name="T5" fmla="*/ 12 h 38"/>
                <a:gd name="T6" fmla="*/ 62 w 52"/>
                <a:gd name="T7" fmla="*/ 12 h 38"/>
                <a:gd name="T8" fmla="*/ 64 w 52"/>
                <a:gd name="T9" fmla="*/ 17 h 38"/>
                <a:gd name="T10" fmla="*/ 73 w 52"/>
                <a:gd name="T11" fmla="*/ 21 h 38"/>
                <a:gd name="T12" fmla="*/ 80 w 52"/>
                <a:gd name="T13" fmla="*/ 21 h 38"/>
                <a:gd name="T14" fmla="*/ 97 w 52"/>
                <a:gd name="T15" fmla="*/ 26 h 38"/>
                <a:gd name="T16" fmla="*/ 97 w 52"/>
                <a:gd name="T17" fmla="*/ 36 h 38"/>
                <a:gd name="T18" fmla="*/ 106 w 52"/>
                <a:gd name="T19" fmla="*/ 36 h 38"/>
                <a:gd name="T20" fmla="*/ 106 w 52"/>
                <a:gd name="T21" fmla="*/ 40 h 38"/>
                <a:gd name="T22" fmla="*/ 123 w 52"/>
                <a:gd name="T23" fmla="*/ 52 h 38"/>
                <a:gd name="T24" fmla="*/ 121 w 52"/>
                <a:gd name="T25" fmla="*/ 59 h 38"/>
                <a:gd name="T26" fmla="*/ 114 w 52"/>
                <a:gd name="T27" fmla="*/ 57 h 38"/>
                <a:gd name="T28" fmla="*/ 99 w 52"/>
                <a:gd name="T29" fmla="*/ 66 h 38"/>
                <a:gd name="T30" fmla="*/ 97 w 52"/>
                <a:gd name="T31" fmla="*/ 71 h 38"/>
                <a:gd name="T32" fmla="*/ 92 w 52"/>
                <a:gd name="T33" fmla="*/ 78 h 38"/>
                <a:gd name="T34" fmla="*/ 76 w 52"/>
                <a:gd name="T35" fmla="*/ 78 h 38"/>
                <a:gd name="T36" fmla="*/ 76 w 52"/>
                <a:gd name="T37" fmla="*/ 81 h 38"/>
                <a:gd name="T38" fmla="*/ 64 w 52"/>
                <a:gd name="T39" fmla="*/ 83 h 38"/>
                <a:gd name="T40" fmla="*/ 62 w 52"/>
                <a:gd name="T41" fmla="*/ 78 h 38"/>
                <a:gd name="T42" fmla="*/ 45 w 52"/>
                <a:gd name="T43" fmla="*/ 78 h 38"/>
                <a:gd name="T44" fmla="*/ 40 w 52"/>
                <a:gd name="T45" fmla="*/ 71 h 38"/>
                <a:gd name="T46" fmla="*/ 47 w 52"/>
                <a:gd name="T47" fmla="*/ 66 h 38"/>
                <a:gd name="T48" fmla="*/ 33 w 52"/>
                <a:gd name="T49" fmla="*/ 64 h 38"/>
                <a:gd name="T50" fmla="*/ 43 w 52"/>
                <a:gd name="T51" fmla="*/ 57 h 38"/>
                <a:gd name="T52" fmla="*/ 47 w 52"/>
                <a:gd name="T53" fmla="*/ 52 h 38"/>
                <a:gd name="T54" fmla="*/ 57 w 52"/>
                <a:gd name="T55" fmla="*/ 54 h 38"/>
                <a:gd name="T56" fmla="*/ 52 w 52"/>
                <a:gd name="T57" fmla="*/ 47 h 38"/>
                <a:gd name="T58" fmla="*/ 28 w 52"/>
                <a:gd name="T59" fmla="*/ 52 h 38"/>
                <a:gd name="T60" fmla="*/ 19 w 52"/>
                <a:gd name="T61" fmla="*/ 50 h 38"/>
                <a:gd name="T62" fmla="*/ 14 w 52"/>
                <a:gd name="T63" fmla="*/ 43 h 38"/>
                <a:gd name="T64" fmla="*/ 2 w 52"/>
                <a:gd name="T65" fmla="*/ 38 h 38"/>
                <a:gd name="T66" fmla="*/ 0 w 52"/>
                <a:gd name="T67" fmla="*/ 28 h 38"/>
                <a:gd name="T68" fmla="*/ 9 w 52"/>
                <a:gd name="T69" fmla="*/ 24 h 38"/>
                <a:gd name="T70" fmla="*/ 14 w 52"/>
                <a:gd name="T71" fmla="*/ 19 h 38"/>
                <a:gd name="T72" fmla="*/ 17 w 52"/>
                <a:gd name="T73" fmla="*/ 9 h 38"/>
                <a:gd name="T74" fmla="*/ 21 w 52"/>
                <a:gd name="T75" fmla="*/ 9 h 38"/>
                <a:gd name="T76" fmla="*/ 28 w 52"/>
                <a:gd name="T77" fmla="*/ 5 h 38"/>
                <a:gd name="T78" fmla="*/ 33 w 52"/>
                <a:gd name="T79" fmla="*/ 0 h 38"/>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Lst>
              <a:ahLst/>
              <a:cxnLst>
                <a:cxn ang="T80">
                  <a:pos x="T0" y="T1"/>
                </a:cxn>
                <a:cxn ang="T81">
                  <a:pos x="T2" y="T3"/>
                </a:cxn>
                <a:cxn ang="T82">
                  <a:pos x="T4" y="T5"/>
                </a:cxn>
                <a:cxn ang="T83">
                  <a:pos x="T6" y="T7"/>
                </a:cxn>
                <a:cxn ang="T84">
                  <a:pos x="T8" y="T9"/>
                </a:cxn>
                <a:cxn ang="T85">
                  <a:pos x="T10" y="T11"/>
                </a:cxn>
                <a:cxn ang="T86">
                  <a:pos x="T12" y="T13"/>
                </a:cxn>
                <a:cxn ang="T87">
                  <a:pos x="T14" y="T15"/>
                </a:cxn>
                <a:cxn ang="T88">
                  <a:pos x="T16" y="T17"/>
                </a:cxn>
                <a:cxn ang="T89">
                  <a:pos x="T18" y="T19"/>
                </a:cxn>
                <a:cxn ang="T90">
                  <a:pos x="T20" y="T21"/>
                </a:cxn>
                <a:cxn ang="T91">
                  <a:pos x="T22" y="T23"/>
                </a:cxn>
                <a:cxn ang="T92">
                  <a:pos x="T24" y="T25"/>
                </a:cxn>
                <a:cxn ang="T93">
                  <a:pos x="T26" y="T27"/>
                </a:cxn>
                <a:cxn ang="T94">
                  <a:pos x="T28" y="T29"/>
                </a:cxn>
                <a:cxn ang="T95">
                  <a:pos x="T30" y="T31"/>
                </a:cxn>
                <a:cxn ang="T96">
                  <a:pos x="T32" y="T33"/>
                </a:cxn>
                <a:cxn ang="T97">
                  <a:pos x="T34" y="T35"/>
                </a:cxn>
                <a:cxn ang="T98">
                  <a:pos x="T36" y="T37"/>
                </a:cxn>
                <a:cxn ang="T99">
                  <a:pos x="T38" y="T39"/>
                </a:cxn>
                <a:cxn ang="T100">
                  <a:pos x="T40" y="T41"/>
                </a:cxn>
                <a:cxn ang="T101">
                  <a:pos x="T42" y="T43"/>
                </a:cxn>
                <a:cxn ang="T102">
                  <a:pos x="T44" y="T45"/>
                </a:cxn>
                <a:cxn ang="T103">
                  <a:pos x="T46" y="T47"/>
                </a:cxn>
                <a:cxn ang="T104">
                  <a:pos x="T48" y="T49"/>
                </a:cxn>
                <a:cxn ang="T105">
                  <a:pos x="T50" y="T51"/>
                </a:cxn>
                <a:cxn ang="T106">
                  <a:pos x="T52" y="T53"/>
                </a:cxn>
                <a:cxn ang="T107">
                  <a:pos x="T54" y="T55"/>
                </a:cxn>
                <a:cxn ang="T108">
                  <a:pos x="T56" y="T57"/>
                </a:cxn>
                <a:cxn ang="T109">
                  <a:pos x="T58" y="T59"/>
                </a:cxn>
                <a:cxn ang="T110">
                  <a:pos x="T60" y="T61"/>
                </a:cxn>
                <a:cxn ang="T111">
                  <a:pos x="T62" y="T63"/>
                </a:cxn>
                <a:cxn ang="T112">
                  <a:pos x="T64" y="T65"/>
                </a:cxn>
                <a:cxn ang="T113">
                  <a:pos x="T66" y="T67"/>
                </a:cxn>
                <a:cxn ang="T114">
                  <a:pos x="T68" y="T69"/>
                </a:cxn>
                <a:cxn ang="T115">
                  <a:pos x="T70" y="T71"/>
                </a:cxn>
                <a:cxn ang="T116">
                  <a:pos x="T72" y="T73"/>
                </a:cxn>
                <a:cxn ang="T117">
                  <a:pos x="T74" y="T75"/>
                </a:cxn>
                <a:cxn ang="T118">
                  <a:pos x="T76" y="T77"/>
                </a:cxn>
                <a:cxn ang="T119">
                  <a:pos x="T78" y="T79"/>
                </a:cxn>
              </a:cxnLst>
              <a:rect l="0" t="0" r="r" b="b"/>
              <a:pathLst>
                <a:path w="52" h="38">
                  <a:moveTo>
                    <a:pt x="14" y="0"/>
                  </a:moveTo>
                  <a:cubicBezTo>
                    <a:pt x="16" y="1"/>
                    <a:pt x="19" y="2"/>
                    <a:pt x="20" y="4"/>
                  </a:cubicBezTo>
                  <a:cubicBezTo>
                    <a:pt x="22" y="3"/>
                    <a:pt x="23" y="5"/>
                    <a:pt x="24" y="5"/>
                  </a:cubicBezTo>
                  <a:cubicBezTo>
                    <a:pt x="24" y="6"/>
                    <a:pt x="26" y="5"/>
                    <a:pt x="26" y="5"/>
                  </a:cubicBezTo>
                  <a:cubicBezTo>
                    <a:pt x="26" y="6"/>
                    <a:pt x="26" y="7"/>
                    <a:pt x="27" y="7"/>
                  </a:cubicBezTo>
                  <a:cubicBezTo>
                    <a:pt x="29" y="5"/>
                    <a:pt x="28" y="8"/>
                    <a:pt x="31" y="9"/>
                  </a:cubicBezTo>
                  <a:cubicBezTo>
                    <a:pt x="32" y="9"/>
                    <a:pt x="33" y="9"/>
                    <a:pt x="34" y="9"/>
                  </a:cubicBezTo>
                  <a:cubicBezTo>
                    <a:pt x="35" y="9"/>
                    <a:pt x="37" y="13"/>
                    <a:pt x="41" y="11"/>
                  </a:cubicBezTo>
                  <a:cubicBezTo>
                    <a:pt x="41" y="12"/>
                    <a:pt x="41" y="14"/>
                    <a:pt x="41" y="15"/>
                  </a:cubicBezTo>
                  <a:cubicBezTo>
                    <a:pt x="42" y="15"/>
                    <a:pt x="44" y="14"/>
                    <a:pt x="45" y="15"/>
                  </a:cubicBezTo>
                  <a:cubicBezTo>
                    <a:pt x="45" y="15"/>
                    <a:pt x="44" y="17"/>
                    <a:pt x="45" y="17"/>
                  </a:cubicBezTo>
                  <a:cubicBezTo>
                    <a:pt x="47" y="19"/>
                    <a:pt x="49" y="20"/>
                    <a:pt x="52" y="22"/>
                  </a:cubicBezTo>
                  <a:cubicBezTo>
                    <a:pt x="52" y="23"/>
                    <a:pt x="51" y="25"/>
                    <a:pt x="51" y="25"/>
                  </a:cubicBezTo>
                  <a:cubicBezTo>
                    <a:pt x="50" y="26"/>
                    <a:pt x="48" y="24"/>
                    <a:pt x="48" y="24"/>
                  </a:cubicBezTo>
                  <a:cubicBezTo>
                    <a:pt x="46" y="25"/>
                    <a:pt x="45" y="27"/>
                    <a:pt x="42" y="28"/>
                  </a:cubicBezTo>
                  <a:cubicBezTo>
                    <a:pt x="41" y="28"/>
                    <a:pt x="42" y="29"/>
                    <a:pt x="41" y="30"/>
                  </a:cubicBezTo>
                  <a:cubicBezTo>
                    <a:pt x="39" y="30"/>
                    <a:pt x="39" y="31"/>
                    <a:pt x="39" y="33"/>
                  </a:cubicBezTo>
                  <a:cubicBezTo>
                    <a:pt x="35" y="33"/>
                    <a:pt x="34" y="30"/>
                    <a:pt x="32" y="33"/>
                  </a:cubicBezTo>
                  <a:cubicBezTo>
                    <a:pt x="31" y="33"/>
                    <a:pt x="31" y="34"/>
                    <a:pt x="32" y="34"/>
                  </a:cubicBezTo>
                  <a:cubicBezTo>
                    <a:pt x="32" y="38"/>
                    <a:pt x="27" y="31"/>
                    <a:pt x="27" y="35"/>
                  </a:cubicBezTo>
                  <a:cubicBezTo>
                    <a:pt x="26" y="35"/>
                    <a:pt x="26" y="33"/>
                    <a:pt x="26" y="33"/>
                  </a:cubicBezTo>
                  <a:cubicBezTo>
                    <a:pt x="24" y="35"/>
                    <a:pt x="23" y="32"/>
                    <a:pt x="19" y="33"/>
                  </a:cubicBezTo>
                  <a:cubicBezTo>
                    <a:pt x="19" y="30"/>
                    <a:pt x="18" y="30"/>
                    <a:pt x="17" y="30"/>
                  </a:cubicBezTo>
                  <a:cubicBezTo>
                    <a:pt x="17" y="28"/>
                    <a:pt x="20" y="30"/>
                    <a:pt x="20" y="28"/>
                  </a:cubicBezTo>
                  <a:cubicBezTo>
                    <a:pt x="20" y="25"/>
                    <a:pt x="16" y="27"/>
                    <a:pt x="14" y="27"/>
                  </a:cubicBezTo>
                  <a:cubicBezTo>
                    <a:pt x="13" y="24"/>
                    <a:pt x="16" y="25"/>
                    <a:pt x="18" y="24"/>
                  </a:cubicBezTo>
                  <a:cubicBezTo>
                    <a:pt x="18" y="24"/>
                    <a:pt x="20" y="22"/>
                    <a:pt x="20" y="22"/>
                  </a:cubicBezTo>
                  <a:cubicBezTo>
                    <a:pt x="21" y="22"/>
                    <a:pt x="22" y="24"/>
                    <a:pt x="24" y="23"/>
                  </a:cubicBezTo>
                  <a:cubicBezTo>
                    <a:pt x="24" y="21"/>
                    <a:pt x="23" y="21"/>
                    <a:pt x="22" y="20"/>
                  </a:cubicBezTo>
                  <a:cubicBezTo>
                    <a:pt x="21" y="20"/>
                    <a:pt x="14" y="20"/>
                    <a:pt x="12" y="22"/>
                  </a:cubicBezTo>
                  <a:cubicBezTo>
                    <a:pt x="10" y="24"/>
                    <a:pt x="12" y="22"/>
                    <a:pt x="8" y="21"/>
                  </a:cubicBezTo>
                  <a:cubicBezTo>
                    <a:pt x="5" y="20"/>
                    <a:pt x="2" y="21"/>
                    <a:pt x="6" y="18"/>
                  </a:cubicBezTo>
                  <a:cubicBezTo>
                    <a:pt x="6" y="16"/>
                    <a:pt x="2" y="18"/>
                    <a:pt x="1" y="16"/>
                  </a:cubicBezTo>
                  <a:cubicBezTo>
                    <a:pt x="3" y="14"/>
                    <a:pt x="5" y="10"/>
                    <a:pt x="0" y="12"/>
                  </a:cubicBezTo>
                  <a:cubicBezTo>
                    <a:pt x="1" y="11"/>
                    <a:pt x="2" y="10"/>
                    <a:pt x="4" y="10"/>
                  </a:cubicBezTo>
                  <a:cubicBezTo>
                    <a:pt x="5" y="10"/>
                    <a:pt x="4" y="8"/>
                    <a:pt x="6" y="8"/>
                  </a:cubicBezTo>
                  <a:cubicBezTo>
                    <a:pt x="8" y="8"/>
                    <a:pt x="6" y="5"/>
                    <a:pt x="7" y="4"/>
                  </a:cubicBezTo>
                  <a:cubicBezTo>
                    <a:pt x="7" y="4"/>
                    <a:pt x="9" y="4"/>
                    <a:pt x="9" y="4"/>
                  </a:cubicBezTo>
                  <a:cubicBezTo>
                    <a:pt x="11" y="4"/>
                    <a:pt x="10" y="2"/>
                    <a:pt x="12" y="2"/>
                  </a:cubicBezTo>
                  <a:cubicBezTo>
                    <a:pt x="12" y="1"/>
                    <a:pt x="14" y="1"/>
                    <a:pt x="14"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2" name="Freeform 101"/>
            <p:cNvSpPr/>
            <p:nvPr/>
          </p:nvSpPr>
          <p:spPr bwMode="auto">
            <a:xfrm>
              <a:off x="4264375" y="1216744"/>
              <a:ext cx="258763" cy="127000"/>
            </a:xfrm>
            <a:custGeom>
              <a:avLst/>
              <a:gdLst>
                <a:gd name="T0" fmla="*/ 57 w 69"/>
                <a:gd name="T1" fmla="*/ 54 h 34"/>
                <a:gd name="T2" fmla="*/ 52 w 69"/>
                <a:gd name="T3" fmla="*/ 56 h 34"/>
                <a:gd name="T4" fmla="*/ 38 w 69"/>
                <a:gd name="T5" fmla="*/ 54 h 34"/>
                <a:gd name="T6" fmla="*/ 45 w 69"/>
                <a:gd name="T7" fmla="*/ 49 h 34"/>
                <a:gd name="T8" fmla="*/ 61 w 69"/>
                <a:gd name="T9" fmla="*/ 38 h 34"/>
                <a:gd name="T10" fmla="*/ 57 w 69"/>
                <a:gd name="T11" fmla="*/ 31 h 34"/>
                <a:gd name="T12" fmla="*/ 43 w 69"/>
                <a:gd name="T13" fmla="*/ 31 h 34"/>
                <a:gd name="T14" fmla="*/ 28 w 69"/>
                <a:gd name="T15" fmla="*/ 40 h 34"/>
                <a:gd name="T16" fmla="*/ 9 w 69"/>
                <a:gd name="T17" fmla="*/ 38 h 34"/>
                <a:gd name="T18" fmla="*/ 12 w 69"/>
                <a:gd name="T19" fmla="*/ 19 h 34"/>
                <a:gd name="T20" fmla="*/ 7 w 69"/>
                <a:gd name="T21" fmla="*/ 21 h 34"/>
                <a:gd name="T22" fmla="*/ 5 w 69"/>
                <a:gd name="T23" fmla="*/ 7 h 34"/>
                <a:gd name="T24" fmla="*/ 9 w 69"/>
                <a:gd name="T25" fmla="*/ 9 h 34"/>
                <a:gd name="T26" fmla="*/ 26 w 69"/>
                <a:gd name="T27" fmla="*/ 5 h 34"/>
                <a:gd name="T28" fmla="*/ 28 w 69"/>
                <a:gd name="T29" fmla="*/ 14 h 34"/>
                <a:gd name="T30" fmla="*/ 52 w 69"/>
                <a:gd name="T31" fmla="*/ 16 h 34"/>
                <a:gd name="T32" fmla="*/ 59 w 69"/>
                <a:gd name="T33" fmla="*/ 5 h 34"/>
                <a:gd name="T34" fmla="*/ 87 w 69"/>
                <a:gd name="T35" fmla="*/ 7 h 34"/>
                <a:gd name="T36" fmla="*/ 90 w 69"/>
                <a:gd name="T37" fmla="*/ 7 h 34"/>
                <a:gd name="T38" fmla="*/ 102 w 69"/>
                <a:gd name="T39" fmla="*/ 16 h 34"/>
                <a:gd name="T40" fmla="*/ 99 w 69"/>
                <a:gd name="T41" fmla="*/ 21 h 34"/>
                <a:gd name="T42" fmla="*/ 113 w 69"/>
                <a:gd name="T43" fmla="*/ 19 h 34"/>
                <a:gd name="T44" fmla="*/ 130 w 69"/>
                <a:gd name="T45" fmla="*/ 24 h 34"/>
                <a:gd name="T46" fmla="*/ 132 w 69"/>
                <a:gd name="T47" fmla="*/ 31 h 34"/>
                <a:gd name="T48" fmla="*/ 135 w 69"/>
                <a:gd name="T49" fmla="*/ 33 h 34"/>
                <a:gd name="T50" fmla="*/ 137 w 69"/>
                <a:gd name="T51" fmla="*/ 38 h 34"/>
                <a:gd name="T52" fmla="*/ 144 w 69"/>
                <a:gd name="T53" fmla="*/ 38 h 34"/>
                <a:gd name="T54" fmla="*/ 144 w 69"/>
                <a:gd name="T55" fmla="*/ 45 h 34"/>
                <a:gd name="T56" fmla="*/ 149 w 69"/>
                <a:gd name="T57" fmla="*/ 45 h 34"/>
                <a:gd name="T58" fmla="*/ 151 w 69"/>
                <a:gd name="T59" fmla="*/ 52 h 34"/>
                <a:gd name="T60" fmla="*/ 161 w 69"/>
                <a:gd name="T61" fmla="*/ 52 h 34"/>
                <a:gd name="T62" fmla="*/ 151 w 69"/>
                <a:gd name="T63" fmla="*/ 56 h 34"/>
                <a:gd name="T64" fmla="*/ 151 w 69"/>
                <a:gd name="T65" fmla="*/ 61 h 34"/>
                <a:gd name="T66" fmla="*/ 123 w 69"/>
                <a:gd name="T67" fmla="*/ 61 h 34"/>
                <a:gd name="T68" fmla="*/ 123 w 69"/>
                <a:gd name="T69" fmla="*/ 45 h 34"/>
                <a:gd name="T70" fmla="*/ 97 w 69"/>
                <a:gd name="T71" fmla="*/ 40 h 34"/>
                <a:gd name="T72" fmla="*/ 92 w 69"/>
                <a:gd name="T73" fmla="*/ 49 h 34"/>
                <a:gd name="T74" fmla="*/ 87 w 69"/>
                <a:gd name="T75" fmla="*/ 49 h 34"/>
                <a:gd name="T76" fmla="*/ 83 w 69"/>
                <a:gd name="T77" fmla="*/ 54 h 34"/>
                <a:gd name="T78" fmla="*/ 85 w 69"/>
                <a:gd name="T79" fmla="*/ 56 h 34"/>
                <a:gd name="T80" fmla="*/ 76 w 69"/>
                <a:gd name="T81" fmla="*/ 61 h 34"/>
                <a:gd name="T82" fmla="*/ 76 w 69"/>
                <a:gd name="T83" fmla="*/ 78 h 34"/>
                <a:gd name="T84" fmla="*/ 40 w 69"/>
                <a:gd name="T85" fmla="*/ 66 h 34"/>
                <a:gd name="T86" fmla="*/ 50 w 69"/>
                <a:gd name="T87" fmla="*/ 61 h 34"/>
                <a:gd name="T88" fmla="*/ 59 w 69"/>
                <a:gd name="T89" fmla="*/ 61 h 34"/>
                <a:gd name="T90" fmla="*/ 57 w 69"/>
                <a:gd name="T91" fmla="*/ 54 h 3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9" h="34">
                  <a:moveTo>
                    <a:pt x="24" y="23"/>
                  </a:moveTo>
                  <a:cubicBezTo>
                    <a:pt x="24" y="21"/>
                    <a:pt x="22" y="24"/>
                    <a:pt x="22" y="24"/>
                  </a:cubicBezTo>
                  <a:cubicBezTo>
                    <a:pt x="20" y="25"/>
                    <a:pt x="19" y="22"/>
                    <a:pt x="16" y="23"/>
                  </a:cubicBezTo>
                  <a:cubicBezTo>
                    <a:pt x="16" y="21"/>
                    <a:pt x="18" y="22"/>
                    <a:pt x="19" y="21"/>
                  </a:cubicBezTo>
                  <a:cubicBezTo>
                    <a:pt x="22" y="19"/>
                    <a:pt x="23" y="16"/>
                    <a:pt x="26" y="16"/>
                  </a:cubicBezTo>
                  <a:cubicBezTo>
                    <a:pt x="26" y="15"/>
                    <a:pt x="24" y="15"/>
                    <a:pt x="24" y="13"/>
                  </a:cubicBezTo>
                  <a:cubicBezTo>
                    <a:pt x="22" y="12"/>
                    <a:pt x="19" y="16"/>
                    <a:pt x="18" y="13"/>
                  </a:cubicBezTo>
                  <a:cubicBezTo>
                    <a:pt x="16" y="14"/>
                    <a:pt x="15" y="16"/>
                    <a:pt x="12" y="17"/>
                  </a:cubicBezTo>
                  <a:cubicBezTo>
                    <a:pt x="9" y="18"/>
                    <a:pt x="8" y="15"/>
                    <a:pt x="4" y="16"/>
                  </a:cubicBezTo>
                  <a:cubicBezTo>
                    <a:pt x="6" y="14"/>
                    <a:pt x="7" y="11"/>
                    <a:pt x="5" y="8"/>
                  </a:cubicBezTo>
                  <a:cubicBezTo>
                    <a:pt x="4" y="8"/>
                    <a:pt x="3" y="8"/>
                    <a:pt x="3" y="9"/>
                  </a:cubicBezTo>
                  <a:cubicBezTo>
                    <a:pt x="0" y="9"/>
                    <a:pt x="2" y="5"/>
                    <a:pt x="2" y="3"/>
                  </a:cubicBezTo>
                  <a:cubicBezTo>
                    <a:pt x="3" y="3"/>
                    <a:pt x="4" y="3"/>
                    <a:pt x="4" y="4"/>
                  </a:cubicBezTo>
                  <a:cubicBezTo>
                    <a:pt x="5" y="2"/>
                    <a:pt x="11" y="5"/>
                    <a:pt x="11" y="2"/>
                  </a:cubicBezTo>
                  <a:cubicBezTo>
                    <a:pt x="13" y="2"/>
                    <a:pt x="12" y="4"/>
                    <a:pt x="12" y="6"/>
                  </a:cubicBezTo>
                  <a:cubicBezTo>
                    <a:pt x="17" y="6"/>
                    <a:pt x="21" y="0"/>
                    <a:pt x="22" y="7"/>
                  </a:cubicBezTo>
                  <a:cubicBezTo>
                    <a:pt x="25" y="7"/>
                    <a:pt x="26" y="5"/>
                    <a:pt x="25" y="2"/>
                  </a:cubicBezTo>
                  <a:cubicBezTo>
                    <a:pt x="28" y="3"/>
                    <a:pt x="32" y="3"/>
                    <a:pt x="37" y="3"/>
                  </a:cubicBezTo>
                  <a:cubicBezTo>
                    <a:pt x="37" y="3"/>
                    <a:pt x="38" y="5"/>
                    <a:pt x="38" y="3"/>
                  </a:cubicBezTo>
                  <a:cubicBezTo>
                    <a:pt x="41" y="4"/>
                    <a:pt x="38" y="9"/>
                    <a:pt x="43" y="7"/>
                  </a:cubicBezTo>
                  <a:cubicBezTo>
                    <a:pt x="43" y="8"/>
                    <a:pt x="42" y="8"/>
                    <a:pt x="42" y="9"/>
                  </a:cubicBezTo>
                  <a:cubicBezTo>
                    <a:pt x="43" y="8"/>
                    <a:pt x="48" y="10"/>
                    <a:pt x="48" y="8"/>
                  </a:cubicBezTo>
                  <a:cubicBezTo>
                    <a:pt x="49" y="9"/>
                    <a:pt x="50" y="11"/>
                    <a:pt x="55" y="10"/>
                  </a:cubicBezTo>
                  <a:cubicBezTo>
                    <a:pt x="53" y="12"/>
                    <a:pt x="54" y="12"/>
                    <a:pt x="56" y="13"/>
                  </a:cubicBezTo>
                  <a:cubicBezTo>
                    <a:pt x="56" y="13"/>
                    <a:pt x="56" y="14"/>
                    <a:pt x="57" y="14"/>
                  </a:cubicBezTo>
                  <a:cubicBezTo>
                    <a:pt x="59" y="14"/>
                    <a:pt x="57" y="15"/>
                    <a:pt x="58" y="16"/>
                  </a:cubicBezTo>
                  <a:cubicBezTo>
                    <a:pt x="59" y="17"/>
                    <a:pt x="60" y="16"/>
                    <a:pt x="61" y="16"/>
                  </a:cubicBezTo>
                  <a:cubicBezTo>
                    <a:pt x="61" y="17"/>
                    <a:pt x="60" y="18"/>
                    <a:pt x="61" y="19"/>
                  </a:cubicBezTo>
                  <a:cubicBezTo>
                    <a:pt x="61" y="19"/>
                    <a:pt x="63" y="18"/>
                    <a:pt x="63" y="19"/>
                  </a:cubicBezTo>
                  <a:cubicBezTo>
                    <a:pt x="64" y="20"/>
                    <a:pt x="63" y="21"/>
                    <a:pt x="64" y="22"/>
                  </a:cubicBezTo>
                  <a:cubicBezTo>
                    <a:pt x="66" y="22"/>
                    <a:pt x="67" y="20"/>
                    <a:pt x="68" y="22"/>
                  </a:cubicBezTo>
                  <a:cubicBezTo>
                    <a:pt x="69" y="25"/>
                    <a:pt x="65" y="23"/>
                    <a:pt x="64" y="24"/>
                  </a:cubicBezTo>
                  <a:cubicBezTo>
                    <a:pt x="64" y="24"/>
                    <a:pt x="64" y="26"/>
                    <a:pt x="64" y="26"/>
                  </a:cubicBezTo>
                  <a:cubicBezTo>
                    <a:pt x="61" y="26"/>
                    <a:pt x="56" y="25"/>
                    <a:pt x="52" y="26"/>
                  </a:cubicBezTo>
                  <a:cubicBezTo>
                    <a:pt x="51" y="22"/>
                    <a:pt x="52" y="23"/>
                    <a:pt x="52" y="19"/>
                  </a:cubicBezTo>
                  <a:cubicBezTo>
                    <a:pt x="51" y="15"/>
                    <a:pt x="43" y="15"/>
                    <a:pt x="41" y="17"/>
                  </a:cubicBezTo>
                  <a:cubicBezTo>
                    <a:pt x="39" y="17"/>
                    <a:pt x="40" y="20"/>
                    <a:pt x="39" y="21"/>
                  </a:cubicBezTo>
                  <a:cubicBezTo>
                    <a:pt x="39" y="21"/>
                    <a:pt x="37" y="20"/>
                    <a:pt x="37" y="21"/>
                  </a:cubicBezTo>
                  <a:cubicBezTo>
                    <a:pt x="36" y="22"/>
                    <a:pt x="37" y="24"/>
                    <a:pt x="35" y="23"/>
                  </a:cubicBezTo>
                  <a:cubicBezTo>
                    <a:pt x="34" y="24"/>
                    <a:pt x="35" y="24"/>
                    <a:pt x="36" y="24"/>
                  </a:cubicBezTo>
                  <a:cubicBezTo>
                    <a:pt x="36" y="26"/>
                    <a:pt x="34" y="25"/>
                    <a:pt x="32" y="26"/>
                  </a:cubicBezTo>
                  <a:cubicBezTo>
                    <a:pt x="31" y="29"/>
                    <a:pt x="32" y="28"/>
                    <a:pt x="32" y="33"/>
                  </a:cubicBezTo>
                  <a:cubicBezTo>
                    <a:pt x="28" y="34"/>
                    <a:pt x="18" y="34"/>
                    <a:pt x="17" y="28"/>
                  </a:cubicBezTo>
                  <a:cubicBezTo>
                    <a:pt x="19" y="28"/>
                    <a:pt x="20" y="27"/>
                    <a:pt x="21" y="26"/>
                  </a:cubicBezTo>
                  <a:cubicBezTo>
                    <a:pt x="24" y="25"/>
                    <a:pt x="23" y="28"/>
                    <a:pt x="25" y="26"/>
                  </a:cubicBezTo>
                  <a:cubicBezTo>
                    <a:pt x="25" y="24"/>
                    <a:pt x="22" y="24"/>
                    <a:pt x="24" y="2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3" name="Freeform 102"/>
            <p:cNvSpPr/>
            <p:nvPr/>
          </p:nvSpPr>
          <p:spPr bwMode="auto">
            <a:xfrm>
              <a:off x="8530814" y="1317474"/>
              <a:ext cx="120650" cy="66675"/>
            </a:xfrm>
            <a:custGeom>
              <a:avLst/>
              <a:gdLst>
                <a:gd name="T0" fmla="*/ 76 w 32"/>
                <a:gd name="T1" fmla="*/ 7 h 18"/>
                <a:gd name="T2" fmla="*/ 76 w 32"/>
                <a:gd name="T3" fmla="*/ 16 h 18"/>
                <a:gd name="T4" fmla="*/ 71 w 32"/>
                <a:gd name="T5" fmla="*/ 16 h 18"/>
                <a:gd name="T6" fmla="*/ 71 w 32"/>
                <a:gd name="T7" fmla="*/ 23 h 18"/>
                <a:gd name="T8" fmla="*/ 62 w 32"/>
                <a:gd name="T9" fmla="*/ 30 h 18"/>
                <a:gd name="T10" fmla="*/ 52 w 32"/>
                <a:gd name="T11" fmla="*/ 21 h 18"/>
                <a:gd name="T12" fmla="*/ 45 w 32"/>
                <a:gd name="T13" fmla="*/ 26 h 18"/>
                <a:gd name="T14" fmla="*/ 33 w 32"/>
                <a:gd name="T15" fmla="*/ 37 h 18"/>
                <a:gd name="T16" fmla="*/ 2 w 32"/>
                <a:gd name="T17" fmla="*/ 37 h 18"/>
                <a:gd name="T18" fmla="*/ 0 w 32"/>
                <a:gd name="T19" fmla="*/ 26 h 18"/>
                <a:gd name="T20" fmla="*/ 12 w 32"/>
                <a:gd name="T21" fmla="*/ 30 h 18"/>
                <a:gd name="T22" fmla="*/ 24 w 32"/>
                <a:gd name="T23" fmla="*/ 21 h 18"/>
                <a:gd name="T24" fmla="*/ 29 w 32"/>
                <a:gd name="T25" fmla="*/ 16 h 18"/>
                <a:gd name="T26" fmla="*/ 36 w 32"/>
                <a:gd name="T27" fmla="*/ 12 h 18"/>
                <a:gd name="T28" fmla="*/ 40 w 32"/>
                <a:gd name="T29" fmla="*/ 12 h 18"/>
                <a:gd name="T30" fmla="*/ 45 w 32"/>
                <a:gd name="T31" fmla="*/ 7 h 18"/>
                <a:gd name="T32" fmla="*/ 57 w 32"/>
                <a:gd name="T33" fmla="*/ 7 h 18"/>
                <a:gd name="T34" fmla="*/ 76 w 32"/>
                <a:gd name="T35" fmla="*/ 7 h 18"/>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2" h="18">
                  <a:moveTo>
                    <a:pt x="32" y="3"/>
                  </a:moveTo>
                  <a:cubicBezTo>
                    <a:pt x="31" y="4"/>
                    <a:pt x="32" y="6"/>
                    <a:pt x="32" y="7"/>
                  </a:cubicBezTo>
                  <a:cubicBezTo>
                    <a:pt x="32" y="7"/>
                    <a:pt x="30" y="6"/>
                    <a:pt x="30" y="7"/>
                  </a:cubicBezTo>
                  <a:cubicBezTo>
                    <a:pt x="30" y="7"/>
                    <a:pt x="31" y="10"/>
                    <a:pt x="30" y="10"/>
                  </a:cubicBezTo>
                  <a:cubicBezTo>
                    <a:pt x="28" y="10"/>
                    <a:pt x="27" y="8"/>
                    <a:pt x="26" y="13"/>
                  </a:cubicBezTo>
                  <a:cubicBezTo>
                    <a:pt x="24" y="12"/>
                    <a:pt x="25" y="9"/>
                    <a:pt x="22" y="9"/>
                  </a:cubicBezTo>
                  <a:cubicBezTo>
                    <a:pt x="20" y="8"/>
                    <a:pt x="21" y="11"/>
                    <a:pt x="19" y="11"/>
                  </a:cubicBezTo>
                  <a:cubicBezTo>
                    <a:pt x="18" y="13"/>
                    <a:pt x="14" y="13"/>
                    <a:pt x="14" y="16"/>
                  </a:cubicBezTo>
                  <a:cubicBezTo>
                    <a:pt x="9" y="18"/>
                    <a:pt x="7" y="17"/>
                    <a:pt x="1" y="16"/>
                  </a:cubicBezTo>
                  <a:cubicBezTo>
                    <a:pt x="1" y="14"/>
                    <a:pt x="0" y="14"/>
                    <a:pt x="0" y="11"/>
                  </a:cubicBezTo>
                  <a:cubicBezTo>
                    <a:pt x="1" y="12"/>
                    <a:pt x="3" y="13"/>
                    <a:pt x="5" y="13"/>
                  </a:cubicBezTo>
                  <a:cubicBezTo>
                    <a:pt x="7" y="13"/>
                    <a:pt x="7" y="9"/>
                    <a:pt x="10" y="9"/>
                  </a:cubicBezTo>
                  <a:cubicBezTo>
                    <a:pt x="10" y="9"/>
                    <a:pt x="11" y="6"/>
                    <a:pt x="12" y="7"/>
                  </a:cubicBezTo>
                  <a:cubicBezTo>
                    <a:pt x="14" y="9"/>
                    <a:pt x="12" y="6"/>
                    <a:pt x="15" y="5"/>
                  </a:cubicBezTo>
                  <a:cubicBezTo>
                    <a:pt x="16" y="5"/>
                    <a:pt x="16" y="6"/>
                    <a:pt x="17" y="5"/>
                  </a:cubicBezTo>
                  <a:cubicBezTo>
                    <a:pt x="17" y="5"/>
                    <a:pt x="19" y="3"/>
                    <a:pt x="19" y="3"/>
                  </a:cubicBezTo>
                  <a:cubicBezTo>
                    <a:pt x="20" y="3"/>
                    <a:pt x="22" y="3"/>
                    <a:pt x="24" y="3"/>
                  </a:cubicBezTo>
                  <a:cubicBezTo>
                    <a:pt x="25" y="3"/>
                    <a:pt x="29" y="0"/>
                    <a:pt x="32" y="3"/>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4" name="Freeform 103"/>
            <p:cNvSpPr/>
            <p:nvPr/>
          </p:nvSpPr>
          <p:spPr bwMode="auto">
            <a:xfrm>
              <a:off x="8861014" y="1342874"/>
              <a:ext cx="123825" cy="63500"/>
            </a:xfrm>
            <a:custGeom>
              <a:avLst/>
              <a:gdLst>
                <a:gd name="T0" fmla="*/ 71 w 33"/>
                <a:gd name="T1" fmla="*/ 5 h 17"/>
                <a:gd name="T2" fmla="*/ 78 w 33"/>
                <a:gd name="T3" fmla="*/ 31 h 17"/>
                <a:gd name="T4" fmla="*/ 73 w 33"/>
                <a:gd name="T5" fmla="*/ 26 h 17"/>
                <a:gd name="T6" fmla="*/ 73 w 33"/>
                <a:gd name="T7" fmla="*/ 35 h 17"/>
                <a:gd name="T8" fmla="*/ 61 w 33"/>
                <a:gd name="T9" fmla="*/ 38 h 17"/>
                <a:gd name="T10" fmla="*/ 59 w 33"/>
                <a:gd name="T11" fmla="*/ 40 h 17"/>
                <a:gd name="T12" fmla="*/ 52 w 33"/>
                <a:gd name="T13" fmla="*/ 40 h 17"/>
                <a:gd name="T14" fmla="*/ 52 w 33"/>
                <a:gd name="T15" fmla="*/ 31 h 17"/>
                <a:gd name="T16" fmla="*/ 24 w 33"/>
                <a:gd name="T17" fmla="*/ 26 h 17"/>
                <a:gd name="T18" fmla="*/ 0 w 33"/>
                <a:gd name="T19" fmla="*/ 14 h 17"/>
                <a:gd name="T20" fmla="*/ 5 w 33"/>
                <a:gd name="T21" fmla="*/ 7 h 17"/>
                <a:gd name="T22" fmla="*/ 9 w 33"/>
                <a:gd name="T23" fmla="*/ 9 h 17"/>
                <a:gd name="T24" fmla="*/ 24 w 33"/>
                <a:gd name="T25" fmla="*/ 16 h 17"/>
                <a:gd name="T26" fmla="*/ 28 w 33"/>
                <a:gd name="T27" fmla="*/ 16 h 17"/>
                <a:gd name="T28" fmla="*/ 31 w 33"/>
                <a:gd name="T29" fmla="*/ 21 h 17"/>
                <a:gd name="T30" fmla="*/ 35 w 33"/>
                <a:gd name="T31" fmla="*/ 9 h 17"/>
                <a:gd name="T32" fmla="*/ 40 w 33"/>
                <a:gd name="T33" fmla="*/ 16 h 17"/>
                <a:gd name="T34" fmla="*/ 71 w 33"/>
                <a:gd name="T35" fmla="*/ 5 h 1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33" h="17">
                  <a:moveTo>
                    <a:pt x="30" y="2"/>
                  </a:moveTo>
                  <a:cubicBezTo>
                    <a:pt x="28" y="8"/>
                    <a:pt x="33" y="8"/>
                    <a:pt x="33" y="13"/>
                  </a:cubicBezTo>
                  <a:cubicBezTo>
                    <a:pt x="33" y="13"/>
                    <a:pt x="32" y="11"/>
                    <a:pt x="31" y="11"/>
                  </a:cubicBezTo>
                  <a:cubicBezTo>
                    <a:pt x="30" y="12"/>
                    <a:pt x="32" y="14"/>
                    <a:pt x="31" y="15"/>
                  </a:cubicBezTo>
                  <a:cubicBezTo>
                    <a:pt x="30" y="16"/>
                    <a:pt x="28" y="16"/>
                    <a:pt x="26" y="16"/>
                  </a:cubicBezTo>
                  <a:cubicBezTo>
                    <a:pt x="26" y="16"/>
                    <a:pt x="26" y="17"/>
                    <a:pt x="25" y="17"/>
                  </a:cubicBezTo>
                  <a:cubicBezTo>
                    <a:pt x="24" y="17"/>
                    <a:pt x="23" y="17"/>
                    <a:pt x="22" y="17"/>
                  </a:cubicBezTo>
                  <a:cubicBezTo>
                    <a:pt x="20" y="16"/>
                    <a:pt x="20" y="14"/>
                    <a:pt x="22" y="13"/>
                  </a:cubicBezTo>
                  <a:cubicBezTo>
                    <a:pt x="18" y="15"/>
                    <a:pt x="15" y="11"/>
                    <a:pt x="10" y="11"/>
                  </a:cubicBezTo>
                  <a:cubicBezTo>
                    <a:pt x="9" y="7"/>
                    <a:pt x="3" y="8"/>
                    <a:pt x="0" y="6"/>
                  </a:cubicBezTo>
                  <a:cubicBezTo>
                    <a:pt x="1" y="5"/>
                    <a:pt x="1" y="3"/>
                    <a:pt x="2" y="3"/>
                  </a:cubicBezTo>
                  <a:cubicBezTo>
                    <a:pt x="3" y="3"/>
                    <a:pt x="3" y="4"/>
                    <a:pt x="4" y="4"/>
                  </a:cubicBezTo>
                  <a:cubicBezTo>
                    <a:pt x="6" y="5"/>
                    <a:pt x="9" y="5"/>
                    <a:pt x="10" y="7"/>
                  </a:cubicBezTo>
                  <a:cubicBezTo>
                    <a:pt x="10" y="7"/>
                    <a:pt x="12" y="6"/>
                    <a:pt x="12" y="7"/>
                  </a:cubicBezTo>
                  <a:cubicBezTo>
                    <a:pt x="13" y="7"/>
                    <a:pt x="12" y="9"/>
                    <a:pt x="13" y="9"/>
                  </a:cubicBezTo>
                  <a:cubicBezTo>
                    <a:pt x="17" y="8"/>
                    <a:pt x="12" y="6"/>
                    <a:pt x="15" y="4"/>
                  </a:cubicBezTo>
                  <a:cubicBezTo>
                    <a:pt x="17" y="3"/>
                    <a:pt x="17" y="7"/>
                    <a:pt x="17" y="7"/>
                  </a:cubicBezTo>
                  <a:cubicBezTo>
                    <a:pt x="21" y="7"/>
                    <a:pt x="23" y="0"/>
                    <a:pt x="30" y="2"/>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5" name="Freeform 104"/>
            <p:cNvSpPr/>
            <p:nvPr/>
          </p:nvSpPr>
          <p:spPr bwMode="auto">
            <a:xfrm>
              <a:off x="8629239" y="1346049"/>
              <a:ext cx="217488" cy="82550"/>
            </a:xfrm>
            <a:custGeom>
              <a:avLst/>
              <a:gdLst>
                <a:gd name="T0" fmla="*/ 61 w 58"/>
                <a:gd name="T1" fmla="*/ 19 h 22"/>
                <a:gd name="T2" fmla="*/ 90 w 58"/>
                <a:gd name="T3" fmla="*/ 31 h 22"/>
                <a:gd name="T4" fmla="*/ 90 w 58"/>
                <a:gd name="T5" fmla="*/ 17 h 22"/>
                <a:gd name="T6" fmla="*/ 80 w 58"/>
                <a:gd name="T7" fmla="*/ 5 h 22"/>
                <a:gd name="T8" fmla="*/ 99 w 58"/>
                <a:gd name="T9" fmla="*/ 2 h 22"/>
                <a:gd name="T10" fmla="*/ 106 w 58"/>
                <a:gd name="T11" fmla="*/ 7 h 22"/>
                <a:gd name="T12" fmla="*/ 106 w 58"/>
                <a:gd name="T13" fmla="*/ 14 h 22"/>
                <a:gd name="T14" fmla="*/ 116 w 58"/>
                <a:gd name="T15" fmla="*/ 21 h 22"/>
                <a:gd name="T16" fmla="*/ 125 w 58"/>
                <a:gd name="T17" fmla="*/ 17 h 22"/>
                <a:gd name="T18" fmla="*/ 135 w 58"/>
                <a:gd name="T19" fmla="*/ 21 h 22"/>
                <a:gd name="T20" fmla="*/ 137 w 58"/>
                <a:gd name="T21" fmla="*/ 28 h 22"/>
                <a:gd name="T22" fmla="*/ 135 w 58"/>
                <a:gd name="T23" fmla="*/ 38 h 22"/>
                <a:gd name="T24" fmla="*/ 116 w 58"/>
                <a:gd name="T25" fmla="*/ 40 h 22"/>
                <a:gd name="T26" fmla="*/ 106 w 58"/>
                <a:gd name="T27" fmla="*/ 38 h 22"/>
                <a:gd name="T28" fmla="*/ 80 w 58"/>
                <a:gd name="T29" fmla="*/ 45 h 22"/>
                <a:gd name="T30" fmla="*/ 76 w 58"/>
                <a:gd name="T31" fmla="*/ 45 h 22"/>
                <a:gd name="T32" fmla="*/ 66 w 58"/>
                <a:gd name="T33" fmla="*/ 47 h 22"/>
                <a:gd name="T34" fmla="*/ 38 w 58"/>
                <a:gd name="T35" fmla="*/ 52 h 22"/>
                <a:gd name="T36" fmla="*/ 64 w 58"/>
                <a:gd name="T37" fmla="*/ 45 h 22"/>
                <a:gd name="T38" fmla="*/ 50 w 58"/>
                <a:gd name="T39" fmla="*/ 38 h 22"/>
                <a:gd name="T40" fmla="*/ 38 w 58"/>
                <a:gd name="T41" fmla="*/ 33 h 22"/>
                <a:gd name="T42" fmla="*/ 28 w 58"/>
                <a:gd name="T43" fmla="*/ 38 h 22"/>
                <a:gd name="T44" fmla="*/ 19 w 58"/>
                <a:gd name="T45" fmla="*/ 35 h 22"/>
                <a:gd name="T46" fmla="*/ 0 w 58"/>
                <a:gd name="T47" fmla="*/ 33 h 22"/>
                <a:gd name="T48" fmla="*/ 5 w 58"/>
                <a:gd name="T49" fmla="*/ 28 h 22"/>
                <a:gd name="T50" fmla="*/ 9 w 58"/>
                <a:gd name="T51" fmla="*/ 19 h 22"/>
                <a:gd name="T52" fmla="*/ 19 w 58"/>
                <a:gd name="T53" fmla="*/ 17 h 22"/>
                <a:gd name="T54" fmla="*/ 17 w 58"/>
                <a:gd name="T55" fmla="*/ 12 h 22"/>
                <a:gd name="T56" fmla="*/ 21 w 58"/>
                <a:gd name="T57" fmla="*/ 12 h 22"/>
                <a:gd name="T58" fmla="*/ 31 w 58"/>
                <a:gd name="T59" fmla="*/ 7 h 22"/>
                <a:gd name="T60" fmla="*/ 45 w 58"/>
                <a:gd name="T61" fmla="*/ 12 h 22"/>
                <a:gd name="T62" fmla="*/ 47 w 58"/>
                <a:gd name="T63" fmla="*/ 17 h 22"/>
                <a:gd name="T64" fmla="*/ 52 w 58"/>
                <a:gd name="T65" fmla="*/ 17 h 22"/>
                <a:gd name="T66" fmla="*/ 52 w 58"/>
                <a:gd name="T67" fmla="*/ 24 h 22"/>
                <a:gd name="T68" fmla="*/ 61 w 58"/>
                <a:gd name="T69" fmla="*/ 19 h 22"/>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 h="22">
                  <a:moveTo>
                    <a:pt x="26" y="8"/>
                  </a:moveTo>
                  <a:cubicBezTo>
                    <a:pt x="25" y="12"/>
                    <a:pt x="35" y="10"/>
                    <a:pt x="38" y="13"/>
                  </a:cubicBezTo>
                  <a:cubicBezTo>
                    <a:pt x="40" y="8"/>
                    <a:pt x="30" y="7"/>
                    <a:pt x="38" y="7"/>
                  </a:cubicBezTo>
                  <a:cubicBezTo>
                    <a:pt x="39" y="2"/>
                    <a:pt x="32" y="7"/>
                    <a:pt x="34" y="2"/>
                  </a:cubicBezTo>
                  <a:cubicBezTo>
                    <a:pt x="38" y="3"/>
                    <a:pt x="38" y="0"/>
                    <a:pt x="42" y="1"/>
                  </a:cubicBezTo>
                  <a:cubicBezTo>
                    <a:pt x="41" y="3"/>
                    <a:pt x="44" y="3"/>
                    <a:pt x="45" y="3"/>
                  </a:cubicBezTo>
                  <a:cubicBezTo>
                    <a:pt x="45" y="4"/>
                    <a:pt x="44" y="5"/>
                    <a:pt x="45" y="6"/>
                  </a:cubicBezTo>
                  <a:cubicBezTo>
                    <a:pt x="46" y="7"/>
                    <a:pt x="48" y="7"/>
                    <a:pt x="49" y="9"/>
                  </a:cubicBezTo>
                  <a:cubicBezTo>
                    <a:pt x="51" y="8"/>
                    <a:pt x="51" y="7"/>
                    <a:pt x="53" y="7"/>
                  </a:cubicBezTo>
                  <a:cubicBezTo>
                    <a:pt x="55" y="7"/>
                    <a:pt x="56" y="8"/>
                    <a:pt x="57" y="9"/>
                  </a:cubicBezTo>
                  <a:cubicBezTo>
                    <a:pt x="57" y="9"/>
                    <a:pt x="58" y="11"/>
                    <a:pt x="58" y="12"/>
                  </a:cubicBezTo>
                  <a:cubicBezTo>
                    <a:pt x="56" y="13"/>
                    <a:pt x="58" y="13"/>
                    <a:pt x="57" y="16"/>
                  </a:cubicBezTo>
                  <a:cubicBezTo>
                    <a:pt x="54" y="13"/>
                    <a:pt x="52" y="17"/>
                    <a:pt x="49" y="17"/>
                  </a:cubicBezTo>
                  <a:cubicBezTo>
                    <a:pt x="47" y="18"/>
                    <a:pt x="47" y="16"/>
                    <a:pt x="45" y="16"/>
                  </a:cubicBezTo>
                  <a:cubicBezTo>
                    <a:pt x="41" y="16"/>
                    <a:pt x="37" y="18"/>
                    <a:pt x="34" y="19"/>
                  </a:cubicBezTo>
                  <a:cubicBezTo>
                    <a:pt x="34" y="19"/>
                    <a:pt x="32" y="18"/>
                    <a:pt x="32" y="19"/>
                  </a:cubicBezTo>
                  <a:cubicBezTo>
                    <a:pt x="31" y="20"/>
                    <a:pt x="30" y="19"/>
                    <a:pt x="28" y="20"/>
                  </a:cubicBezTo>
                  <a:cubicBezTo>
                    <a:pt x="27" y="20"/>
                    <a:pt x="21" y="22"/>
                    <a:pt x="16" y="22"/>
                  </a:cubicBezTo>
                  <a:cubicBezTo>
                    <a:pt x="17" y="18"/>
                    <a:pt x="23" y="19"/>
                    <a:pt x="27" y="19"/>
                  </a:cubicBezTo>
                  <a:cubicBezTo>
                    <a:pt x="28" y="14"/>
                    <a:pt x="23" y="17"/>
                    <a:pt x="21" y="16"/>
                  </a:cubicBezTo>
                  <a:cubicBezTo>
                    <a:pt x="19" y="16"/>
                    <a:pt x="19" y="15"/>
                    <a:pt x="16" y="14"/>
                  </a:cubicBezTo>
                  <a:cubicBezTo>
                    <a:pt x="14" y="13"/>
                    <a:pt x="14" y="16"/>
                    <a:pt x="12" y="16"/>
                  </a:cubicBezTo>
                  <a:cubicBezTo>
                    <a:pt x="10" y="17"/>
                    <a:pt x="10" y="15"/>
                    <a:pt x="8" y="15"/>
                  </a:cubicBezTo>
                  <a:cubicBezTo>
                    <a:pt x="6" y="15"/>
                    <a:pt x="2" y="16"/>
                    <a:pt x="0" y="14"/>
                  </a:cubicBezTo>
                  <a:cubicBezTo>
                    <a:pt x="0" y="12"/>
                    <a:pt x="2" y="12"/>
                    <a:pt x="2" y="12"/>
                  </a:cubicBezTo>
                  <a:cubicBezTo>
                    <a:pt x="3" y="11"/>
                    <a:pt x="3" y="8"/>
                    <a:pt x="4" y="8"/>
                  </a:cubicBezTo>
                  <a:cubicBezTo>
                    <a:pt x="5" y="7"/>
                    <a:pt x="7" y="8"/>
                    <a:pt x="8" y="7"/>
                  </a:cubicBezTo>
                  <a:cubicBezTo>
                    <a:pt x="9" y="6"/>
                    <a:pt x="4" y="5"/>
                    <a:pt x="7" y="5"/>
                  </a:cubicBezTo>
                  <a:cubicBezTo>
                    <a:pt x="8" y="4"/>
                    <a:pt x="9" y="5"/>
                    <a:pt x="9" y="5"/>
                  </a:cubicBezTo>
                  <a:cubicBezTo>
                    <a:pt x="11" y="4"/>
                    <a:pt x="12" y="3"/>
                    <a:pt x="13" y="3"/>
                  </a:cubicBezTo>
                  <a:cubicBezTo>
                    <a:pt x="14" y="3"/>
                    <a:pt x="18" y="4"/>
                    <a:pt x="19" y="5"/>
                  </a:cubicBezTo>
                  <a:cubicBezTo>
                    <a:pt x="20" y="5"/>
                    <a:pt x="19" y="6"/>
                    <a:pt x="20" y="7"/>
                  </a:cubicBezTo>
                  <a:cubicBezTo>
                    <a:pt x="20" y="7"/>
                    <a:pt x="22" y="7"/>
                    <a:pt x="22" y="7"/>
                  </a:cubicBezTo>
                  <a:cubicBezTo>
                    <a:pt x="23" y="8"/>
                    <a:pt x="20" y="11"/>
                    <a:pt x="22" y="10"/>
                  </a:cubicBezTo>
                  <a:cubicBezTo>
                    <a:pt x="23" y="10"/>
                    <a:pt x="24" y="7"/>
                    <a:pt x="26"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6" name="Freeform 105"/>
            <p:cNvSpPr/>
            <p:nvPr/>
          </p:nvSpPr>
          <p:spPr bwMode="auto">
            <a:xfrm>
              <a:off x="8478427" y="1433362"/>
              <a:ext cx="173038" cy="115887"/>
            </a:xfrm>
            <a:custGeom>
              <a:avLst/>
              <a:gdLst>
                <a:gd name="T0" fmla="*/ 14 w 46"/>
                <a:gd name="T1" fmla="*/ 0 h 31"/>
                <a:gd name="T2" fmla="*/ 62 w 46"/>
                <a:gd name="T3" fmla="*/ 5 h 31"/>
                <a:gd name="T4" fmla="*/ 66 w 46"/>
                <a:gd name="T5" fmla="*/ 5 h 31"/>
                <a:gd name="T6" fmla="*/ 78 w 46"/>
                <a:gd name="T7" fmla="*/ 7 h 31"/>
                <a:gd name="T8" fmla="*/ 90 w 46"/>
                <a:gd name="T9" fmla="*/ 7 h 31"/>
                <a:gd name="T10" fmla="*/ 92 w 46"/>
                <a:gd name="T11" fmla="*/ 9 h 31"/>
                <a:gd name="T12" fmla="*/ 109 w 46"/>
                <a:gd name="T13" fmla="*/ 21 h 31"/>
                <a:gd name="T14" fmla="*/ 83 w 46"/>
                <a:gd name="T15" fmla="*/ 26 h 31"/>
                <a:gd name="T16" fmla="*/ 81 w 46"/>
                <a:gd name="T17" fmla="*/ 31 h 31"/>
                <a:gd name="T18" fmla="*/ 76 w 46"/>
                <a:gd name="T19" fmla="*/ 28 h 31"/>
                <a:gd name="T20" fmla="*/ 73 w 46"/>
                <a:gd name="T21" fmla="*/ 31 h 31"/>
                <a:gd name="T22" fmla="*/ 76 w 46"/>
                <a:gd name="T23" fmla="*/ 33 h 31"/>
                <a:gd name="T24" fmla="*/ 69 w 46"/>
                <a:gd name="T25" fmla="*/ 38 h 31"/>
                <a:gd name="T26" fmla="*/ 69 w 46"/>
                <a:gd name="T27" fmla="*/ 42 h 31"/>
                <a:gd name="T28" fmla="*/ 64 w 46"/>
                <a:gd name="T29" fmla="*/ 42 h 31"/>
                <a:gd name="T30" fmla="*/ 59 w 46"/>
                <a:gd name="T31" fmla="*/ 47 h 31"/>
                <a:gd name="T32" fmla="*/ 59 w 46"/>
                <a:gd name="T33" fmla="*/ 59 h 31"/>
                <a:gd name="T34" fmla="*/ 26 w 46"/>
                <a:gd name="T35" fmla="*/ 68 h 31"/>
                <a:gd name="T36" fmla="*/ 0 w 46"/>
                <a:gd name="T37" fmla="*/ 52 h 31"/>
                <a:gd name="T38" fmla="*/ 7 w 46"/>
                <a:gd name="T39" fmla="*/ 45 h 31"/>
                <a:gd name="T40" fmla="*/ 12 w 46"/>
                <a:gd name="T41" fmla="*/ 40 h 31"/>
                <a:gd name="T42" fmla="*/ 7 w 46"/>
                <a:gd name="T43" fmla="*/ 28 h 31"/>
                <a:gd name="T44" fmla="*/ 14 w 46"/>
                <a:gd name="T45" fmla="*/ 26 h 31"/>
                <a:gd name="T46" fmla="*/ 19 w 46"/>
                <a:gd name="T47" fmla="*/ 14 h 31"/>
                <a:gd name="T48" fmla="*/ 14 w 46"/>
                <a:gd name="T49" fmla="*/ 0 h 31"/>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46" h="31">
                  <a:moveTo>
                    <a:pt x="6" y="0"/>
                  </a:moveTo>
                  <a:cubicBezTo>
                    <a:pt x="13" y="1"/>
                    <a:pt x="21" y="0"/>
                    <a:pt x="26" y="2"/>
                  </a:cubicBezTo>
                  <a:cubicBezTo>
                    <a:pt x="26" y="2"/>
                    <a:pt x="28" y="1"/>
                    <a:pt x="28" y="2"/>
                  </a:cubicBezTo>
                  <a:cubicBezTo>
                    <a:pt x="29" y="3"/>
                    <a:pt x="32" y="2"/>
                    <a:pt x="33" y="3"/>
                  </a:cubicBezTo>
                  <a:cubicBezTo>
                    <a:pt x="35" y="5"/>
                    <a:pt x="33" y="1"/>
                    <a:pt x="38" y="3"/>
                  </a:cubicBezTo>
                  <a:cubicBezTo>
                    <a:pt x="38" y="3"/>
                    <a:pt x="38" y="4"/>
                    <a:pt x="39" y="4"/>
                  </a:cubicBezTo>
                  <a:cubicBezTo>
                    <a:pt x="40" y="4"/>
                    <a:pt x="46" y="6"/>
                    <a:pt x="46" y="9"/>
                  </a:cubicBezTo>
                  <a:cubicBezTo>
                    <a:pt x="42" y="9"/>
                    <a:pt x="38" y="10"/>
                    <a:pt x="35" y="11"/>
                  </a:cubicBezTo>
                  <a:cubicBezTo>
                    <a:pt x="34" y="11"/>
                    <a:pt x="35" y="13"/>
                    <a:pt x="34" y="13"/>
                  </a:cubicBezTo>
                  <a:cubicBezTo>
                    <a:pt x="33" y="14"/>
                    <a:pt x="33" y="12"/>
                    <a:pt x="32" y="12"/>
                  </a:cubicBezTo>
                  <a:cubicBezTo>
                    <a:pt x="32" y="12"/>
                    <a:pt x="30" y="14"/>
                    <a:pt x="31" y="13"/>
                  </a:cubicBezTo>
                  <a:cubicBezTo>
                    <a:pt x="30" y="14"/>
                    <a:pt x="32" y="15"/>
                    <a:pt x="32" y="14"/>
                  </a:cubicBezTo>
                  <a:cubicBezTo>
                    <a:pt x="31" y="16"/>
                    <a:pt x="30" y="15"/>
                    <a:pt x="29" y="16"/>
                  </a:cubicBezTo>
                  <a:cubicBezTo>
                    <a:pt x="29" y="16"/>
                    <a:pt x="30" y="18"/>
                    <a:pt x="29" y="18"/>
                  </a:cubicBezTo>
                  <a:cubicBezTo>
                    <a:pt x="29" y="18"/>
                    <a:pt x="27" y="18"/>
                    <a:pt x="27" y="18"/>
                  </a:cubicBezTo>
                  <a:cubicBezTo>
                    <a:pt x="26" y="19"/>
                    <a:pt x="26" y="20"/>
                    <a:pt x="25" y="20"/>
                  </a:cubicBezTo>
                  <a:cubicBezTo>
                    <a:pt x="25" y="22"/>
                    <a:pt x="25" y="24"/>
                    <a:pt x="25" y="25"/>
                  </a:cubicBezTo>
                  <a:cubicBezTo>
                    <a:pt x="19" y="25"/>
                    <a:pt x="20" y="31"/>
                    <a:pt x="11" y="29"/>
                  </a:cubicBezTo>
                  <a:cubicBezTo>
                    <a:pt x="12" y="22"/>
                    <a:pt x="4" y="23"/>
                    <a:pt x="0" y="22"/>
                  </a:cubicBezTo>
                  <a:cubicBezTo>
                    <a:pt x="0" y="20"/>
                    <a:pt x="3" y="20"/>
                    <a:pt x="3" y="19"/>
                  </a:cubicBezTo>
                  <a:cubicBezTo>
                    <a:pt x="4" y="19"/>
                    <a:pt x="1" y="16"/>
                    <a:pt x="5" y="17"/>
                  </a:cubicBezTo>
                  <a:cubicBezTo>
                    <a:pt x="5" y="15"/>
                    <a:pt x="3" y="14"/>
                    <a:pt x="3" y="12"/>
                  </a:cubicBezTo>
                  <a:cubicBezTo>
                    <a:pt x="5" y="14"/>
                    <a:pt x="5" y="13"/>
                    <a:pt x="6" y="11"/>
                  </a:cubicBezTo>
                  <a:cubicBezTo>
                    <a:pt x="6" y="9"/>
                    <a:pt x="8" y="10"/>
                    <a:pt x="8" y="6"/>
                  </a:cubicBezTo>
                  <a:cubicBezTo>
                    <a:pt x="9" y="3"/>
                    <a:pt x="4" y="5"/>
                    <a:pt x="6"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7" name="Freeform 106"/>
            <p:cNvSpPr/>
            <p:nvPr/>
          </p:nvSpPr>
          <p:spPr bwMode="auto">
            <a:xfrm>
              <a:off x="8827677" y="1455587"/>
              <a:ext cx="36513" cy="26987"/>
            </a:xfrm>
            <a:custGeom>
              <a:avLst/>
              <a:gdLst>
                <a:gd name="T0" fmla="*/ 2 w 10"/>
                <a:gd name="T1" fmla="*/ 0 h 7"/>
                <a:gd name="T2" fmla="*/ 18 w 10"/>
                <a:gd name="T3" fmla="*/ 0 h 7"/>
                <a:gd name="T4" fmla="*/ 21 w 10"/>
                <a:gd name="T5" fmla="*/ 12 h 7"/>
                <a:gd name="T6" fmla="*/ 16 w 10"/>
                <a:gd name="T7" fmla="*/ 17 h 7"/>
                <a:gd name="T8" fmla="*/ 0 w 10"/>
                <a:gd name="T9" fmla="*/ 10 h 7"/>
                <a:gd name="T10" fmla="*/ 2 w 10"/>
                <a:gd name="T11" fmla="*/ 0 h 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0" h="7">
                  <a:moveTo>
                    <a:pt x="1" y="0"/>
                  </a:moveTo>
                  <a:cubicBezTo>
                    <a:pt x="4" y="0"/>
                    <a:pt x="6" y="0"/>
                    <a:pt x="8" y="0"/>
                  </a:cubicBezTo>
                  <a:cubicBezTo>
                    <a:pt x="8" y="2"/>
                    <a:pt x="10" y="3"/>
                    <a:pt x="9" y="5"/>
                  </a:cubicBezTo>
                  <a:cubicBezTo>
                    <a:pt x="7" y="5"/>
                    <a:pt x="7" y="6"/>
                    <a:pt x="7" y="7"/>
                  </a:cubicBezTo>
                  <a:cubicBezTo>
                    <a:pt x="5" y="6"/>
                    <a:pt x="4" y="3"/>
                    <a:pt x="0" y="4"/>
                  </a:cubicBezTo>
                  <a:cubicBezTo>
                    <a:pt x="1" y="3"/>
                    <a:pt x="1" y="2"/>
                    <a:pt x="1"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8" name="Freeform 107"/>
            <p:cNvSpPr/>
            <p:nvPr/>
          </p:nvSpPr>
          <p:spPr bwMode="auto">
            <a:xfrm>
              <a:off x="9018177" y="1444474"/>
              <a:ext cx="87313" cy="60325"/>
            </a:xfrm>
            <a:custGeom>
              <a:avLst/>
              <a:gdLst>
                <a:gd name="T0" fmla="*/ 50 w 23"/>
                <a:gd name="T1" fmla="*/ 2 h 16"/>
                <a:gd name="T2" fmla="*/ 53 w 23"/>
                <a:gd name="T3" fmla="*/ 17 h 16"/>
                <a:gd name="T4" fmla="*/ 48 w 23"/>
                <a:gd name="T5" fmla="*/ 21 h 16"/>
                <a:gd name="T6" fmla="*/ 33 w 23"/>
                <a:gd name="T7" fmla="*/ 24 h 16"/>
                <a:gd name="T8" fmla="*/ 10 w 23"/>
                <a:gd name="T9" fmla="*/ 38 h 16"/>
                <a:gd name="T10" fmla="*/ 7 w 23"/>
                <a:gd name="T11" fmla="*/ 26 h 16"/>
                <a:gd name="T12" fmla="*/ 2 w 23"/>
                <a:gd name="T13" fmla="*/ 21 h 16"/>
                <a:gd name="T14" fmla="*/ 2 w 23"/>
                <a:gd name="T15" fmla="*/ 7 h 16"/>
                <a:gd name="T16" fmla="*/ 7 w 23"/>
                <a:gd name="T17" fmla="*/ 2 h 16"/>
                <a:gd name="T18" fmla="*/ 17 w 23"/>
                <a:gd name="T19" fmla="*/ 0 h 16"/>
                <a:gd name="T20" fmla="*/ 38 w 23"/>
                <a:gd name="T21" fmla="*/ 5 h 16"/>
                <a:gd name="T22" fmla="*/ 50 w 23"/>
                <a:gd name="T23" fmla="*/ 2 h 1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23" h="16">
                  <a:moveTo>
                    <a:pt x="21" y="1"/>
                  </a:moveTo>
                  <a:cubicBezTo>
                    <a:pt x="23" y="1"/>
                    <a:pt x="21" y="5"/>
                    <a:pt x="22" y="7"/>
                  </a:cubicBezTo>
                  <a:cubicBezTo>
                    <a:pt x="20" y="6"/>
                    <a:pt x="20" y="8"/>
                    <a:pt x="20" y="9"/>
                  </a:cubicBezTo>
                  <a:cubicBezTo>
                    <a:pt x="16" y="7"/>
                    <a:pt x="15" y="14"/>
                    <a:pt x="14" y="10"/>
                  </a:cubicBezTo>
                  <a:cubicBezTo>
                    <a:pt x="11" y="13"/>
                    <a:pt x="9" y="16"/>
                    <a:pt x="4" y="16"/>
                  </a:cubicBezTo>
                  <a:cubicBezTo>
                    <a:pt x="3" y="15"/>
                    <a:pt x="3" y="14"/>
                    <a:pt x="3" y="11"/>
                  </a:cubicBezTo>
                  <a:cubicBezTo>
                    <a:pt x="2" y="10"/>
                    <a:pt x="1" y="10"/>
                    <a:pt x="1" y="9"/>
                  </a:cubicBezTo>
                  <a:cubicBezTo>
                    <a:pt x="0" y="7"/>
                    <a:pt x="1" y="5"/>
                    <a:pt x="1" y="3"/>
                  </a:cubicBezTo>
                  <a:cubicBezTo>
                    <a:pt x="3" y="4"/>
                    <a:pt x="3" y="2"/>
                    <a:pt x="3" y="1"/>
                  </a:cubicBezTo>
                  <a:cubicBezTo>
                    <a:pt x="5" y="1"/>
                    <a:pt x="6" y="1"/>
                    <a:pt x="7" y="0"/>
                  </a:cubicBezTo>
                  <a:cubicBezTo>
                    <a:pt x="8" y="2"/>
                    <a:pt x="14" y="0"/>
                    <a:pt x="16" y="2"/>
                  </a:cubicBezTo>
                  <a:cubicBezTo>
                    <a:pt x="18" y="2"/>
                    <a:pt x="21" y="3"/>
                    <a:pt x="21" y="1"/>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19" name="Freeform 108"/>
            <p:cNvSpPr/>
            <p:nvPr/>
          </p:nvSpPr>
          <p:spPr bwMode="auto">
            <a:xfrm>
              <a:off x="3638900" y="1681882"/>
              <a:ext cx="190500" cy="93662"/>
            </a:xfrm>
            <a:custGeom>
              <a:avLst/>
              <a:gdLst>
                <a:gd name="T0" fmla="*/ 87 w 51"/>
                <a:gd name="T1" fmla="*/ 0 h 25"/>
                <a:gd name="T2" fmla="*/ 99 w 51"/>
                <a:gd name="T3" fmla="*/ 7 h 25"/>
                <a:gd name="T4" fmla="*/ 106 w 51"/>
                <a:gd name="T5" fmla="*/ 9 h 25"/>
                <a:gd name="T6" fmla="*/ 104 w 51"/>
                <a:gd name="T7" fmla="*/ 14 h 25"/>
                <a:gd name="T8" fmla="*/ 118 w 51"/>
                <a:gd name="T9" fmla="*/ 24 h 25"/>
                <a:gd name="T10" fmla="*/ 108 w 51"/>
                <a:gd name="T11" fmla="*/ 40 h 25"/>
                <a:gd name="T12" fmla="*/ 101 w 51"/>
                <a:gd name="T13" fmla="*/ 42 h 25"/>
                <a:gd name="T14" fmla="*/ 89 w 51"/>
                <a:gd name="T15" fmla="*/ 47 h 25"/>
                <a:gd name="T16" fmla="*/ 82 w 51"/>
                <a:gd name="T17" fmla="*/ 52 h 25"/>
                <a:gd name="T18" fmla="*/ 75 w 51"/>
                <a:gd name="T19" fmla="*/ 54 h 25"/>
                <a:gd name="T20" fmla="*/ 42 w 51"/>
                <a:gd name="T21" fmla="*/ 57 h 25"/>
                <a:gd name="T22" fmla="*/ 40 w 51"/>
                <a:gd name="T23" fmla="*/ 54 h 25"/>
                <a:gd name="T24" fmla="*/ 28 w 51"/>
                <a:gd name="T25" fmla="*/ 47 h 25"/>
                <a:gd name="T26" fmla="*/ 24 w 51"/>
                <a:gd name="T27" fmla="*/ 45 h 25"/>
                <a:gd name="T28" fmla="*/ 28 w 51"/>
                <a:gd name="T29" fmla="*/ 42 h 25"/>
                <a:gd name="T30" fmla="*/ 21 w 51"/>
                <a:gd name="T31" fmla="*/ 38 h 25"/>
                <a:gd name="T32" fmla="*/ 21 w 51"/>
                <a:gd name="T33" fmla="*/ 21 h 25"/>
                <a:gd name="T34" fmla="*/ 5 w 51"/>
                <a:gd name="T35" fmla="*/ 24 h 25"/>
                <a:gd name="T36" fmla="*/ 9 w 51"/>
                <a:gd name="T37" fmla="*/ 12 h 25"/>
                <a:gd name="T38" fmla="*/ 31 w 51"/>
                <a:gd name="T39" fmla="*/ 12 h 25"/>
                <a:gd name="T40" fmla="*/ 35 w 51"/>
                <a:gd name="T41" fmla="*/ 24 h 25"/>
                <a:gd name="T42" fmla="*/ 42 w 51"/>
                <a:gd name="T43" fmla="*/ 12 h 25"/>
                <a:gd name="T44" fmla="*/ 59 w 51"/>
                <a:gd name="T45" fmla="*/ 19 h 25"/>
                <a:gd name="T46" fmla="*/ 64 w 51"/>
                <a:gd name="T47" fmla="*/ 12 h 25"/>
                <a:gd name="T48" fmla="*/ 82 w 51"/>
                <a:gd name="T49" fmla="*/ 9 h 25"/>
                <a:gd name="T50" fmla="*/ 87 w 51"/>
                <a:gd name="T51" fmla="*/ 0 h 25"/>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51" h="25">
                  <a:moveTo>
                    <a:pt x="37" y="0"/>
                  </a:moveTo>
                  <a:cubicBezTo>
                    <a:pt x="38" y="1"/>
                    <a:pt x="40" y="2"/>
                    <a:pt x="42" y="3"/>
                  </a:cubicBezTo>
                  <a:cubicBezTo>
                    <a:pt x="42" y="3"/>
                    <a:pt x="45" y="4"/>
                    <a:pt x="45" y="4"/>
                  </a:cubicBezTo>
                  <a:cubicBezTo>
                    <a:pt x="45" y="4"/>
                    <a:pt x="44" y="6"/>
                    <a:pt x="44" y="6"/>
                  </a:cubicBezTo>
                  <a:cubicBezTo>
                    <a:pt x="44" y="8"/>
                    <a:pt x="47" y="11"/>
                    <a:pt x="50" y="10"/>
                  </a:cubicBezTo>
                  <a:cubicBezTo>
                    <a:pt x="51" y="13"/>
                    <a:pt x="49" y="15"/>
                    <a:pt x="46" y="17"/>
                  </a:cubicBezTo>
                  <a:cubicBezTo>
                    <a:pt x="45" y="18"/>
                    <a:pt x="44" y="18"/>
                    <a:pt x="43" y="18"/>
                  </a:cubicBezTo>
                  <a:cubicBezTo>
                    <a:pt x="41" y="19"/>
                    <a:pt x="41" y="20"/>
                    <a:pt x="38" y="20"/>
                  </a:cubicBezTo>
                  <a:cubicBezTo>
                    <a:pt x="38" y="20"/>
                    <a:pt x="35" y="22"/>
                    <a:pt x="35" y="22"/>
                  </a:cubicBezTo>
                  <a:cubicBezTo>
                    <a:pt x="34" y="23"/>
                    <a:pt x="34" y="22"/>
                    <a:pt x="32" y="23"/>
                  </a:cubicBezTo>
                  <a:cubicBezTo>
                    <a:pt x="31" y="23"/>
                    <a:pt x="22" y="25"/>
                    <a:pt x="18" y="24"/>
                  </a:cubicBezTo>
                  <a:cubicBezTo>
                    <a:pt x="18" y="24"/>
                    <a:pt x="18" y="23"/>
                    <a:pt x="17" y="23"/>
                  </a:cubicBezTo>
                  <a:cubicBezTo>
                    <a:pt x="15" y="23"/>
                    <a:pt x="14" y="21"/>
                    <a:pt x="12" y="20"/>
                  </a:cubicBezTo>
                  <a:cubicBezTo>
                    <a:pt x="11" y="20"/>
                    <a:pt x="11" y="19"/>
                    <a:pt x="10" y="19"/>
                  </a:cubicBezTo>
                  <a:cubicBezTo>
                    <a:pt x="10" y="18"/>
                    <a:pt x="11" y="18"/>
                    <a:pt x="12" y="18"/>
                  </a:cubicBezTo>
                  <a:cubicBezTo>
                    <a:pt x="12" y="17"/>
                    <a:pt x="9" y="17"/>
                    <a:pt x="9" y="16"/>
                  </a:cubicBezTo>
                  <a:cubicBezTo>
                    <a:pt x="8" y="14"/>
                    <a:pt x="9" y="12"/>
                    <a:pt x="9" y="9"/>
                  </a:cubicBezTo>
                  <a:cubicBezTo>
                    <a:pt x="4" y="7"/>
                    <a:pt x="4" y="13"/>
                    <a:pt x="2" y="10"/>
                  </a:cubicBezTo>
                  <a:cubicBezTo>
                    <a:pt x="0" y="6"/>
                    <a:pt x="5" y="9"/>
                    <a:pt x="4" y="5"/>
                  </a:cubicBezTo>
                  <a:cubicBezTo>
                    <a:pt x="9" y="6"/>
                    <a:pt x="8" y="5"/>
                    <a:pt x="13" y="5"/>
                  </a:cubicBezTo>
                  <a:cubicBezTo>
                    <a:pt x="14" y="8"/>
                    <a:pt x="17" y="7"/>
                    <a:pt x="15" y="10"/>
                  </a:cubicBezTo>
                  <a:cubicBezTo>
                    <a:pt x="18" y="10"/>
                    <a:pt x="18" y="8"/>
                    <a:pt x="18" y="5"/>
                  </a:cubicBezTo>
                  <a:cubicBezTo>
                    <a:pt x="19" y="7"/>
                    <a:pt x="29" y="2"/>
                    <a:pt x="25" y="8"/>
                  </a:cubicBezTo>
                  <a:cubicBezTo>
                    <a:pt x="28" y="9"/>
                    <a:pt x="27" y="6"/>
                    <a:pt x="27" y="5"/>
                  </a:cubicBezTo>
                  <a:cubicBezTo>
                    <a:pt x="29" y="4"/>
                    <a:pt x="32" y="5"/>
                    <a:pt x="35" y="4"/>
                  </a:cubicBezTo>
                  <a:cubicBezTo>
                    <a:pt x="36" y="3"/>
                    <a:pt x="37" y="2"/>
                    <a:pt x="3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0" name="Freeform 109"/>
            <p:cNvSpPr/>
            <p:nvPr/>
          </p:nvSpPr>
          <p:spPr bwMode="auto">
            <a:xfrm>
              <a:off x="9172164" y="1706412"/>
              <a:ext cx="112713" cy="82550"/>
            </a:xfrm>
            <a:custGeom>
              <a:avLst/>
              <a:gdLst>
                <a:gd name="T0" fmla="*/ 19 w 30"/>
                <a:gd name="T1" fmla="*/ 0 h 22"/>
                <a:gd name="T2" fmla="*/ 36 w 30"/>
                <a:gd name="T3" fmla="*/ 17 h 22"/>
                <a:gd name="T4" fmla="*/ 40 w 30"/>
                <a:gd name="T5" fmla="*/ 14 h 22"/>
                <a:gd name="T6" fmla="*/ 50 w 30"/>
                <a:gd name="T7" fmla="*/ 24 h 22"/>
                <a:gd name="T8" fmla="*/ 62 w 30"/>
                <a:gd name="T9" fmla="*/ 38 h 22"/>
                <a:gd name="T10" fmla="*/ 71 w 30"/>
                <a:gd name="T11" fmla="*/ 40 h 22"/>
                <a:gd name="T12" fmla="*/ 36 w 30"/>
                <a:gd name="T13" fmla="*/ 43 h 22"/>
                <a:gd name="T14" fmla="*/ 21 w 30"/>
                <a:gd name="T15" fmla="*/ 52 h 22"/>
                <a:gd name="T16" fmla="*/ 0 w 30"/>
                <a:gd name="T17" fmla="*/ 43 h 22"/>
                <a:gd name="T18" fmla="*/ 5 w 30"/>
                <a:gd name="T19" fmla="*/ 40 h 22"/>
                <a:gd name="T20" fmla="*/ 7 w 30"/>
                <a:gd name="T21" fmla="*/ 33 h 22"/>
                <a:gd name="T22" fmla="*/ 7 w 30"/>
                <a:gd name="T23" fmla="*/ 9 h 22"/>
                <a:gd name="T24" fmla="*/ 19 w 30"/>
                <a:gd name="T25" fmla="*/ 0 h 2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30" h="22">
                  <a:moveTo>
                    <a:pt x="8" y="0"/>
                  </a:moveTo>
                  <a:cubicBezTo>
                    <a:pt x="10" y="3"/>
                    <a:pt x="16" y="2"/>
                    <a:pt x="15" y="7"/>
                  </a:cubicBezTo>
                  <a:cubicBezTo>
                    <a:pt x="16" y="8"/>
                    <a:pt x="18" y="6"/>
                    <a:pt x="17" y="6"/>
                  </a:cubicBezTo>
                  <a:cubicBezTo>
                    <a:pt x="19" y="7"/>
                    <a:pt x="18" y="10"/>
                    <a:pt x="21" y="10"/>
                  </a:cubicBezTo>
                  <a:cubicBezTo>
                    <a:pt x="23" y="10"/>
                    <a:pt x="24" y="14"/>
                    <a:pt x="26" y="16"/>
                  </a:cubicBezTo>
                  <a:cubicBezTo>
                    <a:pt x="29" y="15"/>
                    <a:pt x="28" y="15"/>
                    <a:pt x="30" y="17"/>
                  </a:cubicBezTo>
                  <a:cubicBezTo>
                    <a:pt x="28" y="20"/>
                    <a:pt x="20" y="17"/>
                    <a:pt x="15" y="18"/>
                  </a:cubicBezTo>
                  <a:cubicBezTo>
                    <a:pt x="13" y="19"/>
                    <a:pt x="10" y="19"/>
                    <a:pt x="9" y="22"/>
                  </a:cubicBezTo>
                  <a:cubicBezTo>
                    <a:pt x="6" y="20"/>
                    <a:pt x="5" y="17"/>
                    <a:pt x="0" y="18"/>
                  </a:cubicBezTo>
                  <a:cubicBezTo>
                    <a:pt x="0" y="17"/>
                    <a:pt x="1" y="17"/>
                    <a:pt x="2" y="17"/>
                  </a:cubicBezTo>
                  <a:cubicBezTo>
                    <a:pt x="1" y="15"/>
                    <a:pt x="1" y="14"/>
                    <a:pt x="3" y="14"/>
                  </a:cubicBezTo>
                  <a:cubicBezTo>
                    <a:pt x="1" y="10"/>
                    <a:pt x="4" y="9"/>
                    <a:pt x="3" y="4"/>
                  </a:cubicBezTo>
                  <a:cubicBezTo>
                    <a:pt x="6" y="3"/>
                    <a:pt x="8" y="3"/>
                    <a:pt x="8"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1" name="Freeform 110"/>
            <p:cNvSpPr/>
            <p:nvPr/>
          </p:nvSpPr>
          <p:spPr bwMode="auto">
            <a:xfrm>
              <a:off x="5791550" y="3005857"/>
              <a:ext cx="187325" cy="201612"/>
            </a:xfrm>
            <a:custGeom>
              <a:avLst/>
              <a:gdLst>
                <a:gd name="T0" fmla="*/ 9 w 50"/>
                <a:gd name="T1" fmla="*/ 19 h 54"/>
                <a:gd name="T2" fmla="*/ 5 w 50"/>
                <a:gd name="T3" fmla="*/ 16 h 54"/>
                <a:gd name="T4" fmla="*/ 0 w 50"/>
                <a:gd name="T5" fmla="*/ 7 h 54"/>
                <a:gd name="T6" fmla="*/ 21 w 50"/>
                <a:gd name="T7" fmla="*/ 5 h 54"/>
                <a:gd name="T8" fmla="*/ 33 w 50"/>
                <a:gd name="T9" fmla="*/ 9 h 54"/>
                <a:gd name="T10" fmla="*/ 33 w 50"/>
                <a:gd name="T11" fmla="*/ 16 h 54"/>
                <a:gd name="T12" fmla="*/ 38 w 50"/>
                <a:gd name="T13" fmla="*/ 21 h 54"/>
                <a:gd name="T14" fmla="*/ 50 w 50"/>
                <a:gd name="T15" fmla="*/ 26 h 54"/>
                <a:gd name="T16" fmla="*/ 68 w 50"/>
                <a:gd name="T17" fmla="*/ 42 h 54"/>
                <a:gd name="T18" fmla="*/ 76 w 50"/>
                <a:gd name="T19" fmla="*/ 52 h 54"/>
                <a:gd name="T20" fmla="*/ 83 w 50"/>
                <a:gd name="T21" fmla="*/ 54 h 54"/>
                <a:gd name="T22" fmla="*/ 87 w 50"/>
                <a:gd name="T23" fmla="*/ 59 h 54"/>
                <a:gd name="T24" fmla="*/ 87 w 50"/>
                <a:gd name="T25" fmla="*/ 66 h 54"/>
                <a:gd name="T26" fmla="*/ 94 w 50"/>
                <a:gd name="T27" fmla="*/ 71 h 54"/>
                <a:gd name="T28" fmla="*/ 101 w 50"/>
                <a:gd name="T29" fmla="*/ 80 h 54"/>
                <a:gd name="T30" fmla="*/ 109 w 50"/>
                <a:gd name="T31" fmla="*/ 85 h 54"/>
                <a:gd name="T32" fmla="*/ 113 w 50"/>
                <a:gd name="T33" fmla="*/ 99 h 54"/>
                <a:gd name="T34" fmla="*/ 116 w 50"/>
                <a:gd name="T35" fmla="*/ 111 h 54"/>
                <a:gd name="T36" fmla="*/ 118 w 50"/>
                <a:gd name="T37" fmla="*/ 118 h 54"/>
                <a:gd name="T38" fmla="*/ 104 w 50"/>
                <a:gd name="T39" fmla="*/ 120 h 54"/>
                <a:gd name="T40" fmla="*/ 94 w 50"/>
                <a:gd name="T41" fmla="*/ 120 h 54"/>
                <a:gd name="T42" fmla="*/ 94 w 50"/>
                <a:gd name="T43" fmla="*/ 115 h 54"/>
                <a:gd name="T44" fmla="*/ 87 w 50"/>
                <a:gd name="T45" fmla="*/ 115 h 54"/>
                <a:gd name="T46" fmla="*/ 76 w 50"/>
                <a:gd name="T47" fmla="*/ 103 h 54"/>
                <a:gd name="T48" fmla="*/ 78 w 50"/>
                <a:gd name="T49" fmla="*/ 99 h 54"/>
                <a:gd name="T50" fmla="*/ 76 w 50"/>
                <a:gd name="T51" fmla="*/ 99 h 54"/>
                <a:gd name="T52" fmla="*/ 71 w 50"/>
                <a:gd name="T53" fmla="*/ 94 h 54"/>
                <a:gd name="T54" fmla="*/ 66 w 50"/>
                <a:gd name="T55" fmla="*/ 94 h 54"/>
                <a:gd name="T56" fmla="*/ 54 w 50"/>
                <a:gd name="T57" fmla="*/ 82 h 54"/>
                <a:gd name="T58" fmla="*/ 50 w 50"/>
                <a:gd name="T59" fmla="*/ 64 h 54"/>
                <a:gd name="T60" fmla="*/ 47 w 50"/>
                <a:gd name="T61" fmla="*/ 68 h 54"/>
                <a:gd name="T62" fmla="*/ 40 w 50"/>
                <a:gd name="T63" fmla="*/ 54 h 54"/>
                <a:gd name="T64" fmla="*/ 35 w 50"/>
                <a:gd name="T65" fmla="*/ 49 h 54"/>
                <a:gd name="T66" fmla="*/ 31 w 50"/>
                <a:gd name="T67" fmla="*/ 45 h 54"/>
                <a:gd name="T68" fmla="*/ 28 w 50"/>
                <a:gd name="T69" fmla="*/ 35 h 54"/>
                <a:gd name="T70" fmla="*/ 19 w 50"/>
                <a:gd name="T71" fmla="*/ 28 h 54"/>
                <a:gd name="T72" fmla="*/ 14 w 50"/>
                <a:gd name="T73" fmla="*/ 24 h 54"/>
                <a:gd name="T74" fmla="*/ 9 w 50"/>
                <a:gd name="T75" fmla="*/ 19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50" h="54">
                  <a:moveTo>
                    <a:pt x="4" y="8"/>
                  </a:moveTo>
                  <a:cubicBezTo>
                    <a:pt x="5" y="6"/>
                    <a:pt x="3" y="7"/>
                    <a:pt x="2" y="7"/>
                  </a:cubicBezTo>
                  <a:cubicBezTo>
                    <a:pt x="1" y="6"/>
                    <a:pt x="2" y="3"/>
                    <a:pt x="0" y="3"/>
                  </a:cubicBezTo>
                  <a:cubicBezTo>
                    <a:pt x="3" y="0"/>
                    <a:pt x="5" y="4"/>
                    <a:pt x="9" y="2"/>
                  </a:cubicBezTo>
                  <a:cubicBezTo>
                    <a:pt x="9" y="5"/>
                    <a:pt x="12" y="3"/>
                    <a:pt x="14" y="4"/>
                  </a:cubicBezTo>
                  <a:cubicBezTo>
                    <a:pt x="14" y="4"/>
                    <a:pt x="13" y="6"/>
                    <a:pt x="14" y="7"/>
                  </a:cubicBezTo>
                  <a:cubicBezTo>
                    <a:pt x="15" y="7"/>
                    <a:pt x="17" y="7"/>
                    <a:pt x="16" y="9"/>
                  </a:cubicBezTo>
                  <a:cubicBezTo>
                    <a:pt x="19" y="8"/>
                    <a:pt x="18" y="11"/>
                    <a:pt x="21" y="11"/>
                  </a:cubicBezTo>
                  <a:cubicBezTo>
                    <a:pt x="23" y="11"/>
                    <a:pt x="26" y="18"/>
                    <a:pt x="29" y="18"/>
                  </a:cubicBezTo>
                  <a:cubicBezTo>
                    <a:pt x="32" y="18"/>
                    <a:pt x="30" y="21"/>
                    <a:pt x="32" y="22"/>
                  </a:cubicBezTo>
                  <a:cubicBezTo>
                    <a:pt x="32" y="23"/>
                    <a:pt x="34" y="22"/>
                    <a:pt x="35" y="23"/>
                  </a:cubicBezTo>
                  <a:cubicBezTo>
                    <a:pt x="36" y="23"/>
                    <a:pt x="37" y="25"/>
                    <a:pt x="37" y="25"/>
                  </a:cubicBezTo>
                  <a:cubicBezTo>
                    <a:pt x="38" y="26"/>
                    <a:pt x="37" y="27"/>
                    <a:pt x="37" y="28"/>
                  </a:cubicBezTo>
                  <a:cubicBezTo>
                    <a:pt x="38" y="29"/>
                    <a:pt x="39" y="29"/>
                    <a:pt x="40" y="30"/>
                  </a:cubicBezTo>
                  <a:cubicBezTo>
                    <a:pt x="41" y="31"/>
                    <a:pt x="41" y="34"/>
                    <a:pt x="43" y="34"/>
                  </a:cubicBezTo>
                  <a:cubicBezTo>
                    <a:pt x="44" y="34"/>
                    <a:pt x="45" y="36"/>
                    <a:pt x="46" y="36"/>
                  </a:cubicBezTo>
                  <a:cubicBezTo>
                    <a:pt x="47" y="37"/>
                    <a:pt x="46" y="42"/>
                    <a:pt x="48" y="42"/>
                  </a:cubicBezTo>
                  <a:cubicBezTo>
                    <a:pt x="49" y="42"/>
                    <a:pt x="49" y="45"/>
                    <a:pt x="49" y="47"/>
                  </a:cubicBezTo>
                  <a:cubicBezTo>
                    <a:pt x="49" y="49"/>
                    <a:pt x="47" y="50"/>
                    <a:pt x="50" y="50"/>
                  </a:cubicBezTo>
                  <a:cubicBezTo>
                    <a:pt x="50" y="54"/>
                    <a:pt x="47" y="52"/>
                    <a:pt x="44" y="51"/>
                  </a:cubicBezTo>
                  <a:cubicBezTo>
                    <a:pt x="43" y="51"/>
                    <a:pt x="41" y="52"/>
                    <a:pt x="40" y="51"/>
                  </a:cubicBezTo>
                  <a:cubicBezTo>
                    <a:pt x="39" y="51"/>
                    <a:pt x="40" y="49"/>
                    <a:pt x="40" y="49"/>
                  </a:cubicBezTo>
                  <a:cubicBezTo>
                    <a:pt x="39" y="49"/>
                    <a:pt x="38" y="49"/>
                    <a:pt x="37" y="49"/>
                  </a:cubicBezTo>
                  <a:cubicBezTo>
                    <a:pt x="36" y="48"/>
                    <a:pt x="34" y="44"/>
                    <a:pt x="32" y="44"/>
                  </a:cubicBezTo>
                  <a:cubicBezTo>
                    <a:pt x="32" y="43"/>
                    <a:pt x="33" y="43"/>
                    <a:pt x="33" y="42"/>
                  </a:cubicBezTo>
                  <a:cubicBezTo>
                    <a:pt x="32" y="41"/>
                    <a:pt x="32" y="41"/>
                    <a:pt x="32" y="42"/>
                  </a:cubicBezTo>
                  <a:cubicBezTo>
                    <a:pt x="30" y="42"/>
                    <a:pt x="31" y="40"/>
                    <a:pt x="30" y="40"/>
                  </a:cubicBezTo>
                  <a:cubicBezTo>
                    <a:pt x="30" y="39"/>
                    <a:pt x="28" y="40"/>
                    <a:pt x="28" y="40"/>
                  </a:cubicBezTo>
                  <a:cubicBezTo>
                    <a:pt x="26" y="38"/>
                    <a:pt x="26" y="35"/>
                    <a:pt x="23" y="35"/>
                  </a:cubicBezTo>
                  <a:cubicBezTo>
                    <a:pt x="25" y="30"/>
                    <a:pt x="21" y="30"/>
                    <a:pt x="21" y="27"/>
                  </a:cubicBezTo>
                  <a:cubicBezTo>
                    <a:pt x="20" y="27"/>
                    <a:pt x="20" y="28"/>
                    <a:pt x="20" y="29"/>
                  </a:cubicBezTo>
                  <a:cubicBezTo>
                    <a:pt x="18" y="28"/>
                    <a:pt x="19" y="25"/>
                    <a:pt x="17" y="23"/>
                  </a:cubicBezTo>
                  <a:cubicBezTo>
                    <a:pt x="17" y="22"/>
                    <a:pt x="16" y="21"/>
                    <a:pt x="15" y="21"/>
                  </a:cubicBezTo>
                  <a:cubicBezTo>
                    <a:pt x="14" y="20"/>
                    <a:pt x="14" y="19"/>
                    <a:pt x="13" y="19"/>
                  </a:cubicBezTo>
                  <a:cubicBezTo>
                    <a:pt x="13" y="17"/>
                    <a:pt x="12" y="16"/>
                    <a:pt x="12" y="15"/>
                  </a:cubicBezTo>
                  <a:cubicBezTo>
                    <a:pt x="11" y="13"/>
                    <a:pt x="9" y="13"/>
                    <a:pt x="8" y="12"/>
                  </a:cubicBezTo>
                  <a:cubicBezTo>
                    <a:pt x="8" y="12"/>
                    <a:pt x="6" y="10"/>
                    <a:pt x="6" y="10"/>
                  </a:cubicBezTo>
                  <a:cubicBezTo>
                    <a:pt x="5" y="8"/>
                    <a:pt x="9" y="6"/>
                    <a:pt x="4" y="8"/>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2" name="Freeform 111"/>
            <p:cNvSpPr/>
            <p:nvPr/>
          </p:nvSpPr>
          <p:spPr bwMode="auto">
            <a:xfrm>
              <a:off x="4853338" y="3320182"/>
              <a:ext cx="134938" cy="247650"/>
            </a:xfrm>
            <a:custGeom>
              <a:avLst/>
              <a:gdLst>
                <a:gd name="T0" fmla="*/ 64 w 36"/>
                <a:gd name="T1" fmla="*/ 0 h 66"/>
                <a:gd name="T2" fmla="*/ 76 w 36"/>
                <a:gd name="T3" fmla="*/ 2 h 66"/>
                <a:gd name="T4" fmla="*/ 71 w 36"/>
                <a:gd name="T5" fmla="*/ 54 h 66"/>
                <a:gd name="T6" fmla="*/ 64 w 36"/>
                <a:gd name="T7" fmla="*/ 87 h 66"/>
                <a:gd name="T8" fmla="*/ 57 w 36"/>
                <a:gd name="T9" fmla="*/ 102 h 66"/>
                <a:gd name="T10" fmla="*/ 52 w 36"/>
                <a:gd name="T11" fmla="*/ 118 h 66"/>
                <a:gd name="T12" fmla="*/ 52 w 36"/>
                <a:gd name="T13" fmla="*/ 123 h 66"/>
                <a:gd name="T14" fmla="*/ 47 w 36"/>
                <a:gd name="T15" fmla="*/ 125 h 66"/>
                <a:gd name="T16" fmla="*/ 45 w 36"/>
                <a:gd name="T17" fmla="*/ 142 h 66"/>
                <a:gd name="T18" fmla="*/ 43 w 36"/>
                <a:gd name="T19" fmla="*/ 144 h 66"/>
                <a:gd name="T20" fmla="*/ 40 w 36"/>
                <a:gd name="T21" fmla="*/ 154 h 66"/>
                <a:gd name="T22" fmla="*/ 12 w 36"/>
                <a:gd name="T23" fmla="*/ 156 h 66"/>
                <a:gd name="T24" fmla="*/ 9 w 36"/>
                <a:gd name="T25" fmla="*/ 142 h 66"/>
                <a:gd name="T26" fmla="*/ 7 w 36"/>
                <a:gd name="T27" fmla="*/ 137 h 66"/>
                <a:gd name="T28" fmla="*/ 0 w 36"/>
                <a:gd name="T29" fmla="*/ 135 h 66"/>
                <a:gd name="T30" fmla="*/ 0 w 36"/>
                <a:gd name="T31" fmla="*/ 123 h 66"/>
                <a:gd name="T32" fmla="*/ 2 w 36"/>
                <a:gd name="T33" fmla="*/ 121 h 66"/>
                <a:gd name="T34" fmla="*/ 0 w 36"/>
                <a:gd name="T35" fmla="*/ 118 h 66"/>
                <a:gd name="T36" fmla="*/ 7 w 36"/>
                <a:gd name="T37" fmla="*/ 106 h 66"/>
                <a:gd name="T38" fmla="*/ 7 w 36"/>
                <a:gd name="T39" fmla="*/ 102 h 66"/>
                <a:gd name="T40" fmla="*/ 12 w 36"/>
                <a:gd name="T41" fmla="*/ 97 h 66"/>
                <a:gd name="T42" fmla="*/ 17 w 36"/>
                <a:gd name="T43" fmla="*/ 85 h 66"/>
                <a:gd name="T44" fmla="*/ 12 w 36"/>
                <a:gd name="T45" fmla="*/ 76 h 66"/>
                <a:gd name="T46" fmla="*/ 12 w 36"/>
                <a:gd name="T47" fmla="*/ 59 h 66"/>
                <a:gd name="T48" fmla="*/ 17 w 36"/>
                <a:gd name="T49" fmla="*/ 54 h 66"/>
                <a:gd name="T50" fmla="*/ 26 w 36"/>
                <a:gd name="T51" fmla="*/ 47 h 66"/>
                <a:gd name="T52" fmla="*/ 40 w 36"/>
                <a:gd name="T53" fmla="*/ 38 h 66"/>
                <a:gd name="T54" fmla="*/ 47 w 36"/>
                <a:gd name="T55" fmla="*/ 40 h 66"/>
                <a:gd name="T56" fmla="*/ 50 w 36"/>
                <a:gd name="T57" fmla="*/ 24 h 66"/>
                <a:gd name="T58" fmla="*/ 59 w 36"/>
                <a:gd name="T59" fmla="*/ 19 h 66"/>
                <a:gd name="T60" fmla="*/ 64 w 36"/>
                <a:gd name="T61" fmla="*/ 0 h 6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36" h="66">
                  <a:moveTo>
                    <a:pt x="27" y="0"/>
                  </a:moveTo>
                  <a:cubicBezTo>
                    <a:pt x="28" y="1"/>
                    <a:pt x="30" y="2"/>
                    <a:pt x="32" y="1"/>
                  </a:cubicBezTo>
                  <a:cubicBezTo>
                    <a:pt x="30" y="7"/>
                    <a:pt x="36" y="18"/>
                    <a:pt x="30" y="23"/>
                  </a:cubicBezTo>
                  <a:cubicBezTo>
                    <a:pt x="30" y="28"/>
                    <a:pt x="29" y="32"/>
                    <a:pt x="27" y="37"/>
                  </a:cubicBezTo>
                  <a:cubicBezTo>
                    <a:pt x="27" y="39"/>
                    <a:pt x="26" y="42"/>
                    <a:pt x="24" y="43"/>
                  </a:cubicBezTo>
                  <a:cubicBezTo>
                    <a:pt x="25" y="46"/>
                    <a:pt x="23" y="48"/>
                    <a:pt x="22" y="50"/>
                  </a:cubicBezTo>
                  <a:cubicBezTo>
                    <a:pt x="22" y="50"/>
                    <a:pt x="23" y="52"/>
                    <a:pt x="22" y="52"/>
                  </a:cubicBezTo>
                  <a:cubicBezTo>
                    <a:pt x="22" y="52"/>
                    <a:pt x="20" y="53"/>
                    <a:pt x="20" y="53"/>
                  </a:cubicBezTo>
                  <a:cubicBezTo>
                    <a:pt x="19" y="55"/>
                    <a:pt x="20" y="58"/>
                    <a:pt x="19" y="60"/>
                  </a:cubicBezTo>
                  <a:cubicBezTo>
                    <a:pt x="19" y="61"/>
                    <a:pt x="18" y="60"/>
                    <a:pt x="18" y="61"/>
                  </a:cubicBezTo>
                  <a:cubicBezTo>
                    <a:pt x="18" y="62"/>
                    <a:pt x="16" y="63"/>
                    <a:pt x="17" y="65"/>
                  </a:cubicBezTo>
                  <a:cubicBezTo>
                    <a:pt x="14" y="66"/>
                    <a:pt x="9" y="66"/>
                    <a:pt x="5" y="66"/>
                  </a:cubicBezTo>
                  <a:cubicBezTo>
                    <a:pt x="5" y="63"/>
                    <a:pt x="3" y="64"/>
                    <a:pt x="4" y="60"/>
                  </a:cubicBezTo>
                  <a:cubicBezTo>
                    <a:pt x="3" y="60"/>
                    <a:pt x="3" y="59"/>
                    <a:pt x="3" y="58"/>
                  </a:cubicBezTo>
                  <a:cubicBezTo>
                    <a:pt x="1" y="58"/>
                    <a:pt x="0" y="58"/>
                    <a:pt x="0" y="57"/>
                  </a:cubicBezTo>
                  <a:cubicBezTo>
                    <a:pt x="0" y="55"/>
                    <a:pt x="0" y="54"/>
                    <a:pt x="0" y="52"/>
                  </a:cubicBezTo>
                  <a:cubicBezTo>
                    <a:pt x="0" y="51"/>
                    <a:pt x="1" y="51"/>
                    <a:pt x="1" y="51"/>
                  </a:cubicBezTo>
                  <a:cubicBezTo>
                    <a:pt x="2" y="50"/>
                    <a:pt x="0" y="50"/>
                    <a:pt x="0" y="50"/>
                  </a:cubicBezTo>
                  <a:cubicBezTo>
                    <a:pt x="1" y="48"/>
                    <a:pt x="2" y="46"/>
                    <a:pt x="3" y="45"/>
                  </a:cubicBezTo>
                  <a:cubicBezTo>
                    <a:pt x="3" y="45"/>
                    <a:pt x="2" y="43"/>
                    <a:pt x="3" y="43"/>
                  </a:cubicBezTo>
                  <a:cubicBezTo>
                    <a:pt x="3" y="43"/>
                    <a:pt x="5" y="42"/>
                    <a:pt x="5" y="41"/>
                  </a:cubicBezTo>
                  <a:cubicBezTo>
                    <a:pt x="5" y="39"/>
                    <a:pt x="3" y="32"/>
                    <a:pt x="7" y="36"/>
                  </a:cubicBezTo>
                  <a:cubicBezTo>
                    <a:pt x="8" y="33"/>
                    <a:pt x="5" y="34"/>
                    <a:pt x="5" y="32"/>
                  </a:cubicBezTo>
                  <a:cubicBezTo>
                    <a:pt x="5" y="30"/>
                    <a:pt x="5" y="27"/>
                    <a:pt x="5" y="25"/>
                  </a:cubicBezTo>
                  <a:cubicBezTo>
                    <a:pt x="7" y="25"/>
                    <a:pt x="7" y="24"/>
                    <a:pt x="7" y="23"/>
                  </a:cubicBezTo>
                  <a:cubicBezTo>
                    <a:pt x="10" y="23"/>
                    <a:pt x="10" y="21"/>
                    <a:pt x="11" y="20"/>
                  </a:cubicBezTo>
                  <a:cubicBezTo>
                    <a:pt x="12" y="19"/>
                    <a:pt x="17" y="20"/>
                    <a:pt x="17" y="16"/>
                  </a:cubicBezTo>
                  <a:cubicBezTo>
                    <a:pt x="19" y="15"/>
                    <a:pt x="19" y="17"/>
                    <a:pt x="20" y="17"/>
                  </a:cubicBezTo>
                  <a:cubicBezTo>
                    <a:pt x="19" y="13"/>
                    <a:pt x="21" y="12"/>
                    <a:pt x="21" y="10"/>
                  </a:cubicBezTo>
                  <a:cubicBezTo>
                    <a:pt x="25" y="12"/>
                    <a:pt x="24" y="2"/>
                    <a:pt x="25" y="8"/>
                  </a:cubicBezTo>
                  <a:cubicBezTo>
                    <a:pt x="29" y="7"/>
                    <a:pt x="25" y="2"/>
                    <a:pt x="27" y="0"/>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sp>
          <p:nvSpPr>
            <p:cNvPr id="223" name="Freeform 112"/>
            <p:cNvSpPr/>
            <p:nvPr/>
          </p:nvSpPr>
          <p:spPr bwMode="auto">
            <a:xfrm>
              <a:off x="6110638" y="3309069"/>
              <a:ext cx="727075" cy="533400"/>
            </a:xfrm>
            <a:custGeom>
              <a:avLst/>
              <a:gdLst>
                <a:gd name="T0" fmla="*/ 267 w 194"/>
                <a:gd name="T1" fmla="*/ 26 h 142"/>
                <a:gd name="T2" fmla="*/ 255 w 194"/>
                <a:gd name="T3" fmla="*/ 33 h 142"/>
                <a:gd name="T4" fmla="*/ 269 w 194"/>
                <a:gd name="T5" fmla="*/ 50 h 142"/>
                <a:gd name="T6" fmla="*/ 307 w 194"/>
                <a:gd name="T7" fmla="*/ 71 h 142"/>
                <a:gd name="T8" fmla="*/ 319 w 194"/>
                <a:gd name="T9" fmla="*/ 54 h 142"/>
                <a:gd name="T10" fmla="*/ 321 w 194"/>
                <a:gd name="T11" fmla="*/ 45 h 142"/>
                <a:gd name="T12" fmla="*/ 323 w 194"/>
                <a:gd name="T13" fmla="*/ 19 h 142"/>
                <a:gd name="T14" fmla="*/ 333 w 194"/>
                <a:gd name="T15" fmla="*/ 5 h 142"/>
                <a:gd name="T16" fmla="*/ 340 w 194"/>
                <a:gd name="T17" fmla="*/ 17 h 142"/>
                <a:gd name="T18" fmla="*/ 354 w 194"/>
                <a:gd name="T19" fmla="*/ 45 h 142"/>
                <a:gd name="T20" fmla="*/ 368 w 194"/>
                <a:gd name="T21" fmla="*/ 64 h 142"/>
                <a:gd name="T22" fmla="*/ 382 w 194"/>
                <a:gd name="T23" fmla="*/ 83 h 142"/>
                <a:gd name="T24" fmla="*/ 392 w 194"/>
                <a:gd name="T25" fmla="*/ 104 h 142"/>
                <a:gd name="T26" fmla="*/ 399 w 194"/>
                <a:gd name="T27" fmla="*/ 111 h 142"/>
                <a:gd name="T28" fmla="*/ 416 w 194"/>
                <a:gd name="T29" fmla="*/ 123 h 142"/>
                <a:gd name="T30" fmla="*/ 430 w 194"/>
                <a:gd name="T31" fmla="*/ 149 h 142"/>
                <a:gd name="T32" fmla="*/ 434 w 194"/>
                <a:gd name="T33" fmla="*/ 156 h 142"/>
                <a:gd name="T34" fmla="*/ 451 w 194"/>
                <a:gd name="T35" fmla="*/ 166 h 142"/>
                <a:gd name="T36" fmla="*/ 458 w 194"/>
                <a:gd name="T37" fmla="*/ 213 h 142"/>
                <a:gd name="T38" fmla="*/ 449 w 194"/>
                <a:gd name="T39" fmla="*/ 237 h 142"/>
                <a:gd name="T40" fmla="*/ 449 w 194"/>
                <a:gd name="T41" fmla="*/ 244 h 142"/>
                <a:gd name="T42" fmla="*/ 444 w 194"/>
                <a:gd name="T43" fmla="*/ 260 h 142"/>
                <a:gd name="T44" fmla="*/ 427 w 194"/>
                <a:gd name="T45" fmla="*/ 274 h 142"/>
                <a:gd name="T46" fmla="*/ 413 w 194"/>
                <a:gd name="T47" fmla="*/ 317 h 142"/>
                <a:gd name="T48" fmla="*/ 387 w 194"/>
                <a:gd name="T49" fmla="*/ 329 h 142"/>
                <a:gd name="T50" fmla="*/ 378 w 194"/>
                <a:gd name="T51" fmla="*/ 336 h 142"/>
                <a:gd name="T52" fmla="*/ 354 w 194"/>
                <a:gd name="T53" fmla="*/ 331 h 142"/>
                <a:gd name="T54" fmla="*/ 305 w 194"/>
                <a:gd name="T55" fmla="*/ 322 h 142"/>
                <a:gd name="T56" fmla="*/ 302 w 194"/>
                <a:gd name="T57" fmla="*/ 305 h 142"/>
                <a:gd name="T58" fmla="*/ 300 w 194"/>
                <a:gd name="T59" fmla="*/ 298 h 142"/>
                <a:gd name="T60" fmla="*/ 276 w 194"/>
                <a:gd name="T61" fmla="*/ 282 h 142"/>
                <a:gd name="T62" fmla="*/ 267 w 194"/>
                <a:gd name="T63" fmla="*/ 267 h 142"/>
                <a:gd name="T64" fmla="*/ 243 w 194"/>
                <a:gd name="T65" fmla="*/ 258 h 142"/>
                <a:gd name="T66" fmla="*/ 231 w 194"/>
                <a:gd name="T67" fmla="*/ 253 h 142"/>
                <a:gd name="T68" fmla="*/ 179 w 194"/>
                <a:gd name="T69" fmla="*/ 241 h 142"/>
                <a:gd name="T70" fmla="*/ 151 w 194"/>
                <a:gd name="T71" fmla="*/ 251 h 142"/>
                <a:gd name="T72" fmla="*/ 142 w 194"/>
                <a:gd name="T73" fmla="*/ 256 h 142"/>
                <a:gd name="T74" fmla="*/ 132 w 194"/>
                <a:gd name="T75" fmla="*/ 265 h 142"/>
                <a:gd name="T76" fmla="*/ 127 w 194"/>
                <a:gd name="T77" fmla="*/ 265 h 142"/>
                <a:gd name="T78" fmla="*/ 76 w 194"/>
                <a:gd name="T79" fmla="*/ 272 h 142"/>
                <a:gd name="T80" fmla="*/ 68 w 194"/>
                <a:gd name="T81" fmla="*/ 277 h 142"/>
                <a:gd name="T82" fmla="*/ 21 w 194"/>
                <a:gd name="T83" fmla="*/ 286 h 142"/>
                <a:gd name="T84" fmla="*/ 26 w 194"/>
                <a:gd name="T85" fmla="*/ 256 h 142"/>
                <a:gd name="T86" fmla="*/ 21 w 194"/>
                <a:gd name="T87" fmla="*/ 239 h 142"/>
                <a:gd name="T88" fmla="*/ 21 w 194"/>
                <a:gd name="T89" fmla="*/ 227 h 142"/>
                <a:gd name="T90" fmla="*/ 12 w 194"/>
                <a:gd name="T91" fmla="*/ 211 h 142"/>
                <a:gd name="T92" fmla="*/ 9 w 194"/>
                <a:gd name="T93" fmla="*/ 196 h 142"/>
                <a:gd name="T94" fmla="*/ 5 w 194"/>
                <a:gd name="T95" fmla="*/ 180 h 142"/>
                <a:gd name="T96" fmla="*/ 7 w 194"/>
                <a:gd name="T97" fmla="*/ 166 h 142"/>
                <a:gd name="T98" fmla="*/ 7 w 194"/>
                <a:gd name="T99" fmla="*/ 130 h 142"/>
                <a:gd name="T100" fmla="*/ 38 w 194"/>
                <a:gd name="T101" fmla="*/ 111 h 142"/>
                <a:gd name="T102" fmla="*/ 73 w 194"/>
                <a:gd name="T103" fmla="*/ 102 h 142"/>
                <a:gd name="T104" fmla="*/ 94 w 194"/>
                <a:gd name="T105" fmla="*/ 95 h 142"/>
                <a:gd name="T106" fmla="*/ 102 w 194"/>
                <a:gd name="T107" fmla="*/ 64 h 142"/>
                <a:gd name="T108" fmla="*/ 127 w 194"/>
                <a:gd name="T109" fmla="*/ 64 h 142"/>
                <a:gd name="T110" fmla="*/ 132 w 194"/>
                <a:gd name="T111" fmla="*/ 45 h 142"/>
                <a:gd name="T112" fmla="*/ 153 w 194"/>
                <a:gd name="T113" fmla="*/ 31 h 142"/>
                <a:gd name="T114" fmla="*/ 170 w 194"/>
                <a:gd name="T115" fmla="*/ 38 h 142"/>
                <a:gd name="T116" fmla="*/ 177 w 194"/>
                <a:gd name="T117" fmla="*/ 40 h 142"/>
                <a:gd name="T118" fmla="*/ 182 w 194"/>
                <a:gd name="T119" fmla="*/ 35 h 142"/>
                <a:gd name="T120" fmla="*/ 201 w 194"/>
                <a:gd name="T121" fmla="*/ 19 h 142"/>
                <a:gd name="T122" fmla="*/ 215 w 194"/>
                <a:gd name="T123" fmla="*/ 14 h 14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94" h="142">
                  <a:moveTo>
                    <a:pt x="113" y="6"/>
                  </a:moveTo>
                  <a:cubicBezTo>
                    <a:pt x="113" y="8"/>
                    <a:pt x="113" y="10"/>
                    <a:pt x="113" y="11"/>
                  </a:cubicBezTo>
                  <a:cubicBezTo>
                    <a:pt x="111" y="11"/>
                    <a:pt x="110" y="11"/>
                    <a:pt x="109" y="11"/>
                  </a:cubicBezTo>
                  <a:cubicBezTo>
                    <a:pt x="110" y="13"/>
                    <a:pt x="110" y="14"/>
                    <a:pt x="108" y="14"/>
                  </a:cubicBezTo>
                  <a:cubicBezTo>
                    <a:pt x="110" y="16"/>
                    <a:pt x="108" y="15"/>
                    <a:pt x="108" y="19"/>
                  </a:cubicBezTo>
                  <a:cubicBezTo>
                    <a:pt x="109" y="20"/>
                    <a:pt x="111" y="21"/>
                    <a:pt x="114" y="21"/>
                  </a:cubicBezTo>
                  <a:cubicBezTo>
                    <a:pt x="114" y="26"/>
                    <a:pt x="122" y="24"/>
                    <a:pt x="122" y="29"/>
                  </a:cubicBezTo>
                  <a:cubicBezTo>
                    <a:pt x="125" y="29"/>
                    <a:pt x="129" y="29"/>
                    <a:pt x="130" y="30"/>
                  </a:cubicBezTo>
                  <a:cubicBezTo>
                    <a:pt x="132" y="30"/>
                    <a:pt x="130" y="25"/>
                    <a:pt x="135" y="27"/>
                  </a:cubicBezTo>
                  <a:cubicBezTo>
                    <a:pt x="134" y="26"/>
                    <a:pt x="133" y="23"/>
                    <a:pt x="135" y="23"/>
                  </a:cubicBezTo>
                  <a:cubicBezTo>
                    <a:pt x="136" y="23"/>
                    <a:pt x="135" y="21"/>
                    <a:pt x="135" y="20"/>
                  </a:cubicBezTo>
                  <a:cubicBezTo>
                    <a:pt x="135" y="20"/>
                    <a:pt x="136" y="19"/>
                    <a:pt x="136" y="19"/>
                  </a:cubicBezTo>
                  <a:cubicBezTo>
                    <a:pt x="136" y="17"/>
                    <a:pt x="138" y="16"/>
                    <a:pt x="137" y="14"/>
                  </a:cubicBezTo>
                  <a:cubicBezTo>
                    <a:pt x="137" y="13"/>
                    <a:pt x="136" y="11"/>
                    <a:pt x="137" y="8"/>
                  </a:cubicBezTo>
                  <a:cubicBezTo>
                    <a:pt x="137" y="8"/>
                    <a:pt x="139" y="8"/>
                    <a:pt x="140" y="8"/>
                  </a:cubicBezTo>
                  <a:cubicBezTo>
                    <a:pt x="141" y="7"/>
                    <a:pt x="140" y="3"/>
                    <a:pt x="141" y="2"/>
                  </a:cubicBezTo>
                  <a:cubicBezTo>
                    <a:pt x="143" y="2"/>
                    <a:pt x="142" y="6"/>
                    <a:pt x="143" y="7"/>
                  </a:cubicBezTo>
                  <a:cubicBezTo>
                    <a:pt x="143" y="7"/>
                    <a:pt x="144" y="7"/>
                    <a:pt x="144" y="7"/>
                  </a:cubicBezTo>
                  <a:cubicBezTo>
                    <a:pt x="145" y="9"/>
                    <a:pt x="146" y="11"/>
                    <a:pt x="147" y="13"/>
                  </a:cubicBezTo>
                  <a:cubicBezTo>
                    <a:pt x="148" y="15"/>
                    <a:pt x="150" y="16"/>
                    <a:pt x="150" y="19"/>
                  </a:cubicBezTo>
                  <a:cubicBezTo>
                    <a:pt x="153" y="15"/>
                    <a:pt x="151" y="20"/>
                    <a:pt x="155" y="20"/>
                  </a:cubicBezTo>
                  <a:cubicBezTo>
                    <a:pt x="155" y="22"/>
                    <a:pt x="154" y="25"/>
                    <a:pt x="156" y="27"/>
                  </a:cubicBezTo>
                  <a:cubicBezTo>
                    <a:pt x="158" y="29"/>
                    <a:pt x="156" y="31"/>
                    <a:pt x="157" y="35"/>
                  </a:cubicBezTo>
                  <a:cubicBezTo>
                    <a:pt x="160" y="31"/>
                    <a:pt x="158" y="35"/>
                    <a:pt x="162" y="35"/>
                  </a:cubicBezTo>
                  <a:cubicBezTo>
                    <a:pt x="162" y="37"/>
                    <a:pt x="161" y="37"/>
                    <a:pt x="161" y="39"/>
                  </a:cubicBezTo>
                  <a:cubicBezTo>
                    <a:pt x="163" y="40"/>
                    <a:pt x="166" y="40"/>
                    <a:pt x="166" y="44"/>
                  </a:cubicBezTo>
                  <a:cubicBezTo>
                    <a:pt x="166" y="45"/>
                    <a:pt x="168" y="44"/>
                    <a:pt x="169" y="44"/>
                  </a:cubicBezTo>
                  <a:cubicBezTo>
                    <a:pt x="169" y="45"/>
                    <a:pt x="169" y="46"/>
                    <a:pt x="169" y="47"/>
                  </a:cubicBezTo>
                  <a:cubicBezTo>
                    <a:pt x="169" y="47"/>
                    <a:pt x="171" y="46"/>
                    <a:pt x="171" y="47"/>
                  </a:cubicBezTo>
                  <a:cubicBezTo>
                    <a:pt x="173" y="49"/>
                    <a:pt x="173" y="52"/>
                    <a:pt x="176" y="52"/>
                  </a:cubicBezTo>
                  <a:cubicBezTo>
                    <a:pt x="176" y="54"/>
                    <a:pt x="178" y="58"/>
                    <a:pt x="180" y="60"/>
                  </a:cubicBezTo>
                  <a:cubicBezTo>
                    <a:pt x="180" y="61"/>
                    <a:pt x="181" y="62"/>
                    <a:pt x="182" y="63"/>
                  </a:cubicBezTo>
                  <a:cubicBezTo>
                    <a:pt x="182" y="64"/>
                    <a:pt x="184" y="63"/>
                    <a:pt x="184" y="63"/>
                  </a:cubicBezTo>
                  <a:cubicBezTo>
                    <a:pt x="185" y="64"/>
                    <a:pt x="184" y="65"/>
                    <a:pt x="184" y="66"/>
                  </a:cubicBezTo>
                  <a:cubicBezTo>
                    <a:pt x="185" y="66"/>
                    <a:pt x="187" y="66"/>
                    <a:pt x="187" y="66"/>
                  </a:cubicBezTo>
                  <a:cubicBezTo>
                    <a:pt x="189" y="68"/>
                    <a:pt x="187" y="71"/>
                    <a:pt x="191" y="70"/>
                  </a:cubicBezTo>
                  <a:cubicBezTo>
                    <a:pt x="189" y="74"/>
                    <a:pt x="192" y="78"/>
                    <a:pt x="193" y="83"/>
                  </a:cubicBezTo>
                  <a:cubicBezTo>
                    <a:pt x="193" y="86"/>
                    <a:pt x="191" y="89"/>
                    <a:pt x="194" y="90"/>
                  </a:cubicBezTo>
                  <a:cubicBezTo>
                    <a:pt x="191" y="92"/>
                    <a:pt x="192" y="94"/>
                    <a:pt x="191" y="99"/>
                  </a:cubicBezTo>
                  <a:cubicBezTo>
                    <a:pt x="191" y="98"/>
                    <a:pt x="189" y="99"/>
                    <a:pt x="190" y="100"/>
                  </a:cubicBezTo>
                  <a:cubicBezTo>
                    <a:pt x="190" y="100"/>
                    <a:pt x="191" y="100"/>
                    <a:pt x="191" y="100"/>
                  </a:cubicBezTo>
                  <a:cubicBezTo>
                    <a:pt x="191" y="100"/>
                    <a:pt x="191" y="103"/>
                    <a:pt x="190" y="103"/>
                  </a:cubicBezTo>
                  <a:cubicBezTo>
                    <a:pt x="190" y="104"/>
                    <a:pt x="188" y="104"/>
                    <a:pt x="188" y="105"/>
                  </a:cubicBezTo>
                  <a:cubicBezTo>
                    <a:pt x="187" y="106"/>
                    <a:pt x="190" y="108"/>
                    <a:pt x="188" y="110"/>
                  </a:cubicBezTo>
                  <a:cubicBezTo>
                    <a:pt x="186" y="110"/>
                    <a:pt x="186" y="114"/>
                    <a:pt x="183" y="113"/>
                  </a:cubicBezTo>
                  <a:cubicBezTo>
                    <a:pt x="184" y="115"/>
                    <a:pt x="183" y="116"/>
                    <a:pt x="181" y="116"/>
                  </a:cubicBezTo>
                  <a:cubicBezTo>
                    <a:pt x="182" y="121"/>
                    <a:pt x="179" y="122"/>
                    <a:pt x="180" y="127"/>
                  </a:cubicBezTo>
                  <a:cubicBezTo>
                    <a:pt x="175" y="126"/>
                    <a:pt x="176" y="131"/>
                    <a:pt x="175" y="134"/>
                  </a:cubicBezTo>
                  <a:cubicBezTo>
                    <a:pt x="173" y="134"/>
                    <a:pt x="171" y="134"/>
                    <a:pt x="171" y="135"/>
                  </a:cubicBezTo>
                  <a:cubicBezTo>
                    <a:pt x="171" y="137"/>
                    <a:pt x="167" y="137"/>
                    <a:pt x="164" y="139"/>
                  </a:cubicBezTo>
                  <a:cubicBezTo>
                    <a:pt x="164" y="139"/>
                    <a:pt x="163" y="141"/>
                    <a:pt x="162" y="141"/>
                  </a:cubicBezTo>
                  <a:cubicBezTo>
                    <a:pt x="161" y="142"/>
                    <a:pt x="160" y="141"/>
                    <a:pt x="160" y="142"/>
                  </a:cubicBezTo>
                  <a:cubicBezTo>
                    <a:pt x="157" y="141"/>
                    <a:pt x="156" y="138"/>
                    <a:pt x="153" y="137"/>
                  </a:cubicBezTo>
                  <a:cubicBezTo>
                    <a:pt x="150" y="136"/>
                    <a:pt x="151" y="139"/>
                    <a:pt x="150" y="140"/>
                  </a:cubicBezTo>
                  <a:cubicBezTo>
                    <a:pt x="148" y="141"/>
                    <a:pt x="144" y="140"/>
                    <a:pt x="142" y="142"/>
                  </a:cubicBezTo>
                  <a:cubicBezTo>
                    <a:pt x="138" y="140"/>
                    <a:pt x="135" y="137"/>
                    <a:pt x="129" y="136"/>
                  </a:cubicBezTo>
                  <a:cubicBezTo>
                    <a:pt x="130" y="135"/>
                    <a:pt x="130" y="133"/>
                    <a:pt x="129" y="130"/>
                  </a:cubicBezTo>
                  <a:cubicBezTo>
                    <a:pt x="129" y="130"/>
                    <a:pt x="128" y="130"/>
                    <a:pt x="128" y="129"/>
                  </a:cubicBezTo>
                  <a:cubicBezTo>
                    <a:pt x="128" y="129"/>
                    <a:pt x="128" y="128"/>
                    <a:pt x="128" y="128"/>
                  </a:cubicBezTo>
                  <a:cubicBezTo>
                    <a:pt x="127" y="127"/>
                    <a:pt x="125" y="126"/>
                    <a:pt x="127" y="126"/>
                  </a:cubicBezTo>
                  <a:cubicBezTo>
                    <a:pt x="126" y="125"/>
                    <a:pt x="121" y="122"/>
                    <a:pt x="121" y="125"/>
                  </a:cubicBezTo>
                  <a:cubicBezTo>
                    <a:pt x="119" y="123"/>
                    <a:pt x="119" y="120"/>
                    <a:pt x="117" y="119"/>
                  </a:cubicBezTo>
                  <a:cubicBezTo>
                    <a:pt x="117" y="116"/>
                    <a:pt x="118" y="116"/>
                    <a:pt x="118" y="114"/>
                  </a:cubicBezTo>
                  <a:cubicBezTo>
                    <a:pt x="117" y="113"/>
                    <a:pt x="116" y="114"/>
                    <a:pt x="113" y="113"/>
                  </a:cubicBezTo>
                  <a:cubicBezTo>
                    <a:pt x="110" y="114"/>
                    <a:pt x="110" y="118"/>
                    <a:pt x="105" y="117"/>
                  </a:cubicBezTo>
                  <a:cubicBezTo>
                    <a:pt x="107" y="113"/>
                    <a:pt x="102" y="114"/>
                    <a:pt x="103" y="109"/>
                  </a:cubicBezTo>
                  <a:cubicBezTo>
                    <a:pt x="100" y="109"/>
                    <a:pt x="100" y="107"/>
                    <a:pt x="96" y="108"/>
                  </a:cubicBezTo>
                  <a:cubicBezTo>
                    <a:pt x="96" y="107"/>
                    <a:pt x="97" y="107"/>
                    <a:pt x="98" y="107"/>
                  </a:cubicBezTo>
                  <a:cubicBezTo>
                    <a:pt x="95" y="103"/>
                    <a:pt x="93" y="106"/>
                    <a:pt x="87" y="106"/>
                  </a:cubicBezTo>
                  <a:cubicBezTo>
                    <a:pt x="83" y="105"/>
                    <a:pt x="79" y="104"/>
                    <a:pt x="76" y="102"/>
                  </a:cubicBezTo>
                  <a:cubicBezTo>
                    <a:pt x="73" y="103"/>
                    <a:pt x="70" y="103"/>
                    <a:pt x="69" y="106"/>
                  </a:cubicBezTo>
                  <a:cubicBezTo>
                    <a:pt x="67" y="106"/>
                    <a:pt x="66" y="106"/>
                    <a:pt x="64" y="106"/>
                  </a:cubicBezTo>
                  <a:cubicBezTo>
                    <a:pt x="63" y="106"/>
                    <a:pt x="63" y="107"/>
                    <a:pt x="63" y="107"/>
                  </a:cubicBezTo>
                  <a:cubicBezTo>
                    <a:pt x="61" y="107"/>
                    <a:pt x="62" y="105"/>
                    <a:pt x="60" y="108"/>
                  </a:cubicBezTo>
                  <a:cubicBezTo>
                    <a:pt x="59" y="109"/>
                    <a:pt x="58" y="109"/>
                    <a:pt x="58" y="110"/>
                  </a:cubicBezTo>
                  <a:cubicBezTo>
                    <a:pt x="57" y="109"/>
                    <a:pt x="56" y="107"/>
                    <a:pt x="56" y="112"/>
                  </a:cubicBezTo>
                  <a:cubicBezTo>
                    <a:pt x="55" y="111"/>
                    <a:pt x="55" y="110"/>
                    <a:pt x="54" y="110"/>
                  </a:cubicBezTo>
                  <a:cubicBezTo>
                    <a:pt x="52" y="110"/>
                    <a:pt x="53" y="112"/>
                    <a:pt x="54" y="112"/>
                  </a:cubicBezTo>
                  <a:cubicBezTo>
                    <a:pt x="52" y="114"/>
                    <a:pt x="49" y="113"/>
                    <a:pt x="48" y="116"/>
                  </a:cubicBezTo>
                  <a:cubicBezTo>
                    <a:pt x="45" y="114"/>
                    <a:pt x="37" y="116"/>
                    <a:pt x="32" y="115"/>
                  </a:cubicBezTo>
                  <a:cubicBezTo>
                    <a:pt x="31" y="115"/>
                    <a:pt x="32" y="117"/>
                    <a:pt x="31" y="117"/>
                  </a:cubicBezTo>
                  <a:cubicBezTo>
                    <a:pt x="31" y="118"/>
                    <a:pt x="30" y="117"/>
                    <a:pt x="29" y="117"/>
                  </a:cubicBezTo>
                  <a:cubicBezTo>
                    <a:pt x="28" y="118"/>
                    <a:pt x="27" y="118"/>
                    <a:pt x="25" y="119"/>
                  </a:cubicBezTo>
                  <a:cubicBezTo>
                    <a:pt x="22" y="119"/>
                    <a:pt x="16" y="122"/>
                    <a:pt x="9" y="121"/>
                  </a:cubicBezTo>
                  <a:cubicBezTo>
                    <a:pt x="10" y="118"/>
                    <a:pt x="9" y="114"/>
                    <a:pt x="12" y="114"/>
                  </a:cubicBezTo>
                  <a:cubicBezTo>
                    <a:pt x="12" y="112"/>
                    <a:pt x="14" y="108"/>
                    <a:pt x="11" y="108"/>
                  </a:cubicBezTo>
                  <a:cubicBezTo>
                    <a:pt x="8" y="108"/>
                    <a:pt x="12" y="107"/>
                    <a:pt x="11" y="103"/>
                  </a:cubicBezTo>
                  <a:cubicBezTo>
                    <a:pt x="10" y="100"/>
                    <a:pt x="10" y="106"/>
                    <a:pt x="9" y="101"/>
                  </a:cubicBezTo>
                  <a:cubicBezTo>
                    <a:pt x="9" y="101"/>
                    <a:pt x="9" y="99"/>
                    <a:pt x="9" y="99"/>
                  </a:cubicBezTo>
                  <a:cubicBezTo>
                    <a:pt x="7" y="97"/>
                    <a:pt x="9" y="98"/>
                    <a:pt x="9" y="96"/>
                  </a:cubicBezTo>
                  <a:cubicBezTo>
                    <a:pt x="9" y="94"/>
                    <a:pt x="6" y="92"/>
                    <a:pt x="8" y="90"/>
                  </a:cubicBezTo>
                  <a:cubicBezTo>
                    <a:pt x="8" y="89"/>
                    <a:pt x="6" y="90"/>
                    <a:pt x="5" y="89"/>
                  </a:cubicBezTo>
                  <a:cubicBezTo>
                    <a:pt x="5" y="89"/>
                    <a:pt x="6" y="87"/>
                    <a:pt x="5" y="87"/>
                  </a:cubicBezTo>
                  <a:cubicBezTo>
                    <a:pt x="5" y="87"/>
                    <a:pt x="4" y="83"/>
                    <a:pt x="4" y="83"/>
                  </a:cubicBezTo>
                  <a:cubicBezTo>
                    <a:pt x="3" y="82"/>
                    <a:pt x="5" y="83"/>
                    <a:pt x="4" y="81"/>
                  </a:cubicBezTo>
                  <a:cubicBezTo>
                    <a:pt x="4" y="79"/>
                    <a:pt x="1" y="79"/>
                    <a:pt x="2" y="76"/>
                  </a:cubicBezTo>
                  <a:cubicBezTo>
                    <a:pt x="5" y="77"/>
                    <a:pt x="3" y="72"/>
                    <a:pt x="5" y="72"/>
                  </a:cubicBezTo>
                  <a:cubicBezTo>
                    <a:pt x="6" y="70"/>
                    <a:pt x="3" y="71"/>
                    <a:pt x="3" y="70"/>
                  </a:cubicBezTo>
                  <a:cubicBezTo>
                    <a:pt x="2" y="69"/>
                    <a:pt x="4" y="66"/>
                    <a:pt x="1" y="67"/>
                  </a:cubicBezTo>
                  <a:cubicBezTo>
                    <a:pt x="0" y="61"/>
                    <a:pt x="3" y="59"/>
                    <a:pt x="3" y="55"/>
                  </a:cubicBezTo>
                  <a:cubicBezTo>
                    <a:pt x="4" y="57"/>
                    <a:pt x="9" y="56"/>
                    <a:pt x="9" y="53"/>
                  </a:cubicBezTo>
                  <a:cubicBezTo>
                    <a:pt x="9" y="50"/>
                    <a:pt x="17" y="52"/>
                    <a:pt x="16" y="47"/>
                  </a:cubicBezTo>
                  <a:cubicBezTo>
                    <a:pt x="23" y="48"/>
                    <a:pt x="26" y="45"/>
                    <a:pt x="31" y="44"/>
                  </a:cubicBezTo>
                  <a:cubicBezTo>
                    <a:pt x="33" y="45"/>
                    <a:pt x="32" y="43"/>
                    <a:pt x="31" y="43"/>
                  </a:cubicBezTo>
                  <a:cubicBezTo>
                    <a:pt x="33" y="41"/>
                    <a:pt x="37" y="43"/>
                    <a:pt x="37" y="39"/>
                  </a:cubicBezTo>
                  <a:cubicBezTo>
                    <a:pt x="38" y="39"/>
                    <a:pt x="38" y="40"/>
                    <a:pt x="40" y="40"/>
                  </a:cubicBezTo>
                  <a:cubicBezTo>
                    <a:pt x="42" y="40"/>
                    <a:pt x="39" y="34"/>
                    <a:pt x="43" y="36"/>
                  </a:cubicBezTo>
                  <a:cubicBezTo>
                    <a:pt x="42" y="31"/>
                    <a:pt x="43" y="32"/>
                    <a:pt x="43" y="27"/>
                  </a:cubicBezTo>
                  <a:cubicBezTo>
                    <a:pt x="46" y="27"/>
                    <a:pt x="48" y="28"/>
                    <a:pt x="50" y="29"/>
                  </a:cubicBezTo>
                  <a:cubicBezTo>
                    <a:pt x="51" y="28"/>
                    <a:pt x="51" y="26"/>
                    <a:pt x="54" y="27"/>
                  </a:cubicBezTo>
                  <a:cubicBezTo>
                    <a:pt x="52" y="24"/>
                    <a:pt x="57" y="22"/>
                    <a:pt x="54" y="22"/>
                  </a:cubicBezTo>
                  <a:cubicBezTo>
                    <a:pt x="54" y="21"/>
                    <a:pt x="56" y="21"/>
                    <a:pt x="56" y="19"/>
                  </a:cubicBezTo>
                  <a:cubicBezTo>
                    <a:pt x="60" y="19"/>
                    <a:pt x="57" y="14"/>
                    <a:pt x="62" y="16"/>
                  </a:cubicBezTo>
                  <a:cubicBezTo>
                    <a:pt x="63" y="15"/>
                    <a:pt x="64" y="14"/>
                    <a:pt x="65" y="13"/>
                  </a:cubicBezTo>
                  <a:cubicBezTo>
                    <a:pt x="67" y="14"/>
                    <a:pt x="69" y="14"/>
                    <a:pt x="71" y="14"/>
                  </a:cubicBezTo>
                  <a:cubicBezTo>
                    <a:pt x="69" y="16"/>
                    <a:pt x="72" y="15"/>
                    <a:pt x="72" y="16"/>
                  </a:cubicBezTo>
                  <a:cubicBezTo>
                    <a:pt x="73" y="16"/>
                    <a:pt x="72" y="17"/>
                    <a:pt x="72" y="17"/>
                  </a:cubicBezTo>
                  <a:cubicBezTo>
                    <a:pt x="73" y="18"/>
                    <a:pt x="75" y="17"/>
                    <a:pt x="75" y="17"/>
                  </a:cubicBezTo>
                  <a:cubicBezTo>
                    <a:pt x="75" y="18"/>
                    <a:pt x="76" y="21"/>
                    <a:pt x="80" y="20"/>
                  </a:cubicBezTo>
                  <a:cubicBezTo>
                    <a:pt x="81" y="20"/>
                    <a:pt x="80" y="14"/>
                    <a:pt x="77" y="15"/>
                  </a:cubicBezTo>
                  <a:cubicBezTo>
                    <a:pt x="78" y="14"/>
                    <a:pt x="79" y="13"/>
                    <a:pt x="81" y="13"/>
                  </a:cubicBezTo>
                  <a:cubicBezTo>
                    <a:pt x="81" y="10"/>
                    <a:pt x="82" y="8"/>
                    <a:pt x="85" y="8"/>
                  </a:cubicBezTo>
                  <a:cubicBezTo>
                    <a:pt x="85" y="5"/>
                    <a:pt x="86" y="4"/>
                    <a:pt x="89" y="4"/>
                  </a:cubicBezTo>
                  <a:cubicBezTo>
                    <a:pt x="87" y="8"/>
                    <a:pt x="88" y="6"/>
                    <a:pt x="91" y="6"/>
                  </a:cubicBezTo>
                  <a:cubicBezTo>
                    <a:pt x="96" y="0"/>
                    <a:pt x="106" y="6"/>
                    <a:pt x="113" y="6"/>
                  </a:cubicBezTo>
                  <a:close/>
                </a:path>
              </a:pathLst>
            </a:custGeom>
            <a:grpFill/>
            <a:ln w="12700">
              <a:noFill/>
              <a:round/>
            </a:ln>
            <a:effectLst/>
          </p:spPr>
          <p:txBody>
            <a:bodyPr rtlCol="0" anchor="ctr"/>
            <a:lstStyle/>
            <a:p>
              <a:pPr algn="ctr"/>
              <a:endParaRPr lang="zh-CN" altLang="en-US" sz="1900" kern="0">
                <a:solidFill>
                  <a:schemeClr val="tx1">
                    <a:lumMod val="50000"/>
                    <a:lumOff val="50000"/>
                  </a:schemeClr>
                </a:solidFill>
                <a:latin typeface="Broadway" pitchFamily="82" charset="0"/>
              </a:endParaRPr>
            </a:p>
          </p:txBody>
        </p:sp>
      </p:grpSp>
      <p:sp>
        <p:nvSpPr>
          <p:cNvPr id="224" name="椭圆 223"/>
          <p:cNvSpPr/>
          <p:nvPr/>
        </p:nvSpPr>
        <p:spPr>
          <a:xfrm>
            <a:off x="4196463" y="2818848"/>
            <a:ext cx="1171770" cy="1171923"/>
          </a:xfrm>
          <a:prstGeom prst="ellipse">
            <a:avLst/>
          </a:prstGeom>
          <a:solidFill>
            <a:schemeClr val="accent4">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5" name="椭圆 224"/>
          <p:cNvSpPr/>
          <p:nvPr/>
        </p:nvSpPr>
        <p:spPr>
          <a:xfrm>
            <a:off x="8084410" y="2489078"/>
            <a:ext cx="1171770" cy="1171923"/>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6" name="椭圆 225"/>
          <p:cNvSpPr/>
          <p:nvPr/>
        </p:nvSpPr>
        <p:spPr>
          <a:xfrm>
            <a:off x="9390877" y="4189157"/>
            <a:ext cx="708644" cy="708736"/>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7" name="椭圆 226"/>
          <p:cNvSpPr/>
          <p:nvPr/>
        </p:nvSpPr>
        <p:spPr>
          <a:xfrm>
            <a:off x="1727919" y="3610806"/>
            <a:ext cx="1171770" cy="1171923"/>
          </a:xfrm>
          <a:prstGeom prst="ellipse">
            <a:avLst/>
          </a:prstGeom>
          <a:solidFill>
            <a:schemeClr val="accent3">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8" name="椭圆 227"/>
          <p:cNvSpPr/>
          <p:nvPr/>
        </p:nvSpPr>
        <p:spPr>
          <a:xfrm>
            <a:off x="2513507" y="2429771"/>
            <a:ext cx="806804" cy="806909"/>
          </a:xfrm>
          <a:prstGeom prst="ellipse">
            <a:avLst/>
          </a:prstGeom>
          <a:solidFill>
            <a:schemeClr val="accent2">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sp>
        <p:nvSpPr>
          <p:cNvPr id="229" name="椭圆 228"/>
          <p:cNvSpPr/>
          <p:nvPr/>
        </p:nvSpPr>
        <p:spPr>
          <a:xfrm>
            <a:off x="5087856" y="4793176"/>
            <a:ext cx="562649" cy="562723"/>
          </a:xfrm>
          <a:prstGeom prst="ellipse">
            <a:avLst/>
          </a:prstGeom>
          <a:solidFill>
            <a:schemeClr val="accent1">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2100">
              <a:solidFill>
                <a:schemeClr val="tx1">
                  <a:lumMod val="50000"/>
                  <a:lumOff val="50000"/>
                </a:schemeClr>
              </a:solidFill>
            </a:endParaRPr>
          </a:p>
        </p:txBody>
      </p:sp>
      <p:grpSp>
        <p:nvGrpSpPr>
          <p:cNvPr id="230" name="组合 229"/>
          <p:cNvGrpSpPr/>
          <p:nvPr/>
        </p:nvGrpSpPr>
        <p:grpSpPr>
          <a:xfrm>
            <a:off x="1330127" y="1487839"/>
            <a:ext cx="1589746" cy="1392137"/>
            <a:chOff x="1105265" y="1019512"/>
            <a:chExt cx="1192465" cy="1044103"/>
          </a:xfrm>
        </p:grpSpPr>
        <p:sp>
          <p:nvSpPr>
            <p:cNvPr id="231" name="任意多边形 230"/>
            <p:cNvSpPr/>
            <p:nvPr/>
          </p:nvSpPr>
          <p:spPr>
            <a:xfrm flipH="1">
              <a:off x="1789730" y="1366930"/>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2" name="组合 231"/>
            <p:cNvGrpSpPr/>
            <p:nvPr/>
          </p:nvGrpSpPr>
          <p:grpSpPr>
            <a:xfrm>
              <a:off x="1105265" y="1019512"/>
              <a:ext cx="754150" cy="771310"/>
              <a:chOff x="287135" y="1060468"/>
              <a:chExt cx="754150" cy="771310"/>
            </a:xfrm>
          </p:grpSpPr>
          <p:sp>
            <p:nvSpPr>
              <p:cNvPr id="233" name="TextBox 232"/>
              <p:cNvSpPr txBox="1"/>
              <p:nvPr/>
            </p:nvSpPr>
            <p:spPr>
              <a:xfrm>
                <a:off x="317320" y="1060468"/>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30%</a:t>
                </a:r>
                <a:endParaRPr lang="zh-CN" altLang="en-US" sz="2700" b="1" dirty="0">
                  <a:solidFill>
                    <a:schemeClr val="tx1">
                      <a:lumMod val="50000"/>
                      <a:lumOff val="50000"/>
                    </a:schemeClr>
                  </a:solidFill>
                </a:endParaRPr>
              </a:p>
            </p:txBody>
          </p:sp>
          <p:sp>
            <p:nvSpPr>
              <p:cNvPr id="234" name="TextBox 23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35" name="组合 234"/>
          <p:cNvGrpSpPr/>
          <p:nvPr/>
        </p:nvGrpSpPr>
        <p:grpSpPr>
          <a:xfrm>
            <a:off x="4903457" y="1829297"/>
            <a:ext cx="2084370" cy="1356725"/>
            <a:chOff x="3785611" y="1275606"/>
            <a:chExt cx="1563481" cy="1017544"/>
          </a:xfrm>
        </p:grpSpPr>
        <p:sp>
          <p:nvSpPr>
            <p:cNvPr id="236" name="任意多边形 235"/>
            <p:cNvSpPr/>
            <p:nvPr/>
          </p:nvSpPr>
          <p:spPr>
            <a:xfrm>
              <a:off x="3785611" y="1596465"/>
              <a:ext cx="795181"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37" name="组合 236"/>
            <p:cNvGrpSpPr/>
            <p:nvPr/>
          </p:nvGrpSpPr>
          <p:grpSpPr>
            <a:xfrm>
              <a:off x="4594942" y="1275606"/>
              <a:ext cx="754150" cy="730282"/>
              <a:chOff x="287135" y="1101496"/>
              <a:chExt cx="754150" cy="730282"/>
            </a:xfrm>
          </p:grpSpPr>
          <p:sp>
            <p:nvSpPr>
              <p:cNvPr id="238" name="TextBox 237"/>
              <p:cNvSpPr txBox="1"/>
              <p:nvPr/>
            </p:nvSpPr>
            <p:spPr>
              <a:xfrm>
                <a:off x="402568" y="1101496"/>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70%</a:t>
                </a:r>
                <a:endParaRPr lang="zh-CN" altLang="en-US" dirty="0">
                  <a:solidFill>
                    <a:schemeClr val="tx1">
                      <a:lumMod val="50000"/>
                      <a:lumOff val="50000"/>
                    </a:schemeClr>
                  </a:solidFill>
                </a:endParaRPr>
              </a:p>
            </p:txBody>
          </p:sp>
          <p:sp>
            <p:nvSpPr>
              <p:cNvPr id="239" name="TextBox 23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0" name="组合 239"/>
          <p:cNvGrpSpPr/>
          <p:nvPr/>
        </p:nvGrpSpPr>
        <p:grpSpPr>
          <a:xfrm>
            <a:off x="8620895" y="1583850"/>
            <a:ext cx="2223755" cy="1320369"/>
            <a:chOff x="6574052" y="1091520"/>
            <a:chExt cx="1668033" cy="990277"/>
          </a:xfrm>
        </p:grpSpPr>
        <p:sp>
          <p:nvSpPr>
            <p:cNvPr id="241" name="任意多边形 240"/>
            <p:cNvSpPr/>
            <p:nvPr/>
          </p:nvSpPr>
          <p:spPr>
            <a:xfrm>
              <a:off x="6574052" y="1385112"/>
              <a:ext cx="1030579"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2" name="组合 241"/>
            <p:cNvGrpSpPr/>
            <p:nvPr/>
          </p:nvGrpSpPr>
          <p:grpSpPr>
            <a:xfrm>
              <a:off x="7487935" y="1091520"/>
              <a:ext cx="754150" cy="739300"/>
              <a:chOff x="287135" y="1092478"/>
              <a:chExt cx="754150" cy="739300"/>
            </a:xfrm>
          </p:grpSpPr>
          <p:sp>
            <p:nvSpPr>
              <p:cNvPr id="243" name="TextBox 242"/>
              <p:cNvSpPr txBox="1"/>
              <p:nvPr/>
            </p:nvSpPr>
            <p:spPr>
              <a:xfrm>
                <a:off x="402566" y="109247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80%</a:t>
                </a:r>
                <a:endParaRPr lang="zh-CN" altLang="en-US" dirty="0">
                  <a:solidFill>
                    <a:schemeClr val="tx1">
                      <a:lumMod val="50000"/>
                      <a:lumOff val="50000"/>
                    </a:schemeClr>
                  </a:solidFill>
                </a:endParaRPr>
              </a:p>
            </p:txBody>
          </p:sp>
          <p:sp>
            <p:nvSpPr>
              <p:cNvPr id="244" name="TextBox 243"/>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45" name="组合 244"/>
          <p:cNvGrpSpPr/>
          <p:nvPr/>
        </p:nvGrpSpPr>
        <p:grpSpPr>
          <a:xfrm>
            <a:off x="9880951" y="3269456"/>
            <a:ext cx="1443691" cy="1306456"/>
            <a:chOff x="7519216" y="2355726"/>
            <a:chExt cx="1082909" cy="979842"/>
          </a:xfrm>
        </p:grpSpPr>
        <p:sp>
          <p:nvSpPr>
            <p:cNvPr id="246" name="任意多边形 245"/>
            <p:cNvSpPr/>
            <p:nvPr/>
          </p:nvSpPr>
          <p:spPr>
            <a:xfrm>
              <a:off x="7519216" y="2638883"/>
              <a:ext cx="508000" cy="696685"/>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47" name="组合 246"/>
            <p:cNvGrpSpPr/>
            <p:nvPr/>
          </p:nvGrpSpPr>
          <p:grpSpPr>
            <a:xfrm>
              <a:off x="7847975" y="2355726"/>
              <a:ext cx="754150" cy="712330"/>
              <a:chOff x="287135" y="1119447"/>
              <a:chExt cx="754150" cy="712330"/>
            </a:xfrm>
          </p:grpSpPr>
          <p:sp>
            <p:nvSpPr>
              <p:cNvPr id="248" name="TextBox 247"/>
              <p:cNvSpPr txBox="1"/>
              <p:nvPr/>
            </p:nvSpPr>
            <p:spPr>
              <a:xfrm>
                <a:off x="402566" y="1119447"/>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15%</a:t>
                </a:r>
                <a:endParaRPr lang="zh-CN" altLang="en-US" dirty="0">
                  <a:solidFill>
                    <a:schemeClr val="tx1">
                      <a:lumMod val="50000"/>
                      <a:lumOff val="50000"/>
                    </a:schemeClr>
                  </a:solidFill>
                </a:endParaRPr>
              </a:p>
            </p:txBody>
          </p:sp>
          <p:sp>
            <p:nvSpPr>
              <p:cNvPr id="249" name="TextBox 248"/>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0" name="组合 249"/>
          <p:cNvGrpSpPr/>
          <p:nvPr/>
        </p:nvGrpSpPr>
        <p:grpSpPr>
          <a:xfrm>
            <a:off x="5500759" y="4560178"/>
            <a:ext cx="2133779" cy="996692"/>
            <a:chOff x="4233645" y="3323768"/>
            <a:chExt cx="1600542" cy="747519"/>
          </a:xfrm>
        </p:grpSpPr>
        <p:sp>
          <p:nvSpPr>
            <p:cNvPr id="251" name="任意多边形 250"/>
            <p:cNvSpPr/>
            <p:nvPr/>
          </p:nvSpPr>
          <p:spPr>
            <a:xfrm>
              <a:off x="4233645" y="3607497"/>
              <a:ext cx="828469" cy="52590"/>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2" name="组合 251"/>
            <p:cNvGrpSpPr/>
            <p:nvPr/>
          </p:nvGrpSpPr>
          <p:grpSpPr>
            <a:xfrm>
              <a:off x="5080037" y="3323768"/>
              <a:ext cx="754150" cy="747519"/>
              <a:chOff x="287135" y="1084258"/>
              <a:chExt cx="754150" cy="747519"/>
            </a:xfrm>
          </p:grpSpPr>
          <p:sp>
            <p:nvSpPr>
              <p:cNvPr id="253" name="TextBox 252"/>
              <p:cNvSpPr txBox="1"/>
              <p:nvPr/>
            </p:nvSpPr>
            <p:spPr>
              <a:xfrm>
                <a:off x="402566" y="1084258"/>
                <a:ext cx="523289" cy="300083"/>
              </a:xfrm>
              <a:prstGeom prst="rect">
                <a:avLst/>
              </a:prstGeom>
              <a:noFill/>
            </p:spPr>
            <p:txBody>
              <a:bodyPr wrap="none" rtlCol="0">
                <a:spAutoFit/>
              </a:bodyPr>
              <a:lstStyle>
                <a:defPPr>
                  <a:defRPr lang="zh-CN"/>
                </a:defPPr>
                <a:lvl1pPr algn="ctr">
                  <a:defRPr sz="2000" b="1">
                    <a:solidFill>
                      <a:schemeClr val="accent1"/>
                    </a:solidFill>
                  </a:defRPr>
                </a:lvl1pPr>
              </a:lstStyle>
              <a:p>
                <a:r>
                  <a:rPr lang="en-US" altLang="zh-CN" dirty="0">
                    <a:solidFill>
                      <a:schemeClr val="tx1">
                        <a:lumMod val="50000"/>
                        <a:lumOff val="50000"/>
                      </a:schemeClr>
                    </a:solidFill>
                  </a:rPr>
                  <a:t>20%</a:t>
                </a:r>
                <a:endParaRPr lang="zh-CN" altLang="en-US" dirty="0">
                  <a:solidFill>
                    <a:schemeClr val="tx1">
                      <a:lumMod val="50000"/>
                      <a:lumOff val="50000"/>
                    </a:schemeClr>
                  </a:solidFill>
                </a:endParaRPr>
              </a:p>
            </p:txBody>
          </p:sp>
          <p:sp>
            <p:nvSpPr>
              <p:cNvPr id="254" name="TextBox 253"/>
              <p:cNvSpPr txBox="1"/>
              <p:nvPr/>
            </p:nvSpPr>
            <p:spPr>
              <a:xfrm>
                <a:off x="287135" y="1393196"/>
                <a:ext cx="754150" cy="438581"/>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grpSp>
        <p:nvGrpSpPr>
          <p:cNvPr id="255" name="组合 254"/>
          <p:cNvGrpSpPr/>
          <p:nvPr/>
        </p:nvGrpSpPr>
        <p:grpSpPr>
          <a:xfrm>
            <a:off x="2471784" y="4206149"/>
            <a:ext cx="1667167" cy="1315796"/>
            <a:chOff x="1961618" y="3058245"/>
            <a:chExt cx="1250538" cy="986847"/>
          </a:xfrm>
        </p:grpSpPr>
        <p:sp>
          <p:nvSpPr>
            <p:cNvPr id="256" name="任意多边形 255"/>
            <p:cNvSpPr/>
            <p:nvPr/>
          </p:nvSpPr>
          <p:spPr>
            <a:xfrm flipV="1">
              <a:off x="1961618" y="3058245"/>
              <a:ext cx="508000" cy="530668"/>
            </a:xfrm>
            <a:custGeom>
              <a:avLst/>
              <a:gdLst>
                <a:gd name="connsiteX0" fmla="*/ 0 w 508000"/>
                <a:gd name="connsiteY0" fmla="*/ 696685 h 696685"/>
                <a:gd name="connsiteX1" fmla="*/ 246743 w 508000"/>
                <a:gd name="connsiteY1" fmla="*/ 0 h 696685"/>
                <a:gd name="connsiteX2" fmla="*/ 508000 w 508000"/>
                <a:gd name="connsiteY2" fmla="*/ 0 h 696685"/>
              </a:gdLst>
              <a:ahLst/>
              <a:cxnLst>
                <a:cxn ang="0">
                  <a:pos x="connsiteX0" y="connsiteY0"/>
                </a:cxn>
                <a:cxn ang="0">
                  <a:pos x="connsiteX1" y="connsiteY1"/>
                </a:cxn>
                <a:cxn ang="0">
                  <a:pos x="connsiteX2" y="connsiteY2"/>
                </a:cxn>
              </a:cxnLst>
              <a:rect l="l" t="t" r="r" b="b"/>
              <a:pathLst>
                <a:path w="508000" h="696685">
                  <a:moveTo>
                    <a:pt x="0" y="696685"/>
                  </a:moveTo>
                  <a:lnTo>
                    <a:pt x="246743" y="0"/>
                  </a:lnTo>
                  <a:lnTo>
                    <a:pt x="508000" y="0"/>
                  </a:lnTo>
                </a:path>
              </a:pathLst>
            </a:custGeom>
            <a:noFill/>
            <a:ln w="12700">
              <a:solidFill>
                <a:schemeClr val="accent1"/>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lumMod val="50000"/>
                    <a:lumOff val="50000"/>
                  </a:schemeClr>
                </a:solidFill>
              </a:endParaRPr>
            </a:p>
          </p:txBody>
        </p:sp>
        <p:grpSp>
          <p:nvGrpSpPr>
            <p:cNvPr id="257" name="组合 256"/>
            <p:cNvGrpSpPr/>
            <p:nvPr/>
          </p:nvGrpSpPr>
          <p:grpSpPr>
            <a:xfrm>
              <a:off x="2458006" y="3291830"/>
              <a:ext cx="754150" cy="753262"/>
              <a:chOff x="287135" y="1078516"/>
              <a:chExt cx="754150" cy="753262"/>
            </a:xfrm>
          </p:grpSpPr>
          <p:sp>
            <p:nvSpPr>
              <p:cNvPr id="258" name="TextBox 257"/>
              <p:cNvSpPr txBox="1"/>
              <p:nvPr/>
            </p:nvSpPr>
            <p:spPr>
              <a:xfrm>
                <a:off x="335232" y="1078516"/>
                <a:ext cx="657958" cy="380873"/>
              </a:xfrm>
              <a:prstGeom prst="rect">
                <a:avLst/>
              </a:prstGeom>
              <a:noFill/>
            </p:spPr>
            <p:txBody>
              <a:bodyPr wrap="none" rtlCol="0">
                <a:spAutoFit/>
              </a:bodyPr>
              <a:lstStyle/>
              <a:p>
                <a:pPr algn="ctr"/>
                <a:r>
                  <a:rPr lang="en-US" altLang="zh-CN" sz="2700" b="1" dirty="0">
                    <a:solidFill>
                      <a:schemeClr val="tx1">
                        <a:lumMod val="50000"/>
                        <a:lumOff val="50000"/>
                      </a:schemeClr>
                    </a:solidFill>
                  </a:rPr>
                  <a:t>40%</a:t>
                </a:r>
                <a:endParaRPr lang="zh-CN" altLang="en-US" sz="2700" b="1" dirty="0">
                  <a:solidFill>
                    <a:schemeClr val="tx1">
                      <a:lumMod val="50000"/>
                      <a:lumOff val="50000"/>
                    </a:schemeClr>
                  </a:solidFill>
                </a:endParaRPr>
              </a:p>
            </p:txBody>
          </p:sp>
          <p:sp>
            <p:nvSpPr>
              <p:cNvPr id="259" name="TextBox 258"/>
              <p:cNvSpPr txBox="1"/>
              <p:nvPr/>
            </p:nvSpPr>
            <p:spPr>
              <a:xfrm>
                <a:off x="287135" y="1393196"/>
                <a:ext cx="754150" cy="438582"/>
              </a:xfrm>
              <a:prstGeom prst="rect">
                <a:avLst/>
              </a:prstGeom>
              <a:noFill/>
            </p:spPr>
            <p:txBody>
              <a:bodyPr wrap="none" rtlCol="0">
                <a:spAutoFit/>
              </a:bodyPr>
              <a:lstStyle/>
              <a:p>
                <a:pPr algn="ctr"/>
                <a:r>
                  <a:rPr lang="zh-CN" altLang="en-US" sz="1600" dirty="0">
                    <a:solidFill>
                      <a:schemeClr val="tx1">
                        <a:lumMod val="50000"/>
                        <a:lumOff val="50000"/>
                      </a:schemeClr>
                    </a:solidFill>
                  </a:rPr>
                  <a:t>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添加文本</a:t>
                </a:r>
              </a:p>
            </p:txBody>
          </p:sp>
        </p:gr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16"/>
                                        </p:tgtEl>
                                        <p:attrNameLst>
                                          <p:attrName>style.visibility</p:attrName>
                                        </p:attrNameLst>
                                      </p:cBhvr>
                                      <p:to>
                                        <p:strVal val="visible"/>
                                      </p:to>
                                    </p:set>
                                    <p:anim calcmode="lin" valueType="num">
                                      <p:cBhvr>
                                        <p:cTn id="7" dur="500" fill="hold"/>
                                        <p:tgtEl>
                                          <p:spTgt spid="116"/>
                                        </p:tgtEl>
                                        <p:attrNameLst>
                                          <p:attrName>ppt_w</p:attrName>
                                        </p:attrNameLst>
                                      </p:cBhvr>
                                      <p:tavLst>
                                        <p:tav tm="0">
                                          <p:val>
                                            <p:fltVal val="0"/>
                                          </p:val>
                                        </p:tav>
                                        <p:tav tm="100000">
                                          <p:val>
                                            <p:strVal val="#ppt_w"/>
                                          </p:val>
                                        </p:tav>
                                      </p:tavLst>
                                    </p:anim>
                                    <p:anim calcmode="lin" valueType="num">
                                      <p:cBhvr>
                                        <p:cTn id="8" dur="500" fill="hold"/>
                                        <p:tgtEl>
                                          <p:spTgt spid="116"/>
                                        </p:tgtEl>
                                        <p:attrNameLst>
                                          <p:attrName>ppt_h</p:attrName>
                                        </p:attrNameLst>
                                      </p:cBhvr>
                                      <p:tavLst>
                                        <p:tav tm="0">
                                          <p:val>
                                            <p:fltVal val="0"/>
                                          </p:val>
                                        </p:tav>
                                        <p:tav tm="100000">
                                          <p:val>
                                            <p:strVal val="#ppt_h"/>
                                          </p:val>
                                        </p:tav>
                                      </p:tavLst>
                                    </p:anim>
                                    <p:animEffect transition="in" filter="fade">
                                      <p:cBhvr>
                                        <p:cTn id="9" dur="500"/>
                                        <p:tgtEl>
                                          <p:spTgt spid="116"/>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8"/>
                                        </p:tgtEl>
                                        <p:attrNameLst>
                                          <p:attrName>style.visibility</p:attrName>
                                        </p:attrNameLst>
                                      </p:cBhvr>
                                      <p:to>
                                        <p:strVal val="visible"/>
                                      </p:to>
                                    </p:set>
                                    <p:anim calcmode="lin" valueType="num">
                                      <p:cBhvr>
                                        <p:cTn id="13" dur="500" fill="hold"/>
                                        <p:tgtEl>
                                          <p:spTgt spid="228"/>
                                        </p:tgtEl>
                                        <p:attrNameLst>
                                          <p:attrName>ppt_w</p:attrName>
                                        </p:attrNameLst>
                                      </p:cBhvr>
                                      <p:tavLst>
                                        <p:tav tm="0">
                                          <p:val>
                                            <p:fltVal val="0"/>
                                          </p:val>
                                        </p:tav>
                                        <p:tav tm="100000">
                                          <p:val>
                                            <p:strVal val="#ppt_w"/>
                                          </p:val>
                                        </p:tav>
                                      </p:tavLst>
                                    </p:anim>
                                    <p:anim calcmode="lin" valueType="num">
                                      <p:cBhvr>
                                        <p:cTn id="14" dur="500" fill="hold"/>
                                        <p:tgtEl>
                                          <p:spTgt spid="228"/>
                                        </p:tgtEl>
                                        <p:attrNameLst>
                                          <p:attrName>ppt_h</p:attrName>
                                        </p:attrNameLst>
                                      </p:cBhvr>
                                      <p:tavLst>
                                        <p:tav tm="0">
                                          <p:val>
                                            <p:fltVal val="0"/>
                                          </p:val>
                                        </p:tav>
                                        <p:tav tm="100000">
                                          <p:val>
                                            <p:strVal val="#ppt_h"/>
                                          </p:val>
                                        </p:tav>
                                      </p:tavLst>
                                    </p:anim>
                                    <p:animEffect transition="in" filter="fade">
                                      <p:cBhvr>
                                        <p:cTn id="15" dur="500"/>
                                        <p:tgtEl>
                                          <p:spTgt spid="228"/>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27"/>
                                        </p:tgtEl>
                                        <p:attrNameLst>
                                          <p:attrName>style.visibility</p:attrName>
                                        </p:attrNameLst>
                                      </p:cBhvr>
                                      <p:to>
                                        <p:strVal val="visible"/>
                                      </p:to>
                                    </p:set>
                                    <p:anim calcmode="lin" valueType="num">
                                      <p:cBhvr>
                                        <p:cTn id="18" dur="500" fill="hold"/>
                                        <p:tgtEl>
                                          <p:spTgt spid="227"/>
                                        </p:tgtEl>
                                        <p:attrNameLst>
                                          <p:attrName>ppt_w</p:attrName>
                                        </p:attrNameLst>
                                      </p:cBhvr>
                                      <p:tavLst>
                                        <p:tav tm="0">
                                          <p:val>
                                            <p:fltVal val="0"/>
                                          </p:val>
                                        </p:tav>
                                        <p:tav tm="100000">
                                          <p:val>
                                            <p:strVal val="#ppt_w"/>
                                          </p:val>
                                        </p:tav>
                                      </p:tavLst>
                                    </p:anim>
                                    <p:anim calcmode="lin" valueType="num">
                                      <p:cBhvr>
                                        <p:cTn id="19" dur="500" fill="hold"/>
                                        <p:tgtEl>
                                          <p:spTgt spid="227"/>
                                        </p:tgtEl>
                                        <p:attrNameLst>
                                          <p:attrName>ppt_h</p:attrName>
                                        </p:attrNameLst>
                                      </p:cBhvr>
                                      <p:tavLst>
                                        <p:tav tm="0">
                                          <p:val>
                                            <p:fltVal val="0"/>
                                          </p:val>
                                        </p:tav>
                                        <p:tav tm="100000">
                                          <p:val>
                                            <p:strVal val="#ppt_h"/>
                                          </p:val>
                                        </p:tav>
                                      </p:tavLst>
                                    </p:anim>
                                    <p:animEffect transition="in" filter="fade">
                                      <p:cBhvr>
                                        <p:cTn id="20" dur="500"/>
                                        <p:tgtEl>
                                          <p:spTgt spid="227"/>
                                        </p:tgtEl>
                                      </p:cBhvr>
                                    </p:animEffect>
                                  </p:childTnLst>
                                </p:cTn>
                              </p:par>
                              <p:par>
                                <p:cTn id="21" presetID="53" presetClass="entr" presetSubtype="16" fill="hold" grpId="0" nodeType="withEffect">
                                  <p:stCondLst>
                                    <p:cond delay="0"/>
                                  </p:stCondLst>
                                  <p:childTnLst>
                                    <p:set>
                                      <p:cBhvr>
                                        <p:cTn id="22" dur="1" fill="hold">
                                          <p:stCondLst>
                                            <p:cond delay="0"/>
                                          </p:stCondLst>
                                        </p:cTn>
                                        <p:tgtEl>
                                          <p:spTgt spid="224"/>
                                        </p:tgtEl>
                                        <p:attrNameLst>
                                          <p:attrName>style.visibility</p:attrName>
                                        </p:attrNameLst>
                                      </p:cBhvr>
                                      <p:to>
                                        <p:strVal val="visible"/>
                                      </p:to>
                                    </p:set>
                                    <p:anim calcmode="lin" valueType="num">
                                      <p:cBhvr>
                                        <p:cTn id="23" dur="500" fill="hold"/>
                                        <p:tgtEl>
                                          <p:spTgt spid="224"/>
                                        </p:tgtEl>
                                        <p:attrNameLst>
                                          <p:attrName>ppt_w</p:attrName>
                                        </p:attrNameLst>
                                      </p:cBhvr>
                                      <p:tavLst>
                                        <p:tav tm="0">
                                          <p:val>
                                            <p:fltVal val="0"/>
                                          </p:val>
                                        </p:tav>
                                        <p:tav tm="100000">
                                          <p:val>
                                            <p:strVal val="#ppt_w"/>
                                          </p:val>
                                        </p:tav>
                                      </p:tavLst>
                                    </p:anim>
                                    <p:anim calcmode="lin" valueType="num">
                                      <p:cBhvr>
                                        <p:cTn id="24" dur="500" fill="hold"/>
                                        <p:tgtEl>
                                          <p:spTgt spid="224"/>
                                        </p:tgtEl>
                                        <p:attrNameLst>
                                          <p:attrName>ppt_h</p:attrName>
                                        </p:attrNameLst>
                                      </p:cBhvr>
                                      <p:tavLst>
                                        <p:tav tm="0">
                                          <p:val>
                                            <p:fltVal val="0"/>
                                          </p:val>
                                        </p:tav>
                                        <p:tav tm="100000">
                                          <p:val>
                                            <p:strVal val="#ppt_h"/>
                                          </p:val>
                                        </p:tav>
                                      </p:tavLst>
                                    </p:anim>
                                    <p:animEffect transition="in" filter="fade">
                                      <p:cBhvr>
                                        <p:cTn id="25" dur="500"/>
                                        <p:tgtEl>
                                          <p:spTgt spid="224"/>
                                        </p:tgtEl>
                                      </p:cBhvr>
                                    </p:animEffect>
                                  </p:childTnLst>
                                </p:cTn>
                              </p:par>
                              <p:par>
                                <p:cTn id="26" presetID="53" presetClass="entr" presetSubtype="16" fill="hold" grpId="0" nodeType="withEffect">
                                  <p:stCondLst>
                                    <p:cond delay="0"/>
                                  </p:stCondLst>
                                  <p:childTnLst>
                                    <p:set>
                                      <p:cBhvr>
                                        <p:cTn id="27" dur="1" fill="hold">
                                          <p:stCondLst>
                                            <p:cond delay="0"/>
                                          </p:stCondLst>
                                        </p:cTn>
                                        <p:tgtEl>
                                          <p:spTgt spid="229"/>
                                        </p:tgtEl>
                                        <p:attrNameLst>
                                          <p:attrName>style.visibility</p:attrName>
                                        </p:attrNameLst>
                                      </p:cBhvr>
                                      <p:to>
                                        <p:strVal val="visible"/>
                                      </p:to>
                                    </p:set>
                                    <p:anim calcmode="lin" valueType="num">
                                      <p:cBhvr>
                                        <p:cTn id="28" dur="500" fill="hold"/>
                                        <p:tgtEl>
                                          <p:spTgt spid="229"/>
                                        </p:tgtEl>
                                        <p:attrNameLst>
                                          <p:attrName>ppt_w</p:attrName>
                                        </p:attrNameLst>
                                      </p:cBhvr>
                                      <p:tavLst>
                                        <p:tav tm="0">
                                          <p:val>
                                            <p:fltVal val="0"/>
                                          </p:val>
                                        </p:tav>
                                        <p:tav tm="100000">
                                          <p:val>
                                            <p:strVal val="#ppt_w"/>
                                          </p:val>
                                        </p:tav>
                                      </p:tavLst>
                                    </p:anim>
                                    <p:anim calcmode="lin" valueType="num">
                                      <p:cBhvr>
                                        <p:cTn id="29" dur="500" fill="hold"/>
                                        <p:tgtEl>
                                          <p:spTgt spid="229"/>
                                        </p:tgtEl>
                                        <p:attrNameLst>
                                          <p:attrName>ppt_h</p:attrName>
                                        </p:attrNameLst>
                                      </p:cBhvr>
                                      <p:tavLst>
                                        <p:tav tm="0">
                                          <p:val>
                                            <p:fltVal val="0"/>
                                          </p:val>
                                        </p:tav>
                                        <p:tav tm="100000">
                                          <p:val>
                                            <p:strVal val="#ppt_h"/>
                                          </p:val>
                                        </p:tav>
                                      </p:tavLst>
                                    </p:anim>
                                    <p:animEffect transition="in" filter="fade">
                                      <p:cBhvr>
                                        <p:cTn id="30" dur="500"/>
                                        <p:tgtEl>
                                          <p:spTgt spid="229"/>
                                        </p:tgtEl>
                                      </p:cBhvr>
                                    </p:animEffect>
                                  </p:childTnLst>
                                </p:cTn>
                              </p:par>
                              <p:par>
                                <p:cTn id="31" presetID="53" presetClass="entr" presetSubtype="16" fill="hold" grpId="0" nodeType="withEffect">
                                  <p:stCondLst>
                                    <p:cond delay="0"/>
                                  </p:stCondLst>
                                  <p:childTnLst>
                                    <p:set>
                                      <p:cBhvr>
                                        <p:cTn id="32" dur="1" fill="hold">
                                          <p:stCondLst>
                                            <p:cond delay="0"/>
                                          </p:stCondLst>
                                        </p:cTn>
                                        <p:tgtEl>
                                          <p:spTgt spid="225"/>
                                        </p:tgtEl>
                                        <p:attrNameLst>
                                          <p:attrName>style.visibility</p:attrName>
                                        </p:attrNameLst>
                                      </p:cBhvr>
                                      <p:to>
                                        <p:strVal val="visible"/>
                                      </p:to>
                                    </p:set>
                                    <p:anim calcmode="lin" valueType="num">
                                      <p:cBhvr>
                                        <p:cTn id="33" dur="500" fill="hold"/>
                                        <p:tgtEl>
                                          <p:spTgt spid="225"/>
                                        </p:tgtEl>
                                        <p:attrNameLst>
                                          <p:attrName>ppt_w</p:attrName>
                                        </p:attrNameLst>
                                      </p:cBhvr>
                                      <p:tavLst>
                                        <p:tav tm="0">
                                          <p:val>
                                            <p:fltVal val="0"/>
                                          </p:val>
                                        </p:tav>
                                        <p:tav tm="100000">
                                          <p:val>
                                            <p:strVal val="#ppt_w"/>
                                          </p:val>
                                        </p:tav>
                                      </p:tavLst>
                                    </p:anim>
                                    <p:anim calcmode="lin" valueType="num">
                                      <p:cBhvr>
                                        <p:cTn id="34" dur="500" fill="hold"/>
                                        <p:tgtEl>
                                          <p:spTgt spid="225"/>
                                        </p:tgtEl>
                                        <p:attrNameLst>
                                          <p:attrName>ppt_h</p:attrName>
                                        </p:attrNameLst>
                                      </p:cBhvr>
                                      <p:tavLst>
                                        <p:tav tm="0">
                                          <p:val>
                                            <p:fltVal val="0"/>
                                          </p:val>
                                        </p:tav>
                                        <p:tav tm="100000">
                                          <p:val>
                                            <p:strVal val="#ppt_h"/>
                                          </p:val>
                                        </p:tav>
                                      </p:tavLst>
                                    </p:anim>
                                    <p:animEffect transition="in" filter="fade">
                                      <p:cBhvr>
                                        <p:cTn id="35" dur="500"/>
                                        <p:tgtEl>
                                          <p:spTgt spid="225"/>
                                        </p:tgtEl>
                                      </p:cBhvr>
                                    </p:animEffect>
                                  </p:childTnLst>
                                </p:cTn>
                              </p:par>
                              <p:par>
                                <p:cTn id="36" presetID="53" presetClass="entr" presetSubtype="16" fill="hold" grpId="0" nodeType="withEffect">
                                  <p:stCondLst>
                                    <p:cond delay="0"/>
                                  </p:stCondLst>
                                  <p:childTnLst>
                                    <p:set>
                                      <p:cBhvr>
                                        <p:cTn id="37" dur="1" fill="hold">
                                          <p:stCondLst>
                                            <p:cond delay="0"/>
                                          </p:stCondLst>
                                        </p:cTn>
                                        <p:tgtEl>
                                          <p:spTgt spid="226"/>
                                        </p:tgtEl>
                                        <p:attrNameLst>
                                          <p:attrName>style.visibility</p:attrName>
                                        </p:attrNameLst>
                                      </p:cBhvr>
                                      <p:to>
                                        <p:strVal val="visible"/>
                                      </p:to>
                                    </p:set>
                                    <p:anim calcmode="lin" valueType="num">
                                      <p:cBhvr>
                                        <p:cTn id="38" dur="500" fill="hold"/>
                                        <p:tgtEl>
                                          <p:spTgt spid="226"/>
                                        </p:tgtEl>
                                        <p:attrNameLst>
                                          <p:attrName>ppt_w</p:attrName>
                                        </p:attrNameLst>
                                      </p:cBhvr>
                                      <p:tavLst>
                                        <p:tav tm="0">
                                          <p:val>
                                            <p:fltVal val="0"/>
                                          </p:val>
                                        </p:tav>
                                        <p:tav tm="100000">
                                          <p:val>
                                            <p:strVal val="#ppt_w"/>
                                          </p:val>
                                        </p:tav>
                                      </p:tavLst>
                                    </p:anim>
                                    <p:anim calcmode="lin" valueType="num">
                                      <p:cBhvr>
                                        <p:cTn id="39" dur="500" fill="hold"/>
                                        <p:tgtEl>
                                          <p:spTgt spid="226"/>
                                        </p:tgtEl>
                                        <p:attrNameLst>
                                          <p:attrName>ppt_h</p:attrName>
                                        </p:attrNameLst>
                                      </p:cBhvr>
                                      <p:tavLst>
                                        <p:tav tm="0">
                                          <p:val>
                                            <p:fltVal val="0"/>
                                          </p:val>
                                        </p:tav>
                                        <p:tav tm="100000">
                                          <p:val>
                                            <p:strVal val="#ppt_h"/>
                                          </p:val>
                                        </p:tav>
                                      </p:tavLst>
                                    </p:anim>
                                    <p:animEffect transition="in" filter="fade">
                                      <p:cBhvr>
                                        <p:cTn id="40" dur="500"/>
                                        <p:tgtEl>
                                          <p:spTgt spid="226"/>
                                        </p:tgtEl>
                                      </p:cBhvr>
                                    </p:animEffect>
                                  </p:childTnLst>
                                </p:cTn>
                              </p:par>
                            </p:childTnLst>
                          </p:cTn>
                        </p:par>
                        <p:par>
                          <p:cTn id="41" fill="hold">
                            <p:stCondLst>
                              <p:cond delay="1000"/>
                            </p:stCondLst>
                            <p:childTnLst>
                              <p:par>
                                <p:cTn id="42" presetID="22" presetClass="entr" presetSubtype="8" fill="hold" nodeType="afterEffect">
                                  <p:stCondLst>
                                    <p:cond delay="0"/>
                                  </p:stCondLst>
                                  <p:childTnLst>
                                    <p:set>
                                      <p:cBhvr>
                                        <p:cTn id="43" dur="1" fill="hold">
                                          <p:stCondLst>
                                            <p:cond delay="0"/>
                                          </p:stCondLst>
                                        </p:cTn>
                                        <p:tgtEl>
                                          <p:spTgt spid="235"/>
                                        </p:tgtEl>
                                        <p:attrNameLst>
                                          <p:attrName>style.visibility</p:attrName>
                                        </p:attrNameLst>
                                      </p:cBhvr>
                                      <p:to>
                                        <p:strVal val="visible"/>
                                      </p:to>
                                    </p:set>
                                    <p:animEffect transition="in" filter="wipe(left)">
                                      <p:cBhvr>
                                        <p:cTn id="44" dur="500"/>
                                        <p:tgtEl>
                                          <p:spTgt spid="235"/>
                                        </p:tgtEl>
                                      </p:cBhvr>
                                    </p:animEffect>
                                  </p:childTnLst>
                                </p:cTn>
                              </p:par>
                              <p:par>
                                <p:cTn id="45" presetID="22" presetClass="entr" presetSubtype="8" fill="hold" nodeType="withEffect">
                                  <p:stCondLst>
                                    <p:cond delay="0"/>
                                  </p:stCondLst>
                                  <p:childTnLst>
                                    <p:set>
                                      <p:cBhvr>
                                        <p:cTn id="46" dur="1" fill="hold">
                                          <p:stCondLst>
                                            <p:cond delay="0"/>
                                          </p:stCondLst>
                                        </p:cTn>
                                        <p:tgtEl>
                                          <p:spTgt spid="250"/>
                                        </p:tgtEl>
                                        <p:attrNameLst>
                                          <p:attrName>style.visibility</p:attrName>
                                        </p:attrNameLst>
                                      </p:cBhvr>
                                      <p:to>
                                        <p:strVal val="visible"/>
                                      </p:to>
                                    </p:set>
                                    <p:animEffect transition="in" filter="wipe(left)">
                                      <p:cBhvr>
                                        <p:cTn id="47" dur="500"/>
                                        <p:tgtEl>
                                          <p:spTgt spid="250"/>
                                        </p:tgtEl>
                                      </p:cBhvr>
                                    </p:animEffect>
                                  </p:childTnLst>
                                </p:cTn>
                              </p:par>
                              <p:par>
                                <p:cTn id="48" presetID="22" presetClass="entr" presetSubtype="8" fill="hold" nodeType="withEffect">
                                  <p:stCondLst>
                                    <p:cond delay="0"/>
                                  </p:stCondLst>
                                  <p:childTnLst>
                                    <p:set>
                                      <p:cBhvr>
                                        <p:cTn id="49" dur="1" fill="hold">
                                          <p:stCondLst>
                                            <p:cond delay="0"/>
                                          </p:stCondLst>
                                        </p:cTn>
                                        <p:tgtEl>
                                          <p:spTgt spid="240"/>
                                        </p:tgtEl>
                                        <p:attrNameLst>
                                          <p:attrName>style.visibility</p:attrName>
                                        </p:attrNameLst>
                                      </p:cBhvr>
                                      <p:to>
                                        <p:strVal val="visible"/>
                                      </p:to>
                                    </p:set>
                                    <p:animEffect transition="in" filter="wipe(left)">
                                      <p:cBhvr>
                                        <p:cTn id="50" dur="500"/>
                                        <p:tgtEl>
                                          <p:spTgt spid="240"/>
                                        </p:tgtEl>
                                      </p:cBhvr>
                                    </p:animEffect>
                                  </p:childTnLst>
                                </p:cTn>
                              </p:par>
                              <p:par>
                                <p:cTn id="51" presetID="22" presetClass="entr" presetSubtype="8" fill="hold" nodeType="withEffect">
                                  <p:stCondLst>
                                    <p:cond delay="0"/>
                                  </p:stCondLst>
                                  <p:childTnLst>
                                    <p:set>
                                      <p:cBhvr>
                                        <p:cTn id="52" dur="1" fill="hold">
                                          <p:stCondLst>
                                            <p:cond delay="0"/>
                                          </p:stCondLst>
                                        </p:cTn>
                                        <p:tgtEl>
                                          <p:spTgt spid="245"/>
                                        </p:tgtEl>
                                        <p:attrNameLst>
                                          <p:attrName>style.visibility</p:attrName>
                                        </p:attrNameLst>
                                      </p:cBhvr>
                                      <p:to>
                                        <p:strVal val="visible"/>
                                      </p:to>
                                    </p:set>
                                    <p:animEffect transition="in" filter="wipe(left)">
                                      <p:cBhvr>
                                        <p:cTn id="53" dur="500"/>
                                        <p:tgtEl>
                                          <p:spTgt spid="245"/>
                                        </p:tgtEl>
                                      </p:cBhvr>
                                    </p:animEffect>
                                  </p:childTnLst>
                                </p:cTn>
                              </p:par>
                              <p:par>
                                <p:cTn id="54" presetID="22" presetClass="entr" presetSubtype="4" fill="hold" nodeType="withEffect">
                                  <p:stCondLst>
                                    <p:cond delay="0"/>
                                  </p:stCondLst>
                                  <p:childTnLst>
                                    <p:set>
                                      <p:cBhvr>
                                        <p:cTn id="55" dur="1" fill="hold">
                                          <p:stCondLst>
                                            <p:cond delay="0"/>
                                          </p:stCondLst>
                                        </p:cTn>
                                        <p:tgtEl>
                                          <p:spTgt spid="230"/>
                                        </p:tgtEl>
                                        <p:attrNameLst>
                                          <p:attrName>style.visibility</p:attrName>
                                        </p:attrNameLst>
                                      </p:cBhvr>
                                      <p:to>
                                        <p:strVal val="visible"/>
                                      </p:to>
                                    </p:set>
                                    <p:animEffect transition="in" filter="wipe(down)">
                                      <p:cBhvr>
                                        <p:cTn id="56" dur="500"/>
                                        <p:tgtEl>
                                          <p:spTgt spid="230"/>
                                        </p:tgtEl>
                                      </p:cBhvr>
                                    </p:animEffect>
                                  </p:childTnLst>
                                </p:cTn>
                              </p:par>
                              <p:par>
                                <p:cTn id="57" presetID="22" presetClass="entr" presetSubtype="1" fill="hold" nodeType="withEffect">
                                  <p:stCondLst>
                                    <p:cond delay="0"/>
                                  </p:stCondLst>
                                  <p:childTnLst>
                                    <p:set>
                                      <p:cBhvr>
                                        <p:cTn id="58" dur="1" fill="hold">
                                          <p:stCondLst>
                                            <p:cond delay="0"/>
                                          </p:stCondLst>
                                        </p:cTn>
                                        <p:tgtEl>
                                          <p:spTgt spid="255"/>
                                        </p:tgtEl>
                                        <p:attrNameLst>
                                          <p:attrName>style.visibility</p:attrName>
                                        </p:attrNameLst>
                                      </p:cBhvr>
                                      <p:to>
                                        <p:strVal val="visible"/>
                                      </p:to>
                                    </p:set>
                                    <p:animEffect transition="in" filter="wipe(up)">
                                      <p:cBhvr>
                                        <p:cTn id="59" dur="500"/>
                                        <p:tgtEl>
                                          <p:spTgt spid="2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4" grpId="0" animBg="1"/>
      <p:bldP spid="225" grpId="0" animBg="1"/>
      <p:bldP spid="226" grpId="0" animBg="1"/>
      <p:bldP spid="227" grpId="0" animBg="1"/>
      <p:bldP spid="228" grpId="0" animBg="1"/>
      <p:bldP spid="22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6"/>
          <p:cNvSpPr>
            <a:spLocks noChangeArrowheads="1"/>
          </p:cNvSpPr>
          <p:nvPr/>
        </p:nvSpPr>
        <p:spPr bwMode="auto">
          <a:xfrm>
            <a:off x="7048586" y="1459710"/>
            <a:ext cx="4201541" cy="4199709"/>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Oval 7"/>
          <p:cNvSpPr>
            <a:spLocks noChangeArrowheads="1"/>
          </p:cNvSpPr>
          <p:nvPr/>
        </p:nvSpPr>
        <p:spPr bwMode="auto">
          <a:xfrm>
            <a:off x="7404214" y="1809837"/>
            <a:ext cx="3493951" cy="3493952"/>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Oval 8"/>
          <p:cNvSpPr>
            <a:spLocks noChangeArrowheads="1"/>
          </p:cNvSpPr>
          <p:nvPr/>
        </p:nvSpPr>
        <p:spPr bwMode="auto">
          <a:xfrm>
            <a:off x="7745176" y="2156301"/>
            <a:ext cx="2806526" cy="2806527"/>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7" name="Oval 9"/>
          <p:cNvSpPr>
            <a:spLocks noChangeArrowheads="1"/>
          </p:cNvSpPr>
          <p:nvPr/>
        </p:nvSpPr>
        <p:spPr bwMode="auto">
          <a:xfrm>
            <a:off x="8091639" y="2502762"/>
            <a:ext cx="2113602" cy="2113603"/>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Oval 10"/>
          <p:cNvSpPr>
            <a:spLocks noChangeArrowheads="1"/>
          </p:cNvSpPr>
          <p:nvPr/>
        </p:nvSpPr>
        <p:spPr bwMode="auto">
          <a:xfrm>
            <a:off x="8447266" y="2852890"/>
            <a:ext cx="1407846" cy="1407846"/>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Oval 11"/>
          <p:cNvSpPr>
            <a:spLocks noChangeArrowheads="1"/>
          </p:cNvSpPr>
          <p:nvPr/>
        </p:nvSpPr>
        <p:spPr bwMode="auto">
          <a:xfrm>
            <a:off x="8799229" y="3208519"/>
            <a:ext cx="700257" cy="702091"/>
          </a:xfrm>
          <a:prstGeom prst="ellipse">
            <a:avLst/>
          </a:prstGeom>
          <a:noFill/>
          <a:ln w="19050" cap="flat">
            <a:solidFill>
              <a:srgbClr val="ECECEC"/>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8" name="弧形 17"/>
          <p:cNvSpPr/>
          <p:nvPr/>
        </p:nvSpPr>
        <p:spPr>
          <a:xfrm>
            <a:off x="7048585" y="1459709"/>
            <a:ext cx="4201540" cy="4201540"/>
          </a:xfrm>
          <a:prstGeom prst="arc">
            <a:avLst>
              <a:gd name="adj1" fmla="val 10083714"/>
              <a:gd name="adj2" fmla="val 690217"/>
            </a:avLst>
          </a:prstGeom>
          <a:ln w="2540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0" name="弧形 19"/>
          <p:cNvSpPr/>
          <p:nvPr/>
        </p:nvSpPr>
        <p:spPr>
          <a:xfrm>
            <a:off x="7404214" y="1809836"/>
            <a:ext cx="3493951" cy="3493952"/>
          </a:xfrm>
          <a:prstGeom prst="arc">
            <a:avLst>
              <a:gd name="adj1" fmla="val 11490679"/>
              <a:gd name="adj2" fmla="val 20823705"/>
            </a:avLst>
          </a:prstGeom>
          <a:ln w="254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1" name="弧形 20"/>
          <p:cNvSpPr/>
          <p:nvPr/>
        </p:nvSpPr>
        <p:spPr>
          <a:xfrm>
            <a:off x="7745176" y="2156301"/>
            <a:ext cx="2806527" cy="2806527"/>
          </a:xfrm>
          <a:prstGeom prst="arc">
            <a:avLst>
              <a:gd name="adj1" fmla="val 12115346"/>
              <a:gd name="adj2" fmla="val 20189449"/>
            </a:avLst>
          </a:prstGeom>
          <a:ln w="254000" cap="rnd">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2" name="弧形 21"/>
          <p:cNvSpPr/>
          <p:nvPr/>
        </p:nvSpPr>
        <p:spPr>
          <a:xfrm>
            <a:off x="8091639" y="2502761"/>
            <a:ext cx="2113602" cy="2113602"/>
          </a:xfrm>
          <a:prstGeom prst="arc">
            <a:avLst>
              <a:gd name="adj1" fmla="val 13606477"/>
              <a:gd name="adj2" fmla="val 18796409"/>
            </a:avLst>
          </a:prstGeom>
          <a:ln w="254000" cap="rnd">
            <a:solidFill>
              <a:schemeClr val="accent4"/>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3" name="弧形 22"/>
          <p:cNvSpPr/>
          <p:nvPr/>
        </p:nvSpPr>
        <p:spPr>
          <a:xfrm>
            <a:off x="8447266" y="2852891"/>
            <a:ext cx="1407846" cy="1407846"/>
          </a:xfrm>
          <a:prstGeom prst="arc">
            <a:avLst>
              <a:gd name="adj1" fmla="val 13606477"/>
              <a:gd name="adj2" fmla="val 18796409"/>
            </a:avLst>
          </a:prstGeom>
          <a:ln w="254000" cap="rnd">
            <a:solidFill>
              <a:schemeClr val="accent2"/>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24" name="弧形 23"/>
          <p:cNvSpPr/>
          <p:nvPr/>
        </p:nvSpPr>
        <p:spPr>
          <a:xfrm>
            <a:off x="8799228" y="3208519"/>
            <a:ext cx="700257" cy="700257"/>
          </a:xfrm>
          <a:prstGeom prst="arc">
            <a:avLst>
              <a:gd name="adj1" fmla="val 13606477"/>
              <a:gd name="adj2" fmla="val 18796409"/>
            </a:avLst>
          </a:prstGeom>
          <a:ln w="254000" cap="rnd">
            <a:solidFill>
              <a:schemeClr val="accent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10" name="Line 12"/>
          <p:cNvSpPr>
            <a:spLocks noChangeShapeType="1"/>
          </p:cNvSpPr>
          <p:nvPr/>
        </p:nvSpPr>
        <p:spPr bwMode="auto">
          <a:xfrm flipH="1">
            <a:off x="5741218" y="1459709"/>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Line 13"/>
          <p:cNvSpPr>
            <a:spLocks noChangeShapeType="1"/>
          </p:cNvSpPr>
          <p:nvPr/>
        </p:nvSpPr>
        <p:spPr bwMode="auto">
          <a:xfrm flipH="1">
            <a:off x="5741218" y="1809837"/>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2" name="Line 14"/>
          <p:cNvSpPr>
            <a:spLocks noChangeShapeType="1"/>
          </p:cNvSpPr>
          <p:nvPr/>
        </p:nvSpPr>
        <p:spPr bwMode="auto">
          <a:xfrm flipH="1">
            <a:off x="5741218" y="2156300"/>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3" name="Line 15"/>
          <p:cNvSpPr>
            <a:spLocks noChangeShapeType="1"/>
          </p:cNvSpPr>
          <p:nvPr/>
        </p:nvSpPr>
        <p:spPr bwMode="auto">
          <a:xfrm flipH="1">
            <a:off x="5741218" y="2502761"/>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4" name="Line 16"/>
          <p:cNvSpPr>
            <a:spLocks noChangeShapeType="1"/>
          </p:cNvSpPr>
          <p:nvPr/>
        </p:nvSpPr>
        <p:spPr bwMode="auto">
          <a:xfrm flipH="1">
            <a:off x="5741218" y="2852890"/>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5" name="Line 17"/>
          <p:cNvSpPr>
            <a:spLocks noChangeShapeType="1"/>
          </p:cNvSpPr>
          <p:nvPr/>
        </p:nvSpPr>
        <p:spPr bwMode="auto">
          <a:xfrm flipH="1">
            <a:off x="5741218" y="3208518"/>
            <a:ext cx="3408138" cy="0"/>
          </a:xfrm>
          <a:prstGeom prst="line">
            <a:avLst/>
          </a:prstGeom>
          <a:noFill/>
          <a:ln w="9525" cap="flat">
            <a:solidFill>
              <a:schemeClr val="bg1">
                <a:lumMod val="85000"/>
              </a:schemeClr>
            </a:solidFill>
            <a:prstDash val="solid"/>
            <a:miter lim="800000"/>
            <a:headEnd type="oval" w="med" len="med"/>
            <a:tailEnd type="oval" w="med" len="me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2054" name="TextBox 2053"/>
          <p:cNvSpPr txBox="1"/>
          <p:nvPr/>
        </p:nvSpPr>
        <p:spPr>
          <a:xfrm>
            <a:off x="4079777" y="1321210"/>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1 -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4727849" y="1305820"/>
            <a:ext cx="990271"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1,987,500</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1" name="TextBox 40"/>
          <p:cNvSpPr txBox="1"/>
          <p:nvPr/>
        </p:nvSpPr>
        <p:spPr>
          <a:xfrm>
            <a:off x="4079777" y="1671338"/>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2 -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4727849" y="1655948"/>
            <a:ext cx="880241"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863,856</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3" name="TextBox 42"/>
          <p:cNvSpPr txBox="1"/>
          <p:nvPr/>
        </p:nvSpPr>
        <p:spPr>
          <a:xfrm>
            <a:off x="4079777" y="2017801"/>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3 -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4727849" y="2002411"/>
            <a:ext cx="851515"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735,624</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5" name="TextBox 44"/>
          <p:cNvSpPr txBox="1"/>
          <p:nvPr/>
        </p:nvSpPr>
        <p:spPr>
          <a:xfrm>
            <a:off x="4079777" y="2364262"/>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4 -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6" name="TextBox 45"/>
          <p:cNvSpPr txBox="1"/>
          <p:nvPr/>
        </p:nvSpPr>
        <p:spPr>
          <a:xfrm>
            <a:off x="4727849" y="2348872"/>
            <a:ext cx="828625"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515,875</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7" name="TextBox 46"/>
          <p:cNvSpPr txBox="1"/>
          <p:nvPr/>
        </p:nvSpPr>
        <p:spPr>
          <a:xfrm>
            <a:off x="4079777" y="2714391"/>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5 -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4727848" y="2699001"/>
            <a:ext cx="874214"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320,927</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49" name="TextBox 48"/>
          <p:cNvSpPr txBox="1"/>
          <p:nvPr/>
        </p:nvSpPr>
        <p:spPr>
          <a:xfrm>
            <a:off x="4079777" y="3070019"/>
            <a:ext cx="779381" cy="307777"/>
          </a:xfrm>
          <a:prstGeom prst="rect">
            <a:avLst/>
          </a:prstGeom>
          <a:noFill/>
        </p:spPr>
        <p:txBody>
          <a:bodyPr wrap="none" rtlCol="0">
            <a:spAutoFit/>
          </a:bodyPr>
          <a:lstStyle/>
          <a:p>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类别</a:t>
            </a:r>
            <a:r>
              <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rPr>
              <a:t>6 -</a:t>
            </a:r>
            <a:endPar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4727848" y="3054629"/>
            <a:ext cx="837986" cy="338554"/>
          </a:xfrm>
          <a:prstGeom prst="rect">
            <a:avLst/>
          </a:prstGeom>
          <a:noFill/>
        </p:spPr>
        <p:txBody>
          <a:bodyPr wrap="none" rtlCol="0">
            <a:spAutoFit/>
          </a:bodyPr>
          <a:lstStyle/>
          <a:p>
            <a:r>
              <a:rPr lang="en-US" altLang="zh-CN" sz="1600" dirty="0">
                <a:solidFill>
                  <a:schemeClr val="tx1">
                    <a:lumMod val="65000"/>
                    <a:lumOff val="35000"/>
                  </a:schemeClr>
                </a:solidFill>
                <a:latin typeface="Bebas" pitchFamily="2" charset="0"/>
                <a:ea typeface="微软雅黑" panose="020B0503020204020204" pitchFamily="34" charset="-122"/>
              </a:rPr>
              <a:t>185,735</a:t>
            </a:r>
            <a:endParaRPr lang="zh-CN" altLang="en-US" sz="1600" dirty="0">
              <a:solidFill>
                <a:schemeClr val="tx1">
                  <a:lumMod val="65000"/>
                  <a:lumOff val="35000"/>
                </a:schemeClr>
              </a:solidFill>
              <a:latin typeface="Bebas" pitchFamily="2" charset="0"/>
              <a:ea typeface="微软雅黑" panose="020B0503020204020204" pitchFamily="34" charset="-122"/>
            </a:endParaRPr>
          </a:p>
        </p:txBody>
      </p:sp>
      <p:sp>
        <p:nvSpPr>
          <p:cNvPr id="54" name="TextBox 53"/>
          <p:cNvSpPr txBox="1"/>
          <p:nvPr/>
        </p:nvSpPr>
        <p:spPr>
          <a:xfrm>
            <a:off x="1020400" y="3377795"/>
            <a:ext cx="2880321" cy="2252924"/>
          </a:xfrm>
          <a:prstGeom prst="rect">
            <a:avLst/>
          </a:prstGeom>
          <a:noFill/>
        </p:spPr>
        <p:txBody>
          <a:bodyPr wrap="square" rtlCol="0">
            <a:spAutoFit/>
          </a:bodyPr>
          <a:lstStyle/>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en-US" altLang="zh-CN" sz="12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54"/>
                                        </p:tgtEl>
                                        <p:attrNameLst>
                                          <p:attrName>style.visibility</p:attrName>
                                        </p:attrNameLst>
                                      </p:cBhvr>
                                      <p:to>
                                        <p:strVal val="visible"/>
                                      </p:to>
                                    </p:set>
                                    <p:animEffect transition="in" filter="fade">
                                      <p:cBhvr>
                                        <p:cTn id="7" dur="200"/>
                                        <p:tgtEl>
                                          <p:spTgt spid="54"/>
                                        </p:tgtEl>
                                      </p:cBhvr>
                                    </p:animEffect>
                                  </p:childTnLst>
                                </p:cTn>
                              </p:par>
                              <p:par>
                                <p:cTn id="8" presetID="21" presetClass="entr" presetSubtype="1"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wheel(1)">
                                      <p:cBhvr>
                                        <p:cTn id="10" dur="2000"/>
                                        <p:tgtEl>
                                          <p:spTgt spid="9"/>
                                        </p:tgtEl>
                                      </p:cBhvr>
                                    </p:animEffect>
                                  </p:childTnLst>
                                </p:cTn>
                              </p:par>
                              <p:par>
                                <p:cTn id="11" presetID="21" presetClass="entr" presetSubtype="1" fill="hold" grpId="0" nodeType="withEffect">
                                  <p:stCondLst>
                                    <p:cond delay="100"/>
                                  </p:stCondLst>
                                  <p:childTnLst>
                                    <p:set>
                                      <p:cBhvr>
                                        <p:cTn id="12" dur="1" fill="hold">
                                          <p:stCondLst>
                                            <p:cond delay="0"/>
                                          </p:stCondLst>
                                        </p:cTn>
                                        <p:tgtEl>
                                          <p:spTgt spid="8"/>
                                        </p:tgtEl>
                                        <p:attrNameLst>
                                          <p:attrName>style.visibility</p:attrName>
                                        </p:attrNameLst>
                                      </p:cBhvr>
                                      <p:to>
                                        <p:strVal val="visible"/>
                                      </p:to>
                                    </p:set>
                                    <p:animEffect transition="in" filter="wheel(1)">
                                      <p:cBhvr>
                                        <p:cTn id="13" dur="2000"/>
                                        <p:tgtEl>
                                          <p:spTgt spid="8"/>
                                        </p:tgtEl>
                                      </p:cBhvr>
                                    </p:animEffect>
                                  </p:childTnLst>
                                </p:cTn>
                              </p:par>
                              <p:par>
                                <p:cTn id="14" presetID="21" presetClass="entr" presetSubtype="1" fill="hold" grpId="0" nodeType="withEffect">
                                  <p:stCondLst>
                                    <p:cond delay="200"/>
                                  </p:stCondLst>
                                  <p:childTnLst>
                                    <p:set>
                                      <p:cBhvr>
                                        <p:cTn id="15" dur="1" fill="hold">
                                          <p:stCondLst>
                                            <p:cond delay="0"/>
                                          </p:stCondLst>
                                        </p:cTn>
                                        <p:tgtEl>
                                          <p:spTgt spid="7"/>
                                        </p:tgtEl>
                                        <p:attrNameLst>
                                          <p:attrName>style.visibility</p:attrName>
                                        </p:attrNameLst>
                                      </p:cBhvr>
                                      <p:to>
                                        <p:strVal val="visible"/>
                                      </p:to>
                                    </p:set>
                                    <p:animEffect transition="in" filter="wheel(1)">
                                      <p:cBhvr>
                                        <p:cTn id="16" dur="2000"/>
                                        <p:tgtEl>
                                          <p:spTgt spid="7"/>
                                        </p:tgtEl>
                                      </p:cBhvr>
                                    </p:animEffect>
                                  </p:childTnLst>
                                </p:cTn>
                              </p:par>
                              <p:par>
                                <p:cTn id="17" presetID="21" presetClass="entr" presetSubtype="1" fill="hold" grpId="0" nodeType="withEffect">
                                  <p:stCondLst>
                                    <p:cond delay="300"/>
                                  </p:stCondLst>
                                  <p:childTnLst>
                                    <p:set>
                                      <p:cBhvr>
                                        <p:cTn id="18" dur="1" fill="hold">
                                          <p:stCondLst>
                                            <p:cond delay="0"/>
                                          </p:stCondLst>
                                        </p:cTn>
                                        <p:tgtEl>
                                          <p:spTgt spid="6"/>
                                        </p:tgtEl>
                                        <p:attrNameLst>
                                          <p:attrName>style.visibility</p:attrName>
                                        </p:attrNameLst>
                                      </p:cBhvr>
                                      <p:to>
                                        <p:strVal val="visible"/>
                                      </p:to>
                                    </p:set>
                                    <p:animEffect transition="in" filter="wheel(1)">
                                      <p:cBhvr>
                                        <p:cTn id="19" dur="2000"/>
                                        <p:tgtEl>
                                          <p:spTgt spid="6"/>
                                        </p:tgtEl>
                                      </p:cBhvr>
                                    </p:animEffect>
                                  </p:childTnLst>
                                </p:cTn>
                              </p:par>
                              <p:par>
                                <p:cTn id="20" presetID="21" presetClass="entr" presetSubtype="1" fill="hold" grpId="0" nodeType="withEffect">
                                  <p:stCondLst>
                                    <p:cond delay="400"/>
                                  </p:stCondLst>
                                  <p:childTnLst>
                                    <p:set>
                                      <p:cBhvr>
                                        <p:cTn id="21" dur="1" fill="hold">
                                          <p:stCondLst>
                                            <p:cond delay="0"/>
                                          </p:stCondLst>
                                        </p:cTn>
                                        <p:tgtEl>
                                          <p:spTgt spid="5"/>
                                        </p:tgtEl>
                                        <p:attrNameLst>
                                          <p:attrName>style.visibility</p:attrName>
                                        </p:attrNameLst>
                                      </p:cBhvr>
                                      <p:to>
                                        <p:strVal val="visible"/>
                                      </p:to>
                                    </p:set>
                                    <p:animEffect transition="in" filter="wheel(1)">
                                      <p:cBhvr>
                                        <p:cTn id="22" dur="2000"/>
                                        <p:tgtEl>
                                          <p:spTgt spid="5"/>
                                        </p:tgtEl>
                                      </p:cBhvr>
                                    </p:animEffect>
                                  </p:childTnLst>
                                </p:cTn>
                              </p:par>
                              <p:par>
                                <p:cTn id="23" presetID="21" presetClass="entr" presetSubtype="1" fill="hold" grpId="0" nodeType="withEffect">
                                  <p:stCondLst>
                                    <p:cond delay="500"/>
                                  </p:stCondLst>
                                  <p:childTnLst>
                                    <p:set>
                                      <p:cBhvr>
                                        <p:cTn id="24" dur="1" fill="hold">
                                          <p:stCondLst>
                                            <p:cond delay="0"/>
                                          </p:stCondLst>
                                        </p:cTn>
                                        <p:tgtEl>
                                          <p:spTgt spid="4"/>
                                        </p:tgtEl>
                                        <p:attrNameLst>
                                          <p:attrName>style.visibility</p:attrName>
                                        </p:attrNameLst>
                                      </p:cBhvr>
                                      <p:to>
                                        <p:strVal val="visible"/>
                                      </p:to>
                                    </p:set>
                                    <p:animEffect transition="in" filter="wheel(1)">
                                      <p:cBhvr>
                                        <p:cTn id="25" dur="2000"/>
                                        <p:tgtEl>
                                          <p:spTgt spid="4"/>
                                        </p:tgtEl>
                                      </p:cBhvr>
                                    </p:animEffect>
                                  </p:childTnLst>
                                </p:cTn>
                              </p:par>
                            </p:childTnLst>
                          </p:cTn>
                        </p:par>
                        <p:par>
                          <p:cTn id="26" fill="hold">
                            <p:stCondLst>
                              <p:cond delay="2519"/>
                            </p:stCondLst>
                            <p:childTnLst>
                              <p:par>
                                <p:cTn id="27" presetID="22" presetClass="entr" presetSubtype="8"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left)">
                                      <p:cBhvr>
                                        <p:cTn id="29" dur="500"/>
                                        <p:tgtEl>
                                          <p:spTgt spid="24"/>
                                        </p:tgtEl>
                                      </p:cBhvr>
                                    </p:animEffect>
                                  </p:childTnLst>
                                </p:cTn>
                              </p:par>
                              <p:par>
                                <p:cTn id="30" presetID="22" presetClass="entr" presetSubtype="8" fill="hold" grpId="0" nodeType="withEffect">
                                  <p:stCondLst>
                                    <p:cond delay="100"/>
                                  </p:stCondLst>
                                  <p:childTnLst>
                                    <p:set>
                                      <p:cBhvr>
                                        <p:cTn id="31" dur="1" fill="hold">
                                          <p:stCondLst>
                                            <p:cond delay="0"/>
                                          </p:stCondLst>
                                        </p:cTn>
                                        <p:tgtEl>
                                          <p:spTgt spid="23"/>
                                        </p:tgtEl>
                                        <p:attrNameLst>
                                          <p:attrName>style.visibility</p:attrName>
                                        </p:attrNameLst>
                                      </p:cBhvr>
                                      <p:to>
                                        <p:strVal val="visible"/>
                                      </p:to>
                                    </p:set>
                                    <p:animEffect transition="in" filter="wipe(left)">
                                      <p:cBhvr>
                                        <p:cTn id="32" dur="500"/>
                                        <p:tgtEl>
                                          <p:spTgt spid="23"/>
                                        </p:tgtEl>
                                      </p:cBhvr>
                                    </p:animEffect>
                                  </p:childTnLst>
                                </p:cTn>
                              </p:par>
                              <p:par>
                                <p:cTn id="33" presetID="22" presetClass="entr" presetSubtype="8" fill="hold" grpId="0" nodeType="withEffect">
                                  <p:stCondLst>
                                    <p:cond delay="200"/>
                                  </p:stCondLst>
                                  <p:childTnLst>
                                    <p:set>
                                      <p:cBhvr>
                                        <p:cTn id="34" dur="1" fill="hold">
                                          <p:stCondLst>
                                            <p:cond delay="0"/>
                                          </p:stCondLst>
                                        </p:cTn>
                                        <p:tgtEl>
                                          <p:spTgt spid="22"/>
                                        </p:tgtEl>
                                        <p:attrNameLst>
                                          <p:attrName>style.visibility</p:attrName>
                                        </p:attrNameLst>
                                      </p:cBhvr>
                                      <p:to>
                                        <p:strVal val="visible"/>
                                      </p:to>
                                    </p:set>
                                    <p:animEffect transition="in" filter="wipe(left)">
                                      <p:cBhvr>
                                        <p:cTn id="35" dur="500"/>
                                        <p:tgtEl>
                                          <p:spTgt spid="22"/>
                                        </p:tgtEl>
                                      </p:cBhvr>
                                    </p:animEffect>
                                  </p:childTnLst>
                                </p:cTn>
                              </p:par>
                              <p:par>
                                <p:cTn id="36" presetID="22" presetClass="entr" presetSubtype="8" fill="hold" grpId="0" nodeType="withEffect">
                                  <p:stCondLst>
                                    <p:cond delay="300"/>
                                  </p:stCondLst>
                                  <p:childTnLst>
                                    <p:set>
                                      <p:cBhvr>
                                        <p:cTn id="37" dur="1" fill="hold">
                                          <p:stCondLst>
                                            <p:cond delay="0"/>
                                          </p:stCondLst>
                                        </p:cTn>
                                        <p:tgtEl>
                                          <p:spTgt spid="21"/>
                                        </p:tgtEl>
                                        <p:attrNameLst>
                                          <p:attrName>style.visibility</p:attrName>
                                        </p:attrNameLst>
                                      </p:cBhvr>
                                      <p:to>
                                        <p:strVal val="visible"/>
                                      </p:to>
                                    </p:set>
                                    <p:animEffect transition="in" filter="wipe(left)">
                                      <p:cBhvr>
                                        <p:cTn id="38" dur="500"/>
                                        <p:tgtEl>
                                          <p:spTgt spid="21"/>
                                        </p:tgtEl>
                                      </p:cBhvr>
                                    </p:animEffect>
                                  </p:childTnLst>
                                </p:cTn>
                              </p:par>
                              <p:par>
                                <p:cTn id="39" presetID="22" presetClass="entr" presetSubtype="8" fill="hold" grpId="0" nodeType="withEffect">
                                  <p:stCondLst>
                                    <p:cond delay="400"/>
                                  </p:stCondLst>
                                  <p:childTnLst>
                                    <p:set>
                                      <p:cBhvr>
                                        <p:cTn id="40" dur="1" fill="hold">
                                          <p:stCondLst>
                                            <p:cond delay="0"/>
                                          </p:stCondLst>
                                        </p:cTn>
                                        <p:tgtEl>
                                          <p:spTgt spid="20"/>
                                        </p:tgtEl>
                                        <p:attrNameLst>
                                          <p:attrName>style.visibility</p:attrName>
                                        </p:attrNameLst>
                                      </p:cBhvr>
                                      <p:to>
                                        <p:strVal val="visible"/>
                                      </p:to>
                                    </p:set>
                                    <p:animEffect transition="in" filter="wipe(left)">
                                      <p:cBhvr>
                                        <p:cTn id="41" dur="500"/>
                                        <p:tgtEl>
                                          <p:spTgt spid="20"/>
                                        </p:tgtEl>
                                      </p:cBhvr>
                                    </p:animEffect>
                                  </p:childTnLst>
                                </p:cTn>
                              </p:par>
                              <p:par>
                                <p:cTn id="42" presetID="22" presetClass="entr" presetSubtype="8" fill="hold" grpId="0" nodeType="withEffect">
                                  <p:stCondLst>
                                    <p:cond delay="500"/>
                                  </p:stCondLst>
                                  <p:childTnLst>
                                    <p:set>
                                      <p:cBhvr>
                                        <p:cTn id="43" dur="1" fill="hold">
                                          <p:stCondLst>
                                            <p:cond delay="0"/>
                                          </p:stCondLst>
                                        </p:cTn>
                                        <p:tgtEl>
                                          <p:spTgt spid="18"/>
                                        </p:tgtEl>
                                        <p:attrNameLst>
                                          <p:attrName>style.visibility</p:attrName>
                                        </p:attrNameLst>
                                      </p:cBhvr>
                                      <p:to>
                                        <p:strVal val="visible"/>
                                      </p:to>
                                    </p:set>
                                    <p:animEffect transition="in" filter="wipe(left)">
                                      <p:cBhvr>
                                        <p:cTn id="44" dur="500"/>
                                        <p:tgtEl>
                                          <p:spTgt spid="18"/>
                                        </p:tgtEl>
                                      </p:cBhvr>
                                    </p:animEffect>
                                  </p:childTnLst>
                                </p:cTn>
                              </p:par>
                            </p:childTnLst>
                          </p:cTn>
                        </p:par>
                        <p:par>
                          <p:cTn id="45" fill="hold">
                            <p:stCondLst>
                              <p:cond delay="3019"/>
                            </p:stCondLst>
                            <p:childTnLst>
                              <p:par>
                                <p:cTn id="46" presetID="22" presetClass="entr" presetSubtype="2" fill="hold" grpId="0" nodeType="afterEffect">
                                  <p:stCondLst>
                                    <p:cond delay="0"/>
                                  </p:stCondLst>
                                  <p:childTnLst>
                                    <p:set>
                                      <p:cBhvr>
                                        <p:cTn id="47" dur="1" fill="hold">
                                          <p:stCondLst>
                                            <p:cond delay="0"/>
                                          </p:stCondLst>
                                        </p:cTn>
                                        <p:tgtEl>
                                          <p:spTgt spid="10"/>
                                        </p:tgtEl>
                                        <p:attrNameLst>
                                          <p:attrName>style.visibility</p:attrName>
                                        </p:attrNameLst>
                                      </p:cBhvr>
                                      <p:to>
                                        <p:strVal val="visible"/>
                                      </p:to>
                                    </p:set>
                                    <p:animEffect transition="in" filter="wipe(right)">
                                      <p:cBhvr>
                                        <p:cTn id="48" dur="500"/>
                                        <p:tgtEl>
                                          <p:spTgt spid="10"/>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1"/>
                                        </p:tgtEl>
                                        <p:attrNameLst>
                                          <p:attrName>style.visibility</p:attrName>
                                        </p:attrNameLst>
                                      </p:cBhvr>
                                      <p:to>
                                        <p:strVal val="visible"/>
                                      </p:to>
                                    </p:set>
                                    <p:animEffect transition="in" filter="wipe(right)">
                                      <p:cBhvr>
                                        <p:cTn id="51" dur="500"/>
                                        <p:tgtEl>
                                          <p:spTgt spid="11"/>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right)">
                                      <p:cBhvr>
                                        <p:cTn id="54" dur="500"/>
                                        <p:tgtEl>
                                          <p:spTgt spid="12"/>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wipe(right)">
                                      <p:cBhvr>
                                        <p:cTn id="57" dur="500"/>
                                        <p:tgtEl>
                                          <p:spTgt spid="13"/>
                                        </p:tgtEl>
                                      </p:cBhvr>
                                    </p:animEffect>
                                  </p:childTnLst>
                                </p:cTn>
                              </p:par>
                              <p:par>
                                <p:cTn id="58" presetID="22" presetClass="entr" presetSubtype="2" fill="hold" grpId="0" nodeType="withEffect">
                                  <p:stCondLst>
                                    <p:cond delay="0"/>
                                  </p:stCondLst>
                                  <p:childTnLst>
                                    <p:set>
                                      <p:cBhvr>
                                        <p:cTn id="59" dur="1" fill="hold">
                                          <p:stCondLst>
                                            <p:cond delay="0"/>
                                          </p:stCondLst>
                                        </p:cTn>
                                        <p:tgtEl>
                                          <p:spTgt spid="14"/>
                                        </p:tgtEl>
                                        <p:attrNameLst>
                                          <p:attrName>style.visibility</p:attrName>
                                        </p:attrNameLst>
                                      </p:cBhvr>
                                      <p:to>
                                        <p:strVal val="visible"/>
                                      </p:to>
                                    </p:set>
                                    <p:animEffect transition="in" filter="wipe(right)">
                                      <p:cBhvr>
                                        <p:cTn id="60" dur="500"/>
                                        <p:tgtEl>
                                          <p:spTgt spid="14"/>
                                        </p:tgtEl>
                                      </p:cBhvr>
                                    </p:animEffect>
                                  </p:childTnLst>
                                </p:cTn>
                              </p:par>
                              <p:par>
                                <p:cTn id="61" presetID="22" presetClass="entr" presetSubtype="2" fill="hold" grpId="0" nodeType="with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right)">
                                      <p:cBhvr>
                                        <p:cTn id="63" dur="500"/>
                                        <p:tgtEl>
                                          <p:spTgt spid="15"/>
                                        </p:tgtEl>
                                      </p:cBhvr>
                                    </p:animEffect>
                                  </p:childTnLst>
                                </p:cTn>
                              </p:par>
                            </p:childTnLst>
                          </p:cTn>
                        </p:par>
                        <p:par>
                          <p:cTn id="64" fill="hold">
                            <p:stCondLst>
                              <p:cond delay="3519"/>
                            </p:stCondLst>
                            <p:childTnLst>
                              <p:par>
                                <p:cTn id="65" presetID="12" presetClass="entr" presetSubtype="8" fill="hold" grpId="0" nodeType="afterEffect">
                                  <p:stCondLst>
                                    <p:cond delay="0"/>
                                  </p:stCondLst>
                                  <p:childTnLst>
                                    <p:set>
                                      <p:cBhvr>
                                        <p:cTn id="66" dur="1" fill="hold">
                                          <p:stCondLst>
                                            <p:cond delay="0"/>
                                          </p:stCondLst>
                                        </p:cTn>
                                        <p:tgtEl>
                                          <p:spTgt spid="2054"/>
                                        </p:tgtEl>
                                        <p:attrNameLst>
                                          <p:attrName>style.visibility</p:attrName>
                                        </p:attrNameLst>
                                      </p:cBhvr>
                                      <p:to>
                                        <p:strVal val="visible"/>
                                      </p:to>
                                    </p:set>
                                    <p:anim calcmode="lin" valueType="num">
                                      <p:cBhvr additive="base">
                                        <p:cTn id="67" dur="200"/>
                                        <p:tgtEl>
                                          <p:spTgt spid="2054"/>
                                        </p:tgtEl>
                                        <p:attrNameLst>
                                          <p:attrName>ppt_x</p:attrName>
                                        </p:attrNameLst>
                                      </p:cBhvr>
                                      <p:tavLst>
                                        <p:tav tm="0">
                                          <p:val>
                                            <p:strVal val="#ppt_x-#ppt_w*1.125000"/>
                                          </p:val>
                                        </p:tav>
                                        <p:tav tm="100000">
                                          <p:val>
                                            <p:strVal val="#ppt_x"/>
                                          </p:val>
                                        </p:tav>
                                      </p:tavLst>
                                    </p:anim>
                                    <p:animEffect transition="in" filter="wipe(right)">
                                      <p:cBhvr>
                                        <p:cTn id="68" dur="200"/>
                                        <p:tgtEl>
                                          <p:spTgt spid="2054"/>
                                        </p:tgtEl>
                                      </p:cBhvr>
                                    </p:animEffect>
                                  </p:childTnLst>
                                </p:cTn>
                              </p:par>
                            </p:childTnLst>
                          </p:cTn>
                        </p:par>
                        <p:par>
                          <p:cTn id="69" fill="hold">
                            <p:stCondLst>
                              <p:cond delay="4019"/>
                            </p:stCondLst>
                            <p:childTnLst>
                              <p:par>
                                <p:cTn id="70" presetID="12" presetClass="entr" presetSubtype="4" fill="hold" grpId="0" nodeType="afterEffect">
                                  <p:stCondLst>
                                    <p:cond delay="0"/>
                                  </p:stCondLst>
                                  <p:iterate type="lt">
                                    <p:tmPct val="50000"/>
                                  </p:iterate>
                                  <p:childTnLst>
                                    <p:set>
                                      <p:cBhvr>
                                        <p:cTn id="71" dur="1" fill="hold">
                                          <p:stCondLst>
                                            <p:cond delay="0"/>
                                          </p:stCondLst>
                                        </p:cTn>
                                        <p:tgtEl>
                                          <p:spTgt spid="40"/>
                                        </p:tgtEl>
                                        <p:attrNameLst>
                                          <p:attrName>style.visibility</p:attrName>
                                        </p:attrNameLst>
                                      </p:cBhvr>
                                      <p:to>
                                        <p:strVal val="visible"/>
                                      </p:to>
                                    </p:set>
                                    <p:anim calcmode="lin" valueType="num">
                                      <p:cBhvr additive="base">
                                        <p:cTn id="72" dur="200"/>
                                        <p:tgtEl>
                                          <p:spTgt spid="40"/>
                                        </p:tgtEl>
                                        <p:attrNameLst>
                                          <p:attrName>ppt_y</p:attrName>
                                        </p:attrNameLst>
                                      </p:cBhvr>
                                      <p:tavLst>
                                        <p:tav tm="0">
                                          <p:val>
                                            <p:strVal val="#ppt_y+#ppt_h*1.125000"/>
                                          </p:val>
                                        </p:tav>
                                        <p:tav tm="100000">
                                          <p:val>
                                            <p:strVal val="#ppt_y"/>
                                          </p:val>
                                        </p:tav>
                                      </p:tavLst>
                                    </p:anim>
                                    <p:animEffect transition="in" filter="wipe(up)">
                                      <p:cBhvr>
                                        <p:cTn id="73" dur="200"/>
                                        <p:tgtEl>
                                          <p:spTgt spid="40"/>
                                        </p:tgtEl>
                                      </p:cBhvr>
                                    </p:animEffect>
                                  </p:childTnLst>
                                </p:cTn>
                              </p:par>
                            </p:childTnLst>
                          </p:cTn>
                        </p:par>
                        <p:par>
                          <p:cTn id="74" fill="hold">
                            <p:stCondLst>
                              <p:cond delay="5220"/>
                            </p:stCondLst>
                            <p:childTnLst>
                              <p:par>
                                <p:cTn id="75" presetID="12" presetClass="entr" presetSubtype="8" fill="hold" grpId="0" nodeType="afterEffect">
                                  <p:stCondLst>
                                    <p:cond delay="0"/>
                                  </p:stCondLst>
                                  <p:childTnLst>
                                    <p:set>
                                      <p:cBhvr>
                                        <p:cTn id="76" dur="1" fill="hold">
                                          <p:stCondLst>
                                            <p:cond delay="0"/>
                                          </p:stCondLst>
                                        </p:cTn>
                                        <p:tgtEl>
                                          <p:spTgt spid="41"/>
                                        </p:tgtEl>
                                        <p:attrNameLst>
                                          <p:attrName>style.visibility</p:attrName>
                                        </p:attrNameLst>
                                      </p:cBhvr>
                                      <p:to>
                                        <p:strVal val="visible"/>
                                      </p:to>
                                    </p:set>
                                    <p:anim calcmode="lin" valueType="num">
                                      <p:cBhvr additive="base">
                                        <p:cTn id="77" dur="200"/>
                                        <p:tgtEl>
                                          <p:spTgt spid="41"/>
                                        </p:tgtEl>
                                        <p:attrNameLst>
                                          <p:attrName>ppt_x</p:attrName>
                                        </p:attrNameLst>
                                      </p:cBhvr>
                                      <p:tavLst>
                                        <p:tav tm="0">
                                          <p:val>
                                            <p:strVal val="#ppt_x-#ppt_w*1.125000"/>
                                          </p:val>
                                        </p:tav>
                                        <p:tav tm="100000">
                                          <p:val>
                                            <p:strVal val="#ppt_x"/>
                                          </p:val>
                                        </p:tav>
                                      </p:tavLst>
                                    </p:anim>
                                    <p:animEffect transition="in" filter="wipe(right)">
                                      <p:cBhvr>
                                        <p:cTn id="78" dur="200"/>
                                        <p:tgtEl>
                                          <p:spTgt spid="41"/>
                                        </p:tgtEl>
                                      </p:cBhvr>
                                    </p:animEffect>
                                  </p:childTnLst>
                                </p:cTn>
                              </p:par>
                            </p:childTnLst>
                          </p:cTn>
                        </p:par>
                        <p:par>
                          <p:cTn id="79" fill="hold">
                            <p:stCondLst>
                              <p:cond delay="5720"/>
                            </p:stCondLst>
                            <p:childTnLst>
                              <p:par>
                                <p:cTn id="80" presetID="12" presetClass="entr" presetSubtype="4" fill="hold" grpId="0" nodeType="afterEffect">
                                  <p:stCondLst>
                                    <p:cond delay="0"/>
                                  </p:stCondLst>
                                  <p:iterate type="lt">
                                    <p:tmPct val="50000"/>
                                  </p:iterate>
                                  <p:childTnLst>
                                    <p:set>
                                      <p:cBhvr>
                                        <p:cTn id="81" dur="1" fill="hold">
                                          <p:stCondLst>
                                            <p:cond delay="0"/>
                                          </p:stCondLst>
                                        </p:cTn>
                                        <p:tgtEl>
                                          <p:spTgt spid="42"/>
                                        </p:tgtEl>
                                        <p:attrNameLst>
                                          <p:attrName>style.visibility</p:attrName>
                                        </p:attrNameLst>
                                      </p:cBhvr>
                                      <p:to>
                                        <p:strVal val="visible"/>
                                      </p:to>
                                    </p:set>
                                    <p:anim calcmode="lin" valueType="num">
                                      <p:cBhvr additive="base">
                                        <p:cTn id="82" dur="200"/>
                                        <p:tgtEl>
                                          <p:spTgt spid="42"/>
                                        </p:tgtEl>
                                        <p:attrNameLst>
                                          <p:attrName>ppt_y</p:attrName>
                                        </p:attrNameLst>
                                      </p:cBhvr>
                                      <p:tavLst>
                                        <p:tav tm="0">
                                          <p:val>
                                            <p:strVal val="#ppt_y+#ppt_h*1.125000"/>
                                          </p:val>
                                        </p:tav>
                                        <p:tav tm="100000">
                                          <p:val>
                                            <p:strVal val="#ppt_y"/>
                                          </p:val>
                                        </p:tav>
                                      </p:tavLst>
                                    </p:anim>
                                    <p:animEffect transition="in" filter="wipe(up)">
                                      <p:cBhvr>
                                        <p:cTn id="83" dur="200"/>
                                        <p:tgtEl>
                                          <p:spTgt spid="42"/>
                                        </p:tgtEl>
                                      </p:cBhvr>
                                    </p:animEffect>
                                  </p:childTnLst>
                                </p:cTn>
                              </p:par>
                            </p:childTnLst>
                          </p:cTn>
                        </p:par>
                        <p:par>
                          <p:cTn id="84" fill="hold">
                            <p:stCondLst>
                              <p:cond delay="6220"/>
                            </p:stCondLst>
                            <p:childTnLst>
                              <p:par>
                                <p:cTn id="85" presetID="12" presetClass="entr" presetSubtype="8" fill="hold" grpId="0" nodeType="afterEffect">
                                  <p:stCondLst>
                                    <p:cond delay="0"/>
                                  </p:stCondLst>
                                  <p:childTnLst>
                                    <p:set>
                                      <p:cBhvr>
                                        <p:cTn id="86" dur="1" fill="hold">
                                          <p:stCondLst>
                                            <p:cond delay="0"/>
                                          </p:stCondLst>
                                        </p:cTn>
                                        <p:tgtEl>
                                          <p:spTgt spid="43"/>
                                        </p:tgtEl>
                                        <p:attrNameLst>
                                          <p:attrName>style.visibility</p:attrName>
                                        </p:attrNameLst>
                                      </p:cBhvr>
                                      <p:to>
                                        <p:strVal val="visible"/>
                                      </p:to>
                                    </p:set>
                                    <p:anim calcmode="lin" valueType="num">
                                      <p:cBhvr additive="base">
                                        <p:cTn id="87" dur="200"/>
                                        <p:tgtEl>
                                          <p:spTgt spid="43"/>
                                        </p:tgtEl>
                                        <p:attrNameLst>
                                          <p:attrName>ppt_x</p:attrName>
                                        </p:attrNameLst>
                                      </p:cBhvr>
                                      <p:tavLst>
                                        <p:tav tm="0">
                                          <p:val>
                                            <p:strVal val="#ppt_x-#ppt_w*1.125000"/>
                                          </p:val>
                                        </p:tav>
                                        <p:tav tm="100000">
                                          <p:val>
                                            <p:strVal val="#ppt_x"/>
                                          </p:val>
                                        </p:tav>
                                      </p:tavLst>
                                    </p:anim>
                                    <p:animEffect transition="in" filter="wipe(right)">
                                      <p:cBhvr>
                                        <p:cTn id="88" dur="200"/>
                                        <p:tgtEl>
                                          <p:spTgt spid="43"/>
                                        </p:tgtEl>
                                      </p:cBhvr>
                                    </p:animEffect>
                                  </p:childTnLst>
                                </p:cTn>
                              </p:par>
                            </p:childTnLst>
                          </p:cTn>
                        </p:par>
                        <p:par>
                          <p:cTn id="89" fill="hold">
                            <p:stCondLst>
                              <p:cond delay="6720"/>
                            </p:stCondLst>
                            <p:childTnLst>
                              <p:par>
                                <p:cTn id="90" presetID="12" presetClass="entr" presetSubtype="4" fill="hold" grpId="0" nodeType="afterEffect">
                                  <p:stCondLst>
                                    <p:cond delay="0"/>
                                  </p:stCondLst>
                                  <p:iterate type="lt">
                                    <p:tmPct val="50000"/>
                                  </p:iterate>
                                  <p:childTnLst>
                                    <p:set>
                                      <p:cBhvr>
                                        <p:cTn id="91" dur="1" fill="hold">
                                          <p:stCondLst>
                                            <p:cond delay="0"/>
                                          </p:stCondLst>
                                        </p:cTn>
                                        <p:tgtEl>
                                          <p:spTgt spid="44"/>
                                        </p:tgtEl>
                                        <p:attrNameLst>
                                          <p:attrName>style.visibility</p:attrName>
                                        </p:attrNameLst>
                                      </p:cBhvr>
                                      <p:to>
                                        <p:strVal val="visible"/>
                                      </p:to>
                                    </p:set>
                                    <p:anim calcmode="lin" valueType="num">
                                      <p:cBhvr additive="base">
                                        <p:cTn id="92" dur="200"/>
                                        <p:tgtEl>
                                          <p:spTgt spid="44"/>
                                        </p:tgtEl>
                                        <p:attrNameLst>
                                          <p:attrName>ppt_y</p:attrName>
                                        </p:attrNameLst>
                                      </p:cBhvr>
                                      <p:tavLst>
                                        <p:tav tm="0">
                                          <p:val>
                                            <p:strVal val="#ppt_y+#ppt_h*1.125000"/>
                                          </p:val>
                                        </p:tav>
                                        <p:tav tm="100000">
                                          <p:val>
                                            <p:strVal val="#ppt_y"/>
                                          </p:val>
                                        </p:tav>
                                      </p:tavLst>
                                    </p:anim>
                                    <p:animEffect transition="in" filter="wipe(up)">
                                      <p:cBhvr>
                                        <p:cTn id="93" dur="200"/>
                                        <p:tgtEl>
                                          <p:spTgt spid="44"/>
                                        </p:tgtEl>
                                      </p:cBhvr>
                                    </p:animEffect>
                                  </p:childTnLst>
                                </p:cTn>
                              </p:par>
                            </p:childTnLst>
                          </p:cTn>
                        </p:par>
                        <p:par>
                          <p:cTn id="94" fill="hold">
                            <p:stCondLst>
                              <p:cond delay="7219"/>
                            </p:stCondLst>
                            <p:childTnLst>
                              <p:par>
                                <p:cTn id="95" presetID="12" presetClass="entr" presetSubtype="8" fill="hold" grpId="0" nodeType="afterEffect">
                                  <p:stCondLst>
                                    <p:cond delay="0"/>
                                  </p:stCondLst>
                                  <p:childTnLst>
                                    <p:set>
                                      <p:cBhvr>
                                        <p:cTn id="96" dur="1" fill="hold">
                                          <p:stCondLst>
                                            <p:cond delay="0"/>
                                          </p:stCondLst>
                                        </p:cTn>
                                        <p:tgtEl>
                                          <p:spTgt spid="45"/>
                                        </p:tgtEl>
                                        <p:attrNameLst>
                                          <p:attrName>style.visibility</p:attrName>
                                        </p:attrNameLst>
                                      </p:cBhvr>
                                      <p:to>
                                        <p:strVal val="visible"/>
                                      </p:to>
                                    </p:set>
                                    <p:anim calcmode="lin" valueType="num">
                                      <p:cBhvr additive="base">
                                        <p:cTn id="97" dur="200"/>
                                        <p:tgtEl>
                                          <p:spTgt spid="45"/>
                                        </p:tgtEl>
                                        <p:attrNameLst>
                                          <p:attrName>ppt_x</p:attrName>
                                        </p:attrNameLst>
                                      </p:cBhvr>
                                      <p:tavLst>
                                        <p:tav tm="0">
                                          <p:val>
                                            <p:strVal val="#ppt_x-#ppt_w*1.125000"/>
                                          </p:val>
                                        </p:tav>
                                        <p:tav tm="100000">
                                          <p:val>
                                            <p:strVal val="#ppt_x"/>
                                          </p:val>
                                        </p:tav>
                                      </p:tavLst>
                                    </p:anim>
                                    <p:animEffect transition="in" filter="wipe(right)">
                                      <p:cBhvr>
                                        <p:cTn id="98" dur="200"/>
                                        <p:tgtEl>
                                          <p:spTgt spid="45"/>
                                        </p:tgtEl>
                                      </p:cBhvr>
                                    </p:animEffect>
                                  </p:childTnLst>
                                </p:cTn>
                              </p:par>
                            </p:childTnLst>
                          </p:cTn>
                        </p:par>
                        <p:par>
                          <p:cTn id="99" fill="hold">
                            <p:stCondLst>
                              <p:cond delay="7719"/>
                            </p:stCondLst>
                            <p:childTnLst>
                              <p:par>
                                <p:cTn id="100" presetID="12" presetClass="entr" presetSubtype="4" fill="hold" grpId="0" nodeType="afterEffect">
                                  <p:stCondLst>
                                    <p:cond delay="0"/>
                                  </p:stCondLst>
                                  <p:iterate type="lt">
                                    <p:tmPct val="50000"/>
                                  </p:iterate>
                                  <p:childTnLst>
                                    <p:set>
                                      <p:cBhvr>
                                        <p:cTn id="101" dur="1" fill="hold">
                                          <p:stCondLst>
                                            <p:cond delay="0"/>
                                          </p:stCondLst>
                                        </p:cTn>
                                        <p:tgtEl>
                                          <p:spTgt spid="46"/>
                                        </p:tgtEl>
                                        <p:attrNameLst>
                                          <p:attrName>style.visibility</p:attrName>
                                        </p:attrNameLst>
                                      </p:cBhvr>
                                      <p:to>
                                        <p:strVal val="visible"/>
                                      </p:to>
                                    </p:set>
                                    <p:anim calcmode="lin" valueType="num">
                                      <p:cBhvr additive="base">
                                        <p:cTn id="102" dur="200"/>
                                        <p:tgtEl>
                                          <p:spTgt spid="46"/>
                                        </p:tgtEl>
                                        <p:attrNameLst>
                                          <p:attrName>ppt_y</p:attrName>
                                        </p:attrNameLst>
                                      </p:cBhvr>
                                      <p:tavLst>
                                        <p:tav tm="0">
                                          <p:val>
                                            <p:strVal val="#ppt_y+#ppt_h*1.125000"/>
                                          </p:val>
                                        </p:tav>
                                        <p:tav tm="100000">
                                          <p:val>
                                            <p:strVal val="#ppt_y"/>
                                          </p:val>
                                        </p:tav>
                                      </p:tavLst>
                                    </p:anim>
                                    <p:animEffect transition="in" filter="wipe(up)">
                                      <p:cBhvr>
                                        <p:cTn id="103" dur="200"/>
                                        <p:tgtEl>
                                          <p:spTgt spid="46"/>
                                        </p:tgtEl>
                                      </p:cBhvr>
                                    </p:animEffect>
                                  </p:childTnLst>
                                </p:cTn>
                              </p:par>
                            </p:childTnLst>
                          </p:cTn>
                        </p:par>
                        <p:par>
                          <p:cTn id="104" fill="hold">
                            <p:stCondLst>
                              <p:cond delay="8219"/>
                            </p:stCondLst>
                            <p:childTnLst>
                              <p:par>
                                <p:cTn id="105" presetID="12" presetClass="entr" presetSubtype="8" fill="hold" grpId="0" nodeType="afterEffect">
                                  <p:stCondLst>
                                    <p:cond delay="0"/>
                                  </p:stCondLst>
                                  <p:childTnLst>
                                    <p:set>
                                      <p:cBhvr>
                                        <p:cTn id="106" dur="1" fill="hold">
                                          <p:stCondLst>
                                            <p:cond delay="0"/>
                                          </p:stCondLst>
                                        </p:cTn>
                                        <p:tgtEl>
                                          <p:spTgt spid="47"/>
                                        </p:tgtEl>
                                        <p:attrNameLst>
                                          <p:attrName>style.visibility</p:attrName>
                                        </p:attrNameLst>
                                      </p:cBhvr>
                                      <p:to>
                                        <p:strVal val="visible"/>
                                      </p:to>
                                    </p:set>
                                    <p:anim calcmode="lin" valueType="num">
                                      <p:cBhvr additive="base">
                                        <p:cTn id="107" dur="200"/>
                                        <p:tgtEl>
                                          <p:spTgt spid="47"/>
                                        </p:tgtEl>
                                        <p:attrNameLst>
                                          <p:attrName>ppt_x</p:attrName>
                                        </p:attrNameLst>
                                      </p:cBhvr>
                                      <p:tavLst>
                                        <p:tav tm="0">
                                          <p:val>
                                            <p:strVal val="#ppt_x-#ppt_w*1.125000"/>
                                          </p:val>
                                        </p:tav>
                                        <p:tav tm="100000">
                                          <p:val>
                                            <p:strVal val="#ppt_x"/>
                                          </p:val>
                                        </p:tav>
                                      </p:tavLst>
                                    </p:anim>
                                    <p:animEffect transition="in" filter="wipe(right)">
                                      <p:cBhvr>
                                        <p:cTn id="108" dur="200"/>
                                        <p:tgtEl>
                                          <p:spTgt spid="47"/>
                                        </p:tgtEl>
                                      </p:cBhvr>
                                    </p:animEffect>
                                  </p:childTnLst>
                                </p:cTn>
                              </p:par>
                            </p:childTnLst>
                          </p:cTn>
                        </p:par>
                        <p:par>
                          <p:cTn id="109" fill="hold">
                            <p:stCondLst>
                              <p:cond delay="8719"/>
                            </p:stCondLst>
                            <p:childTnLst>
                              <p:par>
                                <p:cTn id="110" presetID="12" presetClass="entr" presetSubtype="4" fill="hold" grpId="0" nodeType="afterEffect">
                                  <p:stCondLst>
                                    <p:cond delay="0"/>
                                  </p:stCondLst>
                                  <p:iterate type="lt">
                                    <p:tmPct val="50000"/>
                                  </p:iterate>
                                  <p:childTnLst>
                                    <p:set>
                                      <p:cBhvr>
                                        <p:cTn id="111" dur="1" fill="hold">
                                          <p:stCondLst>
                                            <p:cond delay="0"/>
                                          </p:stCondLst>
                                        </p:cTn>
                                        <p:tgtEl>
                                          <p:spTgt spid="48"/>
                                        </p:tgtEl>
                                        <p:attrNameLst>
                                          <p:attrName>style.visibility</p:attrName>
                                        </p:attrNameLst>
                                      </p:cBhvr>
                                      <p:to>
                                        <p:strVal val="visible"/>
                                      </p:to>
                                    </p:set>
                                    <p:anim calcmode="lin" valueType="num">
                                      <p:cBhvr additive="base">
                                        <p:cTn id="112" dur="200"/>
                                        <p:tgtEl>
                                          <p:spTgt spid="48"/>
                                        </p:tgtEl>
                                        <p:attrNameLst>
                                          <p:attrName>ppt_y</p:attrName>
                                        </p:attrNameLst>
                                      </p:cBhvr>
                                      <p:tavLst>
                                        <p:tav tm="0">
                                          <p:val>
                                            <p:strVal val="#ppt_y+#ppt_h*1.125000"/>
                                          </p:val>
                                        </p:tav>
                                        <p:tav tm="100000">
                                          <p:val>
                                            <p:strVal val="#ppt_y"/>
                                          </p:val>
                                        </p:tav>
                                      </p:tavLst>
                                    </p:anim>
                                    <p:animEffect transition="in" filter="wipe(up)">
                                      <p:cBhvr>
                                        <p:cTn id="113" dur="200"/>
                                        <p:tgtEl>
                                          <p:spTgt spid="48"/>
                                        </p:tgtEl>
                                      </p:cBhvr>
                                    </p:animEffect>
                                  </p:childTnLst>
                                </p:cTn>
                              </p:par>
                            </p:childTnLst>
                          </p:cTn>
                        </p:par>
                        <p:par>
                          <p:cTn id="114" fill="hold">
                            <p:stCondLst>
                              <p:cond delay="9219"/>
                            </p:stCondLst>
                            <p:childTnLst>
                              <p:par>
                                <p:cTn id="115" presetID="12" presetClass="entr" presetSubtype="8" fill="hold" grpId="0" nodeType="afterEffect">
                                  <p:stCondLst>
                                    <p:cond delay="0"/>
                                  </p:stCondLst>
                                  <p:childTnLst>
                                    <p:set>
                                      <p:cBhvr>
                                        <p:cTn id="116" dur="1" fill="hold">
                                          <p:stCondLst>
                                            <p:cond delay="0"/>
                                          </p:stCondLst>
                                        </p:cTn>
                                        <p:tgtEl>
                                          <p:spTgt spid="49"/>
                                        </p:tgtEl>
                                        <p:attrNameLst>
                                          <p:attrName>style.visibility</p:attrName>
                                        </p:attrNameLst>
                                      </p:cBhvr>
                                      <p:to>
                                        <p:strVal val="visible"/>
                                      </p:to>
                                    </p:set>
                                    <p:anim calcmode="lin" valueType="num">
                                      <p:cBhvr additive="base">
                                        <p:cTn id="117" dur="200"/>
                                        <p:tgtEl>
                                          <p:spTgt spid="49"/>
                                        </p:tgtEl>
                                        <p:attrNameLst>
                                          <p:attrName>ppt_x</p:attrName>
                                        </p:attrNameLst>
                                      </p:cBhvr>
                                      <p:tavLst>
                                        <p:tav tm="0">
                                          <p:val>
                                            <p:strVal val="#ppt_x-#ppt_w*1.125000"/>
                                          </p:val>
                                        </p:tav>
                                        <p:tav tm="100000">
                                          <p:val>
                                            <p:strVal val="#ppt_x"/>
                                          </p:val>
                                        </p:tav>
                                      </p:tavLst>
                                    </p:anim>
                                    <p:animEffect transition="in" filter="wipe(right)">
                                      <p:cBhvr>
                                        <p:cTn id="118" dur="200"/>
                                        <p:tgtEl>
                                          <p:spTgt spid="49"/>
                                        </p:tgtEl>
                                      </p:cBhvr>
                                    </p:animEffect>
                                  </p:childTnLst>
                                </p:cTn>
                              </p:par>
                            </p:childTnLst>
                          </p:cTn>
                        </p:par>
                        <p:par>
                          <p:cTn id="119" fill="hold">
                            <p:stCondLst>
                              <p:cond delay="9719"/>
                            </p:stCondLst>
                            <p:childTnLst>
                              <p:par>
                                <p:cTn id="120" presetID="12" presetClass="entr" presetSubtype="4" fill="hold" grpId="0" nodeType="afterEffect">
                                  <p:stCondLst>
                                    <p:cond delay="0"/>
                                  </p:stCondLst>
                                  <p:iterate type="lt">
                                    <p:tmPct val="50000"/>
                                  </p:iterate>
                                  <p:childTnLst>
                                    <p:set>
                                      <p:cBhvr>
                                        <p:cTn id="121" dur="1" fill="hold">
                                          <p:stCondLst>
                                            <p:cond delay="0"/>
                                          </p:stCondLst>
                                        </p:cTn>
                                        <p:tgtEl>
                                          <p:spTgt spid="50"/>
                                        </p:tgtEl>
                                        <p:attrNameLst>
                                          <p:attrName>style.visibility</p:attrName>
                                        </p:attrNameLst>
                                      </p:cBhvr>
                                      <p:to>
                                        <p:strVal val="visible"/>
                                      </p:to>
                                    </p:set>
                                    <p:anim calcmode="lin" valueType="num">
                                      <p:cBhvr additive="base">
                                        <p:cTn id="122" dur="200"/>
                                        <p:tgtEl>
                                          <p:spTgt spid="50"/>
                                        </p:tgtEl>
                                        <p:attrNameLst>
                                          <p:attrName>ppt_y</p:attrName>
                                        </p:attrNameLst>
                                      </p:cBhvr>
                                      <p:tavLst>
                                        <p:tav tm="0">
                                          <p:val>
                                            <p:strVal val="#ppt_y+#ppt_h*1.125000"/>
                                          </p:val>
                                        </p:tav>
                                        <p:tav tm="100000">
                                          <p:val>
                                            <p:strVal val="#ppt_y"/>
                                          </p:val>
                                        </p:tav>
                                      </p:tavLst>
                                    </p:anim>
                                    <p:animEffect transition="in" filter="wipe(up)">
                                      <p:cBhvr>
                                        <p:cTn id="123" dur="20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8" grpId="0" animBg="1"/>
      <p:bldP spid="20" grpId="0" animBg="1"/>
      <p:bldP spid="21" grpId="0" animBg="1"/>
      <p:bldP spid="22" grpId="0" animBg="1"/>
      <p:bldP spid="23" grpId="0" animBg="1"/>
      <p:bldP spid="24" grpId="0" animBg="1"/>
      <p:bldP spid="10" grpId="0" animBg="1"/>
      <p:bldP spid="11" grpId="0" animBg="1"/>
      <p:bldP spid="12" grpId="0" animBg="1"/>
      <p:bldP spid="13" grpId="0" animBg="1"/>
      <p:bldP spid="14" grpId="0" animBg="1"/>
      <p:bldP spid="15" grpId="0" animBg="1"/>
      <p:bldP spid="2054" grpId="0"/>
      <p:bldP spid="40" grpId="0"/>
      <p:bldP spid="41" grpId="0"/>
      <p:bldP spid="42" grpId="0"/>
      <p:bldP spid="43" grpId="0"/>
      <p:bldP spid="44" grpId="0"/>
      <p:bldP spid="45" grpId="0"/>
      <p:bldP spid="46" grpId="0"/>
      <p:bldP spid="47" grpId="0"/>
      <p:bldP spid="48" grpId="0"/>
      <p:bldP spid="49" grpId="0"/>
      <p:bldP spid="50" grpId="0"/>
      <p:bldP spid="5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62"/>
          <p:cNvSpPr/>
          <p:nvPr/>
        </p:nvSpPr>
        <p:spPr bwMode="auto">
          <a:xfrm>
            <a:off x="4861719" y="2660482"/>
            <a:ext cx="2552700" cy="2347913"/>
          </a:xfrm>
          <a:custGeom>
            <a:avLst/>
            <a:gdLst>
              <a:gd name="T0" fmla="*/ 340 w 681"/>
              <a:gd name="T1" fmla="*/ 0 h 626"/>
              <a:gd name="T2" fmla="*/ 0 w 681"/>
              <a:gd name="T3" fmla="*/ 341 h 626"/>
              <a:gd name="T4" fmla="*/ 30 w 681"/>
              <a:gd name="T5" fmla="*/ 481 h 626"/>
              <a:gd name="T6" fmla="*/ 58 w 681"/>
              <a:gd name="T7" fmla="*/ 469 h 626"/>
              <a:gd name="T8" fmla="*/ 30 w 681"/>
              <a:gd name="T9" fmla="*/ 341 h 626"/>
              <a:gd name="T10" fmla="*/ 340 w 681"/>
              <a:gd name="T11" fmla="*/ 30 h 626"/>
              <a:gd name="T12" fmla="*/ 651 w 681"/>
              <a:gd name="T13" fmla="*/ 341 h 626"/>
              <a:gd name="T14" fmla="*/ 509 w 681"/>
              <a:gd name="T15" fmla="*/ 601 h 626"/>
              <a:gd name="T16" fmla="*/ 525 w 681"/>
              <a:gd name="T17" fmla="*/ 626 h 626"/>
              <a:gd name="T18" fmla="*/ 681 w 681"/>
              <a:gd name="T19" fmla="*/ 341 h 626"/>
              <a:gd name="T20" fmla="*/ 340 w 681"/>
              <a:gd name="T21" fmla="*/ 0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81" h="626">
                <a:moveTo>
                  <a:pt x="340" y="0"/>
                </a:moveTo>
                <a:cubicBezTo>
                  <a:pt x="152" y="0"/>
                  <a:pt x="0" y="153"/>
                  <a:pt x="0" y="341"/>
                </a:cubicBezTo>
                <a:cubicBezTo>
                  <a:pt x="0" y="391"/>
                  <a:pt x="11" y="438"/>
                  <a:pt x="30" y="481"/>
                </a:cubicBezTo>
                <a:cubicBezTo>
                  <a:pt x="58" y="469"/>
                  <a:pt x="58" y="469"/>
                  <a:pt x="58" y="469"/>
                </a:cubicBezTo>
                <a:cubicBezTo>
                  <a:pt x="40" y="429"/>
                  <a:pt x="30" y="386"/>
                  <a:pt x="30" y="341"/>
                </a:cubicBezTo>
                <a:cubicBezTo>
                  <a:pt x="30" y="169"/>
                  <a:pt x="169" y="30"/>
                  <a:pt x="340" y="30"/>
                </a:cubicBezTo>
                <a:cubicBezTo>
                  <a:pt x="512" y="30"/>
                  <a:pt x="651" y="169"/>
                  <a:pt x="651" y="341"/>
                </a:cubicBezTo>
                <a:cubicBezTo>
                  <a:pt x="651" y="450"/>
                  <a:pt x="594" y="546"/>
                  <a:pt x="509" y="601"/>
                </a:cubicBezTo>
                <a:cubicBezTo>
                  <a:pt x="525" y="626"/>
                  <a:pt x="525" y="626"/>
                  <a:pt x="525" y="626"/>
                </a:cubicBezTo>
                <a:cubicBezTo>
                  <a:pt x="619" y="566"/>
                  <a:pt x="681" y="460"/>
                  <a:pt x="681" y="341"/>
                </a:cubicBezTo>
                <a:cubicBezTo>
                  <a:pt x="681" y="153"/>
                  <a:pt x="528" y="0"/>
                  <a:pt x="340" y="0"/>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 name="Freeform 63"/>
          <p:cNvSpPr/>
          <p:nvPr/>
        </p:nvSpPr>
        <p:spPr bwMode="auto">
          <a:xfrm>
            <a:off x="4768058" y="2420770"/>
            <a:ext cx="2887663" cy="3033713"/>
          </a:xfrm>
          <a:custGeom>
            <a:avLst/>
            <a:gdLst>
              <a:gd name="T0" fmla="*/ 365 w 770"/>
              <a:gd name="T1" fmla="*/ 0 h 809"/>
              <a:gd name="T2" fmla="*/ 0 w 770"/>
              <a:gd name="T3" fmla="*/ 230 h 809"/>
              <a:gd name="T4" fmla="*/ 45 w 770"/>
              <a:gd name="T5" fmla="*/ 248 h 809"/>
              <a:gd name="T6" fmla="*/ 365 w 770"/>
              <a:gd name="T7" fmla="*/ 48 h 809"/>
              <a:gd name="T8" fmla="*/ 722 w 770"/>
              <a:gd name="T9" fmla="*/ 405 h 809"/>
              <a:gd name="T10" fmla="*/ 365 w 770"/>
              <a:gd name="T11" fmla="*/ 761 h 809"/>
              <a:gd name="T12" fmla="*/ 132 w 770"/>
              <a:gd name="T13" fmla="*/ 674 h 809"/>
              <a:gd name="T14" fmla="*/ 102 w 770"/>
              <a:gd name="T15" fmla="*/ 712 h 809"/>
              <a:gd name="T16" fmla="*/ 365 w 770"/>
              <a:gd name="T17" fmla="*/ 809 h 809"/>
              <a:gd name="T18" fmla="*/ 770 w 770"/>
              <a:gd name="T19" fmla="*/ 405 h 809"/>
              <a:gd name="T20" fmla="*/ 365 w 770"/>
              <a:gd name="T21" fmla="*/ 0 h 8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70" h="809">
                <a:moveTo>
                  <a:pt x="365" y="0"/>
                </a:moveTo>
                <a:cubicBezTo>
                  <a:pt x="204" y="0"/>
                  <a:pt x="65" y="94"/>
                  <a:pt x="0" y="230"/>
                </a:cubicBezTo>
                <a:cubicBezTo>
                  <a:pt x="45" y="248"/>
                  <a:pt x="45" y="248"/>
                  <a:pt x="45" y="248"/>
                </a:cubicBezTo>
                <a:cubicBezTo>
                  <a:pt x="103" y="130"/>
                  <a:pt x="224" y="48"/>
                  <a:pt x="365" y="48"/>
                </a:cubicBezTo>
                <a:cubicBezTo>
                  <a:pt x="562" y="48"/>
                  <a:pt x="722" y="208"/>
                  <a:pt x="722" y="405"/>
                </a:cubicBezTo>
                <a:cubicBezTo>
                  <a:pt x="722" y="602"/>
                  <a:pt x="562" y="761"/>
                  <a:pt x="365" y="761"/>
                </a:cubicBezTo>
                <a:cubicBezTo>
                  <a:pt x="276" y="761"/>
                  <a:pt x="194" y="728"/>
                  <a:pt x="132" y="674"/>
                </a:cubicBezTo>
                <a:cubicBezTo>
                  <a:pt x="102" y="712"/>
                  <a:pt x="102" y="712"/>
                  <a:pt x="102" y="712"/>
                </a:cubicBezTo>
                <a:cubicBezTo>
                  <a:pt x="173" y="772"/>
                  <a:pt x="265" y="809"/>
                  <a:pt x="365" y="809"/>
                </a:cubicBezTo>
                <a:cubicBezTo>
                  <a:pt x="589" y="809"/>
                  <a:pt x="770" y="628"/>
                  <a:pt x="770" y="405"/>
                </a:cubicBezTo>
                <a:cubicBezTo>
                  <a:pt x="770" y="181"/>
                  <a:pt x="589" y="0"/>
                  <a:pt x="365" y="0"/>
                </a:cubicBez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4" name="Freeform 64"/>
          <p:cNvSpPr/>
          <p:nvPr/>
        </p:nvSpPr>
        <p:spPr bwMode="auto">
          <a:xfrm>
            <a:off x="4399758" y="2200107"/>
            <a:ext cx="3476625" cy="3476625"/>
          </a:xfrm>
          <a:custGeom>
            <a:avLst/>
            <a:gdLst>
              <a:gd name="T0" fmla="*/ 463 w 927"/>
              <a:gd name="T1" fmla="*/ 0 h 927"/>
              <a:gd name="T2" fmla="*/ 259 w 927"/>
              <a:gd name="T3" fmla="*/ 48 h 927"/>
              <a:gd name="T4" fmla="*/ 279 w 927"/>
              <a:gd name="T5" fmla="*/ 87 h 927"/>
              <a:gd name="T6" fmla="*/ 463 w 927"/>
              <a:gd name="T7" fmla="*/ 45 h 927"/>
              <a:gd name="T8" fmla="*/ 882 w 927"/>
              <a:gd name="T9" fmla="*/ 464 h 927"/>
              <a:gd name="T10" fmla="*/ 463 w 927"/>
              <a:gd name="T11" fmla="*/ 883 h 927"/>
              <a:gd name="T12" fmla="*/ 44 w 927"/>
              <a:gd name="T13" fmla="*/ 464 h 927"/>
              <a:gd name="T14" fmla="*/ 48 w 927"/>
              <a:gd name="T15" fmla="*/ 411 h 927"/>
              <a:gd name="T16" fmla="*/ 3 w 927"/>
              <a:gd name="T17" fmla="*/ 409 h 927"/>
              <a:gd name="T18" fmla="*/ 0 w 927"/>
              <a:gd name="T19" fmla="*/ 464 h 927"/>
              <a:gd name="T20" fmla="*/ 463 w 927"/>
              <a:gd name="T21" fmla="*/ 927 h 927"/>
              <a:gd name="T22" fmla="*/ 927 w 927"/>
              <a:gd name="T23" fmla="*/ 464 h 927"/>
              <a:gd name="T24" fmla="*/ 463 w 927"/>
              <a:gd name="T25" fmla="*/ 0 h 9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27" h="927">
                <a:moveTo>
                  <a:pt x="463" y="0"/>
                </a:moveTo>
                <a:cubicBezTo>
                  <a:pt x="390" y="0"/>
                  <a:pt x="321" y="17"/>
                  <a:pt x="259" y="48"/>
                </a:cubicBezTo>
                <a:cubicBezTo>
                  <a:pt x="279" y="87"/>
                  <a:pt x="279" y="87"/>
                  <a:pt x="279" y="87"/>
                </a:cubicBezTo>
                <a:cubicBezTo>
                  <a:pt x="335" y="60"/>
                  <a:pt x="397" y="45"/>
                  <a:pt x="463" y="45"/>
                </a:cubicBezTo>
                <a:cubicBezTo>
                  <a:pt x="695" y="45"/>
                  <a:pt x="882" y="232"/>
                  <a:pt x="882" y="464"/>
                </a:cubicBezTo>
                <a:cubicBezTo>
                  <a:pt x="882" y="695"/>
                  <a:pt x="695" y="883"/>
                  <a:pt x="463" y="883"/>
                </a:cubicBezTo>
                <a:cubicBezTo>
                  <a:pt x="232" y="883"/>
                  <a:pt x="44" y="695"/>
                  <a:pt x="44" y="464"/>
                </a:cubicBezTo>
                <a:cubicBezTo>
                  <a:pt x="44" y="446"/>
                  <a:pt x="46" y="428"/>
                  <a:pt x="48" y="411"/>
                </a:cubicBezTo>
                <a:cubicBezTo>
                  <a:pt x="3" y="409"/>
                  <a:pt x="3" y="409"/>
                  <a:pt x="3" y="409"/>
                </a:cubicBezTo>
                <a:cubicBezTo>
                  <a:pt x="1" y="427"/>
                  <a:pt x="0" y="445"/>
                  <a:pt x="0" y="464"/>
                </a:cubicBezTo>
                <a:cubicBezTo>
                  <a:pt x="0" y="720"/>
                  <a:pt x="207" y="927"/>
                  <a:pt x="463" y="927"/>
                </a:cubicBezTo>
                <a:cubicBezTo>
                  <a:pt x="719" y="927"/>
                  <a:pt x="927" y="720"/>
                  <a:pt x="927" y="464"/>
                </a:cubicBezTo>
                <a:cubicBezTo>
                  <a:pt x="927" y="208"/>
                  <a:pt x="719" y="0"/>
                  <a:pt x="463" y="0"/>
                </a:cubicBezTo>
                <a:close/>
              </a:path>
            </a:pathLst>
          </a:custGeom>
          <a:solidFill>
            <a:schemeClr val="tx2"/>
          </a:solidFill>
          <a:ln>
            <a:noFill/>
          </a:ln>
        </p:spPr>
        <p:txBody>
          <a:bodyPr vert="horz" wrap="square" lIns="91440" tIns="45720" rIns="91440" bIns="45720" numCol="1" anchor="t" anchorCtr="0" compatLnSpc="1"/>
          <a:lstStyle/>
          <a:p>
            <a:endParaRPr lang="zh-CN" altLang="en-US"/>
          </a:p>
        </p:txBody>
      </p:sp>
      <p:sp>
        <p:nvSpPr>
          <p:cNvPr id="5" name="Freeform 65"/>
          <p:cNvSpPr/>
          <p:nvPr/>
        </p:nvSpPr>
        <p:spPr bwMode="auto">
          <a:xfrm>
            <a:off x="7119145" y="2258844"/>
            <a:ext cx="944563" cy="357188"/>
          </a:xfrm>
          <a:custGeom>
            <a:avLst/>
            <a:gdLst>
              <a:gd name="T0" fmla="*/ 0 w 595"/>
              <a:gd name="T1" fmla="*/ 225 h 225"/>
              <a:gd name="T2" fmla="*/ 208 w 595"/>
              <a:gd name="T3" fmla="*/ 0 h 225"/>
              <a:gd name="T4" fmla="*/ 595 w 595"/>
              <a:gd name="T5" fmla="*/ 0 h 225"/>
            </a:gdLst>
            <a:ahLst/>
            <a:cxnLst>
              <a:cxn ang="0">
                <a:pos x="T0" y="T1"/>
              </a:cxn>
              <a:cxn ang="0">
                <a:pos x="T2" y="T3"/>
              </a:cxn>
              <a:cxn ang="0">
                <a:pos x="T4" y="T5"/>
              </a:cxn>
            </a:cxnLst>
            <a:rect l="0" t="0" r="r" b="b"/>
            <a:pathLst>
              <a:path w="595" h="225">
                <a:moveTo>
                  <a:pt x="0" y="225"/>
                </a:moveTo>
                <a:lnTo>
                  <a:pt x="208" y="0"/>
                </a:lnTo>
                <a:lnTo>
                  <a:pt x="595"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6" name="Line 66"/>
          <p:cNvSpPr>
            <a:spLocks noChangeShapeType="1"/>
          </p:cNvSpPr>
          <p:nvPr/>
        </p:nvSpPr>
        <p:spPr bwMode="auto">
          <a:xfrm>
            <a:off x="7812882" y="3797131"/>
            <a:ext cx="401638" cy="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7" name="Freeform 67"/>
          <p:cNvSpPr/>
          <p:nvPr/>
        </p:nvSpPr>
        <p:spPr bwMode="auto">
          <a:xfrm>
            <a:off x="6860382" y="4917906"/>
            <a:ext cx="1079500" cy="706438"/>
          </a:xfrm>
          <a:custGeom>
            <a:avLst/>
            <a:gdLst>
              <a:gd name="T0" fmla="*/ 0 w 288"/>
              <a:gd name="T1" fmla="*/ 0 h 188"/>
              <a:gd name="T2" fmla="*/ 193 w 288"/>
              <a:gd name="T3" fmla="*/ 188 h 188"/>
              <a:gd name="T4" fmla="*/ 288 w 288"/>
              <a:gd name="T5" fmla="*/ 188 h 188"/>
            </a:gdLst>
            <a:ahLst/>
            <a:cxnLst>
              <a:cxn ang="0">
                <a:pos x="T0" y="T1"/>
              </a:cxn>
              <a:cxn ang="0">
                <a:pos x="T2" y="T3"/>
              </a:cxn>
              <a:cxn ang="0">
                <a:pos x="T4" y="T5"/>
              </a:cxn>
            </a:cxnLst>
            <a:rect l="0" t="0" r="r" b="b"/>
            <a:pathLst>
              <a:path w="288" h="188">
                <a:moveTo>
                  <a:pt x="0" y="0"/>
                </a:moveTo>
                <a:cubicBezTo>
                  <a:pt x="4" y="5"/>
                  <a:pt x="193" y="188"/>
                  <a:pt x="193" y="188"/>
                </a:cubicBezTo>
                <a:cubicBezTo>
                  <a:pt x="288" y="188"/>
                  <a:pt x="288" y="188"/>
                  <a:pt x="288" y="188"/>
                </a:cubicBez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8" name="Freeform 68"/>
          <p:cNvSpPr/>
          <p:nvPr/>
        </p:nvSpPr>
        <p:spPr bwMode="auto">
          <a:xfrm>
            <a:off x="4196557" y="5049669"/>
            <a:ext cx="1081088" cy="604838"/>
          </a:xfrm>
          <a:custGeom>
            <a:avLst/>
            <a:gdLst>
              <a:gd name="T0" fmla="*/ 681 w 681"/>
              <a:gd name="T1" fmla="*/ 0 h 381"/>
              <a:gd name="T2" fmla="*/ 277 w 681"/>
              <a:gd name="T3" fmla="*/ 381 h 381"/>
              <a:gd name="T4" fmla="*/ 0 w 681"/>
              <a:gd name="T5" fmla="*/ 381 h 381"/>
            </a:gdLst>
            <a:ahLst/>
            <a:cxnLst>
              <a:cxn ang="0">
                <a:pos x="T0" y="T1"/>
              </a:cxn>
              <a:cxn ang="0">
                <a:pos x="T2" y="T3"/>
              </a:cxn>
              <a:cxn ang="0">
                <a:pos x="T4" y="T5"/>
              </a:cxn>
            </a:cxnLst>
            <a:rect l="0" t="0" r="r" b="b"/>
            <a:pathLst>
              <a:path w="681" h="381">
                <a:moveTo>
                  <a:pt x="681" y="0"/>
                </a:moveTo>
                <a:lnTo>
                  <a:pt x="277" y="381"/>
                </a:lnTo>
                <a:lnTo>
                  <a:pt x="0" y="381"/>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Freeform 71"/>
          <p:cNvSpPr/>
          <p:nvPr/>
        </p:nvSpPr>
        <p:spPr bwMode="auto">
          <a:xfrm>
            <a:off x="4164033" y="2851715"/>
            <a:ext cx="696913" cy="404813"/>
          </a:xfrm>
          <a:custGeom>
            <a:avLst/>
            <a:gdLst>
              <a:gd name="T0" fmla="*/ 439 w 439"/>
              <a:gd name="T1" fmla="*/ 255 h 255"/>
              <a:gd name="T2" fmla="*/ 267 w 439"/>
              <a:gd name="T3" fmla="*/ 0 h 255"/>
              <a:gd name="T4" fmla="*/ 0 w 439"/>
              <a:gd name="T5" fmla="*/ 0 h 255"/>
            </a:gdLst>
            <a:ahLst/>
            <a:cxnLst>
              <a:cxn ang="0">
                <a:pos x="T0" y="T1"/>
              </a:cxn>
              <a:cxn ang="0">
                <a:pos x="T2" y="T3"/>
              </a:cxn>
              <a:cxn ang="0">
                <a:pos x="T4" y="T5"/>
              </a:cxn>
            </a:cxnLst>
            <a:rect l="0" t="0" r="r" b="b"/>
            <a:pathLst>
              <a:path w="439" h="255">
                <a:moveTo>
                  <a:pt x="439" y="255"/>
                </a:moveTo>
                <a:lnTo>
                  <a:pt x="267" y="0"/>
                </a:lnTo>
                <a:lnTo>
                  <a:pt x="0" y="0"/>
                </a:lnTo>
              </a:path>
            </a:pathLst>
          </a:custGeom>
          <a:noFill/>
          <a:ln w="5" cap="flat">
            <a:solidFill>
              <a:schemeClr val="bg1">
                <a:lumMod val="7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0" name="Line 72"/>
          <p:cNvSpPr>
            <a:spLocks noChangeShapeType="1"/>
          </p:cNvSpPr>
          <p:nvPr/>
        </p:nvSpPr>
        <p:spPr bwMode="auto">
          <a:xfrm flipH="1" flipV="1">
            <a:off x="5112545" y="2087394"/>
            <a:ext cx="366713" cy="374650"/>
          </a:xfrm>
          <a:prstGeom prst="line">
            <a:avLst/>
          </a:prstGeom>
          <a:noFill/>
          <a:ln w="5" cap="flat">
            <a:solidFill>
              <a:schemeClr val="bg1">
                <a:lumMod val="75000"/>
              </a:schemeClr>
            </a:solidFill>
            <a:prstDash val="solid"/>
            <a:miter lim="800000"/>
          </a:ln>
          <a:extLst>
            <a:ext uri="{909E8E84-426E-40DD-AFC4-6F175D3DCCD1}">
              <a14:hiddenFill xmlns:a14="http://schemas.microsoft.com/office/drawing/2010/main">
                <a:noFill/>
              </a14:hiddenFill>
            </a:ext>
          </a:extLst>
        </p:spPr>
        <p:txBody>
          <a:bodyPr vert="horz" wrap="square" lIns="91440" tIns="45720" rIns="91440" bIns="45720" numCol="1" anchor="t" anchorCtr="0" compatLnSpc="1"/>
          <a:lstStyle/>
          <a:p>
            <a:endParaRPr lang="zh-CN" altLang="en-US"/>
          </a:p>
        </p:txBody>
      </p:sp>
      <p:sp>
        <p:nvSpPr>
          <p:cNvPr id="11" name="TextBox 10"/>
          <p:cNvSpPr txBox="1"/>
          <p:nvPr/>
        </p:nvSpPr>
        <p:spPr>
          <a:xfrm>
            <a:off x="5443971" y="3476753"/>
            <a:ext cx="1388201" cy="923330"/>
          </a:xfrm>
          <a:prstGeom prst="rect">
            <a:avLst/>
          </a:prstGeom>
          <a:noFill/>
        </p:spPr>
        <p:txBody>
          <a:bodyPr wrap="none" lIns="0" tIns="0" rIns="0" bIns="0" rtlCol="0" anchor="ctr">
            <a:spAutoFit/>
          </a:bodyPr>
          <a:lstStyle/>
          <a:p>
            <a:pPr algn="ctr"/>
            <a:r>
              <a:rPr lang="en-US" altLang="zh-CN" sz="6000" dirty="0">
                <a:solidFill>
                  <a:schemeClr val="accent3"/>
                </a:solidFill>
                <a:latin typeface="Bebas" pitchFamily="2" charset="0"/>
                <a:ea typeface="微软雅黑" panose="020B0503020204020204" pitchFamily="34" charset="-122"/>
              </a:rPr>
              <a:t>64.8</a:t>
            </a:r>
            <a:endParaRPr lang="zh-CN" altLang="en-US" sz="6000" dirty="0">
              <a:solidFill>
                <a:schemeClr val="accent3"/>
              </a:solidFill>
              <a:latin typeface="Bebas" pitchFamily="2" charset="0"/>
              <a:ea typeface="微软雅黑" panose="020B0503020204020204" pitchFamily="34" charset="-122"/>
            </a:endParaRPr>
          </a:p>
        </p:txBody>
      </p:sp>
      <p:sp>
        <p:nvSpPr>
          <p:cNvPr id="12" name="TextBox 11"/>
          <p:cNvSpPr txBox="1"/>
          <p:nvPr/>
        </p:nvSpPr>
        <p:spPr>
          <a:xfrm>
            <a:off x="2762434" y="133068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3" name="TextBox 12"/>
          <p:cNvSpPr txBox="1"/>
          <p:nvPr/>
        </p:nvSpPr>
        <p:spPr>
          <a:xfrm>
            <a:off x="2757805" y="168755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4" name="TextBox 13"/>
          <p:cNvSpPr txBox="1"/>
          <p:nvPr/>
        </p:nvSpPr>
        <p:spPr>
          <a:xfrm>
            <a:off x="1847529" y="1356251"/>
            <a:ext cx="1042209"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18.4</a:t>
            </a:r>
            <a:endParaRPr lang="zh-CN" altLang="en-US" sz="4000" dirty="0">
              <a:solidFill>
                <a:schemeClr val="accent1"/>
              </a:solidFill>
              <a:latin typeface="Bebas" pitchFamily="2" charset="0"/>
              <a:cs typeface="Arial" panose="020B0604020202020204" pitchFamily="34" charset="0"/>
            </a:endParaRPr>
          </a:p>
        </p:txBody>
      </p:sp>
      <p:sp>
        <p:nvSpPr>
          <p:cNvPr id="15" name="TextBox 14"/>
          <p:cNvSpPr txBox="1"/>
          <p:nvPr/>
        </p:nvSpPr>
        <p:spPr>
          <a:xfrm>
            <a:off x="8921179" y="1906750"/>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6" name="TextBox 15"/>
          <p:cNvSpPr txBox="1"/>
          <p:nvPr/>
        </p:nvSpPr>
        <p:spPr>
          <a:xfrm>
            <a:off x="8916550" y="2263616"/>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17" name="TextBox 16"/>
          <p:cNvSpPr txBox="1"/>
          <p:nvPr/>
        </p:nvSpPr>
        <p:spPr>
          <a:xfrm>
            <a:off x="8154527" y="1930454"/>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7.9</a:t>
            </a:r>
            <a:endParaRPr lang="zh-CN" altLang="en-US" sz="4000" dirty="0">
              <a:solidFill>
                <a:schemeClr val="tx2"/>
              </a:solidFill>
              <a:latin typeface="Bebas" pitchFamily="2" charset="0"/>
              <a:cs typeface="Arial" panose="020B0604020202020204" pitchFamily="34" charset="0"/>
            </a:endParaRPr>
          </a:p>
        </p:txBody>
      </p:sp>
      <p:sp>
        <p:nvSpPr>
          <p:cNvPr id="18" name="TextBox 17"/>
          <p:cNvSpPr txBox="1"/>
          <p:nvPr/>
        </p:nvSpPr>
        <p:spPr>
          <a:xfrm>
            <a:off x="9120336" y="3447091"/>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19" name="TextBox 18"/>
          <p:cNvSpPr txBox="1"/>
          <p:nvPr/>
        </p:nvSpPr>
        <p:spPr>
          <a:xfrm>
            <a:off x="9115707" y="3803957"/>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0" name="TextBox 19"/>
          <p:cNvSpPr txBox="1"/>
          <p:nvPr/>
        </p:nvSpPr>
        <p:spPr>
          <a:xfrm>
            <a:off x="8380132" y="3470795"/>
            <a:ext cx="758542"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4.1</a:t>
            </a:r>
            <a:endParaRPr lang="zh-CN" altLang="en-US" sz="4000" dirty="0">
              <a:solidFill>
                <a:schemeClr val="accent1"/>
              </a:solidFill>
              <a:latin typeface="Bebas" pitchFamily="2" charset="0"/>
              <a:cs typeface="Arial" panose="020B0604020202020204" pitchFamily="34" charset="0"/>
            </a:endParaRPr>
          </a:p>
        </p:txBody>
      </p:sp>
      <p:sp>
        <p:nvSpPr>
          <p:cNvPr id="21" name="TextBox 20"/>
          <p:cNvSpPr txBox="1"/>
          <p:nvPr/>
        </p:nvSpPr>
        <p:spPr>
          <a:xfrm>
            <a:off x="8938403" y="5236998"/>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2" name="TextBox 21"/>
          <p:cNvSpPr txBox="1"/>
          <p:nvPr/>
        </p:nvSpPr>
        <p:spPr>
          <a:xfrm>
            <a:off x="8933774" y="5593864"/>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3" name="TextBox 22"/>
          <p:cNvSpPr txBox="1"/>
          <p:nvPr/>
        </p:nvSpPr>
        <p:spPr>
          <a:xfrm>
            <a:off x="7961360" y="5260702"/>
            <a:ext cx="1030540"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12.2</a:t>
            </a:r>
            <a:endParaRPr lang="zh-CN" altLang="en-US" sz="4000" dirty="0">
              <a:solidFill>
                <a:schemeClr val="tx2"/>
              </a:solidFill>
              <a:latin typeface="Bebas" pitchFamily="2" charset="0"/>
              <a:cs typeface="Arial" panose="020B0604020202020204" pitchFamily="34" charset="0"/>
            </a:endParaRPr>
          </a:p>
        </p:txBody>
      </p:sp>
      <p:sp>
        <p:nvSpPr>
          <p:cNvPr id="24" name="TextBox 23"/>
          <p:cNvSpPr txBox="1"/>
          <p:nvPr/>
        </p:nvSpPr>
        <p:spPr>
          <a:xfrm>
            <a:off x="1809611" y="481883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5" name="TextBox 24"/>
          <p:cNvSpPr txBox="1"/>
          <p:nvPr/>
        </p:nvSpPr>
        <p:spPr>
          <a:xfrm>
            <a:off x="1804982" y="517570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6" name="TextBox 25"/>
          <p:cNvSpPr txBox="1"/>
          <p:nvPr/>
        </p:nvSpPr>
        <p:spPr>
          <a:xfrm>
            <a:off x="911424" y="4842540"/>
            <a:ext cx="1019510" cy="707886"/>
          </a:xfrm>
          <a:prstGeom prst="rect">
            <a:avLst/>
          </a:prstGeom>
          <a:noFill/>
        </p:spPr>
        <p:txBody>
          <a:bodyPr wrap="none" rtlCol="0" anchor="ctr">
            <a:spAutoFit/>
          </a:bodyPr>
          <a:lstStyle/>
          <a:p>
            <a:pPr lvl="0" algn="ctr"/>
            <a:r>
              <a:rPr lang="en-US" altLang="zh-CN" sz="4000" dirty="0">
                <a:solidFill>
                  <a:schemeClr val="accent1"/>
                </a:solidFill>
                <a:latin typeface="Bebas" pitchFamily="2" charset="0"/>
                <a:cs typeface="Arial" panose="020B0604020202020204" pitchFamily="34" charset="0"/>
              </a:rPr>
              <a:t>15.3</a:t>
            </a:r>
            <a:endParaRPr lang="zh-CN" altLang="en-US" sz="4000" dirty="0">
              <a:solidFill>
                <a:schemeClr val="accent1"/>
              </a:solidFill>
              <a:latin typeface="Bebas" pitchFamily="2" charset="0"/>
              <a:cs typeface="Arial" panose="020B0604020202020204" pitchFamily="34" charset="0"/>
            </a:endParaRPr>
          </a:p>
        </p:txBody>
      </p:sp>
      <p:sp>
        <p:nvSpPr>
          <p:cNvPr id="27" name="TextBox 26"/>
          <p:cNvSpPr txBox="1"/>
          <p:nvPr/>
        </p:nvSpPr>
        <p:spPr>
          <a:xfrm>
            <a:off x="1809611" y="2770846"/>
            <a:ext cx="1486694" cy="415498"/>
          </a:xfrm>
          <a:prstGeom prst="rect">
            <a:avLst/>
          </a:prstGeom>
          <a:noFill/>
        </p:spPr>
        <p:txBody>
          <a:bodyPr wrap="square" rtlCol="0">
            <a:spAutoFit/>
          </a:bodyPr>
          <a:lstStyle/>
          <a:p>
            <a:pP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添加标题</a:t>
            </a:r>
          </a:p>
        </p:txBody>
      </p:sp>
      <p:sp>
        <p:nvSpPr>
          <p:cNvPr id="28" name="TextBox 27"/>
          <p:cNvSpPr txBox="1"/>
          <p:nvPr/>
        </p:nvSpPr>
        <p:spPr>
          <a:xfrm>
            <a:off x="1804982" y="3127712"/>
            <a:ext cx="2186068" cy="553998"/>
          </a:xfrm>
          <a:prstGeom prst="rect">
            <a:avLst/>
          </a:prstGeom>
          <a:noFill/>
        </p:spPr>
        <p:txBody>
          <a:bodyPr wrap="square" rtlCol="0">
            <a:spAutoFit/>
          </a:bodyPr>
          <a:lstStyle/>
          <a:p>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a:t>
            </a:r>
            <a:r>
              <a:rPr lang="zh-CN" altLang="en-US" sz="1000">
                <a:solidFill>
                  <a:schemeClr val="tx1">
                    <a:lumMod val="65000"/>
                    <a:lumOff val="35000"/>
                  </a:schemeClr>
                </a:solidFill>
                <a:latin typeface="微软雅黑" panose="020B0503020204020204" pitchFamily="34" charset="-122"/>
                <a:ea typeface="微软雅黑" panose="020B0503020204020204" pitchFamily="34" charset="-122"/>
              </a:rPr>
              <a:t>选择粘贴，并选择只保留文字。</a:t>
            </a:r>
          </a:p>
        </p:txBody>
      </p:sp>
      <p:sp>
        <p:nvSpPr>
          <p:cNvPr id="29" name="TextBox 28"/>
          <p:cNvSpPr txBox="1"/>
          <p:nvPr/>
        </p:nvSpPr>
        <p:spPr>
          <a:xfrm>
            <a:off x="1042959" y="2794550"/>
            <a:ext cx="811441" cy="707886"/>
          </a:xfrm>
          <a:prstGeom prst="rect">
            <a:avLst/>
          </a:prstGeom>
          <a:noFill/>
        </p:spPr>
        <p:txBody>
          <a:bodyPr wrap="none" rtlCol="0" anchor="ctr">
            <a:spAutoFit/>
          </a:bodyPr>
          <a:lstStyle/>
          <a:p>
            <a:pPr lvl="0" algn="ctr"/>
            <a:r>
              <a:rPr lang="en-US" altLang="zh-CN" sz="4000" dirty="0">
                <a:solidFill>
                  <a:schemeClr val="tx2"/>
                </a:solidFill>
                <a:latin typeface="Bebas" pitchFamily="2" charset="0"/>
                <a:cs typeface="Arial" panose="020B0604020202020204" pitchFamily="34" charset="0"/>
              </a:rPr>
              <a:t>6.9</a:t>
            </a:r>
            <a:endParaRPr lang="zh-CN" altLang="en-US" sz="4000" dirty="0">
              <a:solidFill>
                <a:schemeClr val="tx2"/>
              </a:solidFill>
              <a:latin typeface="Bebas" pitchFamily="2" charset="0"/>
              <a:cs typeface="Arial" panose="020B0604020202020204" pitchFamily="34" charset="0"/>
            </a:endParaRPr>
          </a:p>
        </p:txBody>
      </p:sp>
      <p:sp>
        <p:nvSpPr>
          <p:cNvPr id="30" name="标题 29"/>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1000" fill="hold"/>
                                        <p:tgtEl>
                                          <p:spTgt spid="11"/>
                                        </p:tgtEl>
                                        <p:attrNameLst>
                                          <p:attrName>ppt_w</p:attrName>
                                        </p:attrNameLst>
                                      </p:cBhvr>
                                      <p:tavLst>
                                        <p:tav tm="0">
                                          <p:val>
                                            <p:strVal val="#ppt_w*0.70"/>
                                          </p:val>
                                        </p:tav>
                                        <p:tav tm="100000">
                                          <p:val>
                                            <p:strVal val="#ppt_w"/>
                                          </p:val>
                                        </p:tav>
                                      </p:tavLst>
                                    </p:anim>
                                    <p:anim calcmode="lin" valueType="num">
                                      <p:cBhvr>
                                        <p:cTn id="8" dur="1000" fill="hold"/>
                                        <p:tgtEl>
                                          <p:spTgt spid="11"/>
                                        </p:tgtEl>
                                        <p:attrNameLst>
                                          <p:attrName>ppt_h</p:attrName>
                                        </p:attrNameLst>
                                      </p:cBhvr>
                                      <p:tavLst>
                                        <p:tav tm="0">
                                          <p:val>
                                            <p:strVal val="#ppt_h"/>
                                          </p:val>
                                        </p:tav>
                                        <p:tav tm="100000">
                                          <p:val>
                                            <p:strVal val="#ppt_h"/>
                                          </p:val>
                                        </p:tav>
                                      </p:tavLst>
                                    </p:anim>
                                    <p:animEffect transition="in" filter="fade">
                                      <p:cBhvr>
                                        <p:cTn id="9" dur="1000"/>
                                        <p:tgtEl>
                                          <p:spTgt spid="11"/>
                                        </p:tgtEl>
                                      </p:cBhvr>
                                    </p:animEffect>
                                  </p:childTnLst>
                                </p:cTn>
                              </p:par>
                            </p:childTnLst>
                          </p:cTn>
                        </p:par>
                        <p:par>
                          <p:cTn id="10" fill="hold">
                            <p:stCondLst>
                              <p:cond delay="1000"/>
                            </p:stCondLst>
                            <p:childTnLst>
                              <p:par>
                                <p:cTn id="11" presetID="49" presetClass="entr" presetSubtype="0" decel="10000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style.rotation</p:attrName>
                                        </p:attrNameLst>
                                      </p:cBhvr>
                                      <p:tavLst>
                                        <p:tav tm="0">
                                          <p:val>
                                            <p:fltVal val="360"/>
                                          </p:val>
                                        </p:tav>
                                        <p:tav tm="100000">
                                          <p:val>
                                            <p:fltVal val="0"/>
                                          </p:val>
                                        </p:tav>
                                      </p:tavLst>
                                    </p:anim>
                                    <p:animEffect transition="in" filter="fade">
                                      <p:cBhvr>
                                        <p:cTn id="16" dur="500"/>
                                        <p:tgtEl>
                                          <p:spTgt spid="2"/>
                                        </p:tgtEl>
                                      </p:cBhvr>
                                    </p:animEffect>
                                  </p:childTnLst>
                                </p:cTn>
                              </p:par>
                              <p:par>
                                <p:cTn id="17" presetID="49" presetClass="entr" presetSubtype="0" decel="100000" fill="hold" grpId="0" nodeType="withEffect">
                                  <p:stCondLst>
                                    <p:cond delay="20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style.rotation</p:attrName>
                                        </p:attrNameLst>
                                      </p:cBhvr>
                                      <p:tavLst>
                                        <p:tav tm="0">
                                          <p:val>
                                            <p:fltVal val="360"/>
                                          </p:val>
                                        </p:tav>
                                        <p:tav tm="100000">
                                          <p:val>
                                            <p:fltVal val="0"/>
                                          </p:val>
                                        </p:tav>
                                      </p:tavLst>
                                    </p:anim>
                                    <p:animEffect transition="in" filter="fade">
                                      <p:cBhvr>
                                        <p:cTn id="22" dur="500"/>
                                        <p:tgtEl>
                                          <p:spTgt spid="3"/>
                                        </p:tgtEl>
                                      </p:cBhvr>
                                    </p:animEffect>
                                  </p:childTnLst>
                                </p:cTn>
                              </p:par>
                              <p:par>
                                <p:cTn id="23" presetID="49" presetClass="entr" presetSubtype="0" decel="100000" fill="hold" grpId="0" nodeType="withEffect">
                                  <p:stCondLst>
                                    <p:cond delay="400"/>
                                  </p:stCondLst>
                                  <p:childTnLst>
                                    <p:set>
                                      <p:cBhvr>
                                        <p:cTn id="24" dur="1" fill="hold">
                                          <p:stCondLst>
                                            <p:cond delay="0"/>
                                          </p:stCondLst>
                                        </p:cTn>
                                        <p:tgtEl>
                                          <p:spTgt spid="4"/>
                                        </p:tgtEl>
                                        <p:attrNameLst>
                                          <p:attrName>style.visibility</p:attrName>
                                        </p:attrNameLst>
                                      </p:cBhvr>
                                      <p:to>
                                        <p:strVal val="visible"/>
                                      </p:to>
                                    </p:set>
                                    <p:anim calcmode="lin" valueType="num">
                                      <p:cBhvr>
                                        <p:cTn id="25" dur="500" fill="hold"/>
                                        <p:tgtEl>
                                          <p:spTgt spid="4"/>
                                        </p:tgtEl>
                                        <p:attrNameLst>
                                          <p:attrName>ppt_w</p:attrName>
                                        </p:attrNameLst>
                                      </p:cBhvr>
                                      <p:tavLst>
                                        <p:tav tm="0">
                                          <p:val>
                                            <p:fltVal val="0"/>
                                          </p:val>
                                        </p:tav>
                                        <p:tav tm="100000">
                                          <p:val>
                                            <p:strVal val="#ppt_w"/>
                                          </p:val>
                                        </p:tav>
                                      </p:tavLst>
                                    </p:anim>
                                    <p:anim calcmode="lin" valueType="num">
                                      <p:cBhvr>
                                        <p:cTn id="26" dur="500" fill="hold"/>
                                        <p:tgtEl>
                                          <p:spTgt spid="4"/>
                                        </p:tgtEl>
                                        <p:attrNameLst>
                                          <p:attrName>ppt_h</p:attrName>
                                        </p:attrNameLst>
                                      </p:cBhvr>
                                      <p:tavLst>
                                        <p:tav tm="0">
                                          <p:val>
                                            <p:fltVal val="0"/>
                                          </p:val>
                                        </p:tav>
                                        <p:tav tm="100000">
                                          <p:val>
                                            <p:strVal val="#ppt_h"/>
                                          </p:val>
                                        </p:tav>
                                      </p:tavLst>
                                    </p:anim>
                                    <p:anim calcmode="lin" valueType="num">
                                      <p:cBhvr>
                                        <p:cTn id="27" dur="500" fill="hold"/>
                                        <p:tgtEl>
                                          <p:spTgt spid="4"/>
                                        </p:tgtEl>
                                        <p:attrNameLst>
                                          <p:attrName>style.rotation</p:attrName>
                                        </p:attrNameLst>
                                      </p:cBhvr>
                                      <p:tavLst>
                                        <p:tav tm="0">
                                          <p:val>
                                            <p:fltVal val="360"/>
                                          </p:val>
                                        </p:tav>
                                        <p:tav tm="100000">
                                          <p:val>
                                            <p:fltVal val="0"/>
                                          </p:val>
                                        </p:tav>
                                      </p:tavLst>
                                    </p:anim>
                                    <p:animEffect transition="in" filter="fade">
                                      <p:cBhvr>
                                        <p:cTn id="28" dur="500"/>
                                        <p:tgtEl>
                                          <p:spTgt spid="4"/>
                                        </p:tgtEl>
                                      </p:cBhvr>
                                    </p:animEffect>
                                  </p:childTnLst>
                                </p:cTn>
                              </p:par>
                            </p:childTnLst>
                          </p:cTn>
                        </p:par>
                        <p:par>
                          <p:cTn id="29" fill="hold">
                            <p:stCondLst>
                              <p:cond delay="1500"/>
                            </p:stCondLst>
                            <p:childTnLst>
                              <p:par>
                                <p:cTn id="30" presetID="22" presetClass="entr" presetSubtype="4" fill="hold" grpId="0" nodeType="after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wipe(down)">
                                      <p:cBhvr>
                                        <p:cTn id="32" dur="500"/>
                                        <p:tgtEl>
                                          <p:spTgt spid="10"/>
                                        </p:tgtEl>
                                      </p:cBhvr>
                                    </p:animEffect>
                                  </p:childTnLst>
                                </p:cTn>
                              </p:par>
                              <p:par>
                                <p:cTn id="33" presetID="22" presetClass="entr" presetSubtype="2" fill="hold" grpId="0" nodeType="with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wipe(right)">
                                      <p:cBhvr>
                                        <p:cTn id="35" dur="500"/>
                                        <p:tgtEl>
                                          <p:spTgt spid="9"/>
                                        </p:tgtEl>
                                      </p:cBhvr>
                                    </p:animEffect>
                                  </p:childTnLst>
                                </p:cTn>
                              </p:par>
                              <p:par>
                                <p:cTn id="36" presetID="22" presetClass="entr" presetSubtype="8" fill="hold" grpId="0" nodeType="withEffect">
                                  <p:stCondLst>
                                    <p:cond delay="0"/>
                                  </p:stCondLst>
                                  <p:childTnLst>
                                    <p:set>
                                      <p:cBhvr>
                                        <p:cTn id="37" dur="1" fill="hold">
                                          <p:stCondLst>
                                            <p:cond delay="0"/>
                                          </p:stCondLst>
                                        </p:cTn>
                                        <p:tgtEl>
                                          <p:spTgt spid="5"/>
                                        </p:tgtEl>
                                        <p:attrNameLst>
                                          <p:attrName>style.visibility</p:attrName>
                                        </p:attrNameLst>
                                      </p:cBhvr>
                                      <p:to>
                                        <p:strVal val="visible"/>
                                      </p:to>
                                    </p:set>
                                    <p:animEffect transition="in" filter="wipe(left)">
                                      <p:cBhvr>
                                        <p:cTn id="38" dur="500"/>
                                        <p:tgtEl>
                                          <p:spTgt spid="5"/>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6"/>
                                        </p:tgtEl>
                                        <p:attrNameLst>
                                          <p:attrName>style.visibility</p:attrName>
                                        </p:attrNameLst>
                                      </p:cBhvr>
                                      <p:to>
                                        <p:strVal val="visible"/>
                                      </p:to>
                                    </p:set>
                                    <p:animEffect transition="in" filter="wipe(left)">
                                      <p:cBhvr>
                                        <p:cTn id="41" dur="500"/>
                                        <p:tgtEl>
                                          <p:spTgt spid="6"/>
                                        </p:tgtEl>
                                      </p:cBhvr>
                                    </p:animEffect>
                                  </p:childTnLst>
                                </p:cTn>
                              </p:par>
                              <p:par>
                                <p:cTn id="42" presetID="22" presetClass="entr" presetSubtype="2" fill="hold" grpId="0" nodeType="withEffect">
                                  <p:stCondLst>
                                    <p:cond delay="0"/>
                                  </p:stCondLst>
                                  <p:childTnLst>
                                    <p:set>
                                      <p:cBhvr>
                                        <p:cTn id="43" dur="1" fill="hold">
                                          <p:stCondLst>
                                            <p:cond delay="0"/>
                                          </p:stCondLst>
                                        </p:cTn>
                                        <p:tgtEl>
                                          <p:spTgt spid="8"/>
                                        </p:tgtEl>
                                        <p:attrNameLst>
                                          <p:attrName>style.visibility</p:attrName>
                                        </p:attrNameLst>
                                      </p:cBhvr>
                                      <p:to>
                                        <p:strVal val="visible"/>
                                      </p:to>
                                    </p:set>
                                    <p:animEffect transition="in" filter="wipe(right)">
                                      <p:cBhvr>
                                        <p:cTn id="44" dur="500"/>
                                        <p:tgtEl>
                                          <p:spTgt spid="8"/>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2000"/>
                            </p:stCondLst>
                            <p:childTnLst>
                              <p:par>
                                <p:cTn id="49" presetID="12" presetClass="entr" presetSubtype="8" fill="hold" grpId="0" nodeType="afterEffect">
                                  <p:stCondLst>
                                    <p:cond delay="0"/>
                                  </p:stCondLst>
                                  <p:childTnLst>
                                    <p:set>
                                      <p:cBhvr>
                                        <p:cTn id="50" dur="1" fill="hold">
                                          <p:stCondLst>
                                            <p:cond delay="0"/>
                                          </p:stCondLst>
                                        </p:cTn>
                                        <p:tgtEl>
                                          <p:spTgt spid="12"/>
                                        </p:tgtEl>
                                        <p:attrNameLst>
                                          <p:attrName>style.visibility</p:attrName>
                                        </p:attrNameLst>
                                      </p:cBhvr>
                                      <p:to>
                                        <p:strVal val="visible"/>
                                      </p:to>
                                    </p:set>
                                    <p:anim calcmode="lin" valueType="num">
                                      <p:cBhvr additive="base">
                                        <p:cTn id="51" dur="500"/>
                                        <p:tgtEl>
                                          <p:spTgt spid="12"/>
                                        </p:tgtEl>
                                        <p:attrNameLst>
                                          <p:attrName>ppt_x</p:attrName>
                                        </p:attrNameLst>
                                      </p:cBhvr>
                                      <p:tavLst>
                                        <p:tav tm="0">
                                          <p:val>
                                            <p:strVal val="#ppt_x-#ppt_w*1.125000"/>
                                          </p:val>
                                        </p:tav>
                                        <p:tav tm="100000">
                                          <p:val>
                                            <p:strVal val="#ppt_x"/>
                                          </p:val>
                                        </p:tav>
                                      </p:tavLst>
                                    </p:anim>
                                    <p:animEffect transition="in" filter="wipe(right)">
                                      <p:cBhvr>
                                        <p:cTn id="52" dur="500"/>
                                        <p:tgtEl>
                                          <p:spTgt spid="12"/>
                                        </p:tgtEl>
                                      </p:cBhvr>
                                    </p:animEffect>
                                  </p:childTnLst>
                                </p:cTn>
                              </p:par>
                              <p:par>
                                <p:cTn id="53" presetID="12" presetClass="entr" presetSubtype="8" fill="hold" grpId="0" nodeType="withEffect">
                                  <p:stCondLst>
                                    <p:cond delay="0"/>
                                  </p:stCondLst>
                                  <p:childTnLst>
                                    <p:set>
                                      <p:cBhvr>
                                        <p:cTn id="54" dur="1" fill="hold">
                                          <p:stCondLst>
                                            <p:cond delay="0"/>
                                          </p:stCondLst>
                                        </p:cTn>
                                        <p:tgtEl>
                                          <p:spTgt spid="13"/>
                                        </p:tgtEl>
                                        <p:attrNameLst>
                                          <p:attrName>style.visibility</p:attrName>
                                        </p:attrNameLst>
                                      </p:cBhvr>
                                      <p:to>
                                        <p:strVal val="visible"/>
                                      </p:to>
                                    </p:set>
                                    <p:anim calcmode="lin" valueType="num">
                                      <p:cBhvr additive="base">
                                        <p:cTn id="55" dur="500"/>
                                        <p:tgtEl>
                                          <p:spTgt spid="13"/>
                                        </p:tgtEl>
                                        <p:attrNameLst>
                                          <p:attrName>ppt_x</p:attrName>
                                        </p:attrNameLst>
                                      </p:cBhvr>
                                      <p:tavLst>
                                        <p:tav tm="0">
                                          <p:val>
                                            <p:strVal val="#ppt_x-#ppt_w*1.125000"/>
                                          </p:val>
                                        </p:tav>
                                        <p:tav tm="100000">
                                          <p:val>
                                            <p:strVal val="#ppt_x"/>
                                          </p:val>
                                        </p:tav>
                                      </p:tavLst>
                                    </p:anim>
                                    <p:animEffect transition="in" filter="wipe(right)">
                                      <p:cBhvr>
                                        <p:cTn id="56" dur="500"/>
                                        <p:tgtEl>
                                          <p:spTgt spid="13"/>
                                        </p:tgtEl>
                                      </p:cBhvr>
                                    </p:animEffect>
                                  </p:childTnLst>
                                </p:cTn>
                              </p:par>
                              <p:par>
                                <p:cTn id="57" presetID="12" presetClass="entr" presetSubtype="4" fill="hold" grpId="0" nodeType="withEffect">
                                  <p:stCondLst>
                                    <p:cond delay="0"/>
                                  </p:stCondLst>
                                  <p:iterate type="lt">
                                    <p:tmPct val="40000"/>
                                  </p:iterate>
                                  <p:childTnLst>
                                    <p:set>
                                      <p:cBhvr>
                                        <p:cTn id="58" dur="1" fill="hold">
                                          <p:stCondLst>
                                            <p:cond delay="0"/>
                                          </p:stCondLst>
                                        </p:cTn>
                                        <p:tgtEl>
                                          <p:spTgt spid="14"/>
                                        </p:tgtEl>
                                        <p:attrNameLst>
                                          <p:attrName>style.visibility</p:attrName>
                                        </p:attrNameLst>
                                      </p:cBhvr>
                                      <p:to>
                                        <p:strVal val="visible"/>
                                      </p:to>
                                    </p:set>
                                    <p:anim calcmode="lin" valueType="num">
                                      <p:cBhvr additive="base">
                                        <p:cTn id="59" dur="300"/>
                                        <p:tgtEl>
                                          <p:spTgt spid="14"/>
                                        </p:tgtEl>
                                        <p:attrNameLst>
                                          <p:attrName>ppt_y</p:attrName>
                                        </p:attrNameLst>
                                      </p:cBhvr>
                                      <p:tavLst>
                                        <p:tav tm="0">
                                          <p:val>
                                            <p:strVal val="#ppt_y+#ppt_h*1.125000"/>
                                          </p:val>
                                        </p:tav>
                                        <p:tav tm="100000">
                                          <p:val>
                                            <p:strVal val="#ppt_y"/>
                                          </p:val>
                                        </p:tav>
                                      </p:tavLst>
                                    </p:anim>
                                    <p:animEffect transition="in" filter="wipe(up)">
                                      <p:cBhvr>
                                        <p:cTn id="60" dur="300"/>
                                        <p:tgtEl>
                                          <p:spTgt spid="14"/>
                                        </p:tgtEl>
                                      </p:cBhvr>
                                    </p:animEffect>
                                  </p:childTnLst>
                                </p:cTn>
                              </p:par>
                            </p:childTnLst>
                          </p:cTn>
                        </p:par>
                        <p:par>
                          <p:cTn id="61" fill="hold">
                            <p:stCondLst>
                              <p:cond delay="3059"/>
                            </p:stCondLst>
                            <p:childTnLst>
                              <p:par>
                                <p:cTn id="62" presetID="12" presetClass="entr" presetSubtype="8" fill="hold" grpId="0" nodeType="afterEffect">
                                  <p:stCondLst>
                                    <p:cond delay="0"/>
                                  </p:stCondLst>
                                  <p:childTnLst>
                                    <p:set>
                                      <p:cBhvr>
                                        <p:cTn id="63" dur="1" fill="hold">
                                          <p:stCondLst>
                                            <p:cond delay="0"/>
                                          </p:stCondLst>
                                        </p:cTn>
                                        <p:tgtEl>
                                          <p:spTgt spid="15"/>
                                        </p:tgtEl>
                                        <p:attrNameLst>
                                          <p:attrName>style.visibility</p:attrName>
                                        </p:attrNameLst>
                                      </p:cBhvr>
                                      <p:to>
                                        <p:strVal val="visible"/>
                                      </p:to>
                                    </p:set>
                                    <p:anim calcmode="lin" valueType="num">
                                      <p:cBhvr additive="base">
                                        <p:cTn id="64" dur="500"/>
                                        <p:tgtEl>
                                          <p:spTgt spid="15"/>
                                        </p:tgtEl>
                                        <p:attrNameLst>
                                          <p:attrName>ppt_x</p:attrName>
                                        </p:attrNameLst>
                                      </p:cBhvr>
                                      <p:tavLst>
                                        <p:tav tm="0">
                                          <p:val>
                                            <p:strVal val="#ppt_x-#ppt_w*1.125000"/>
                                          </p:val>
                                        </p:tav>
                                        <p:tav tm="100000">
                                          <p:val>
                                            <p:strVal val="#ppt_x"/>
                                          </p:val>
                                        </p:tav>
                                      </p:tavLst>
                                    </p:anim>
                                    <p:animEffect transition="in" filter="wipe(right)">
                                      <p:cBhvr>
                                        <p:cTn id="65" dur="500"/>
                                        <p:tgtEl>
                                          <p:spTgt spid="15"/>
                                        </p:tgtEl>
                                      </p:cBhvr>
                                    </p:animEffect>
                                  </p:childTnLst>
                                </p:cTn>
                              </p:par>
                              <p:par>
                                <p:cTn id="66" presetID="12" presetClass="entr" presetSubtype="8" fill="hold" grpId="0" nodeType="withEffect">
                                  <p:stCondLst>
                                    <p:cond delay="0"/>
                                  </p:stCondLst>
                                  <p:childTnLst>
                                    <p:set>
                                      <p:cBhvr>
                                        <p:cTn id="67" dur="1" fill="hold">
                                          <p:stCondLst>
                                            <p:cond delay="0"/>
                                          </p:stCondLst>
                                        </p:cTn>
                                        <p:tgtEl>
                                          <p:spTgt spid="16"/>
                                        </p:tgtEl>
                                        <p:attrNameLst>
                                          <p:attrName>style.visibility</p:attrName>
                                        </p:attrNameLst>
                                      </p:cBhvr>
                                      <p:to>
                                        <p:strVal val="visible"/>
                                      </p:to>
                                    </p:set>
                                    <p:anim calcmode="lin" valueType="num">
                                      <p:cBhvr additive="base">
                                        <p:cTn id="68" dur="500"/>
                                        <p:tgtEl>
                                          <p:spTgt spid="16"/>
                                        </p:tgtEl>
                                        <p:attrNameLst>
                                          <p:attrName>ppt_x</p:attrName>
                                        </p:attrNameLst>
                                      </p:cBhvr>
                                      <p:tavLst>
                                        <p:tav tm="0">
                                          <p:val>
                                            <p:strVal val="#ppt_x-#ppt_w*1.125000"/>
                                          </p:val>
                                        </p:tav>
                                        <p:tav tm="100000">
                                          <p:val>
                                            <p:strVal val="#ppt_x"/>
                                          </p:val>
                                        </p:tav>
                                      </p:tavLst>
                                    </p:anim>
                                    <p:animEffect transition="in" filter="wipe(right)">
                                      <p:cBhvr>
                                        <p:cTn id="69" dur="500"/>
                                        <p:tgtEl>
                                          <p:spTgt spid="16"/>
                                        </p:tgtEl>
                                      </p:cBhvr>
                                    </p:animEffect>
                                  </p:childTnLst>
                                </p:cTn>
                              </p:par>
                              <p:par>
                                <p:cTn id="70" presetID="12" presetClass="entr" presetSubtype="4" fill="hold" grpId="0" nodeType="withEffect">
                                  <p:stCondLst>
                                    <p:cond delay="0"/>
                                  </p:stCondLst>
                                  <p:iterate type="lt">
                                    <p:tmPct val="40000"/>
                                  </p:iterate>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300"/>
                                        <p:tgtEl>
                                          <p:spTgt spid="17"/>
                                        </p:tgtEl>
                                        <p:attrNameLst>
                                          <p:attrName>ppt_y</p:attrName>
                                        </p:attrNameLst>
                                      </p:cBhvr>
                                      <p:tavLst>
                                        <p:tav tm="0">
                                          <p:val>
                                            <p:strVal val="#ppt_y+#ppt_h*1.125000"/>
                                          </p:val>
                                        </p:tav>
                                        <p:tav tm="100000">
                                          <p:val>
                                            <p:strVal val="#ppt_y"/>
                                          </p:val>
                                        </p:tav>
                                      </p:tavLst>
                                    </p:anim>
                                    <p:animEffect transition="in" filter="wipe(up)">
                                      <p:cBhvr>
                                        <p:cTn id="73" dur="300"/>
                                        <p:tgtEl>
                                          <p:spTgt spid="17"/>
                                        </p:tgtEl>
                                      </p:cBhvr>
                                    </p:animEffect>
                                  </p:childTnLst>
                                </p:cTn>
                              </p:par>
                            </p:childTnLst>
                          </p:cTn>
                        </p:par>
                        <p:par>
                          <p:cTn id="74" fill="hold">
                            <p:stCondLst>
                              <p:cond delay="3599"/>
                            </p:stCondLst>
                            <p:childTnLst>
                              <p:par>
                                <p:cTn id="75" presetID="12" presetClass="entr" presetSubtype="8" fill="hold" grpId="0" nodeType="afterEffect">
                                  <p:stCondLst>
                                    <p:cond delay="0"/>
                                  </p:stCondLst>
                                  <p:childTnLst>
                                    <p:set>
                                      <p:cBhvr>
                                        <p:cTn id="76" dur="1" fill="hold">
                                          <p:stCondLst>
                                            <p:cond delay="0"/>
                                          </p:stCondLst>
                                        </p:cTn>
                                        <p:tgtEl>
                                          <p:spTgt spid="18"/>
                                        </p:tgtEl>
                                        <p:attrNameLst>
                                          <p:attrName>style.visibility</p:attrName>
                                        </p:attrNameLst>
                                      </p:cBhvr>
                                      <p:to>
                                        <p:strVal val="visible"/>
                                      </p:to>
                                    </p:set>
                                    <p:anim calcmode="lin" valueType="num">
                                      <p:cBhvr additive="base">
                                        <p:cTn id="77" dur="500"/>
                                        <p:tgtEl>
                                          <p:spTgt spid="18"/>
                                        </p:tgtEl>
                                        <p:attrNameLst>
                                          <p:attrName>ppt_x</p:attrName>
                                        </p:attrNameLst>
                                      </p:cBhvr>
                                      <p:tavLst>
                                        <p:tav tm="0">
                                          <p:val>
                                            <p:strVal val="#ppt_x-#ppt_w*1.125000"/>
                                          </p:val>
                                        </p:tav>
                                        <p:tav tm="100000">
                                          <p:val>
                                            <p:strVal val="#ppt_x"/>
                                          </p:val>
                                        </p:tav>
                                      </p:tavLst>
                                    </p:anim>
                                    <p:animEffect transition="in" filter="wipe(right)">
                                      <p:cBhvr>
                                        <p:cTn id="78" dur="500"/>
                                        <p:tgtEl>
                                          <p:spTgt spid="18"/>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19"/>
                                        </p:tgtEl>
                                        <p:attrNameLst>
                                          <p:attrName>style.visibility</p:attrName>
                                        </p:attrNameLst>
                                      </p:cBhvr>
                                      <p:to>
                                        <p:strVal val="visible"/>
                                      </p:to>
                                    </p:set>
                                    <p:anim calcmode="lin" valueType="num">
                                      <p:cBhvr additive="base">
                                        <p:cTn id="81" dur="500"/>
                                        <p:tgtEl>
                                          <p:spTgt spid="19"/>
                                        </p:tgtEl>
                                        <p:attrNameLst>
                                          <p:attrName>ppt_x</p:attrName>
                                        </p:attrNameLst>
                                      </p:cBhvr>
                                      <p:tavLst>
                                        <p:tav tm="0">
                                          <p:val>
                                            <p:strVal val="#ppt_x-#ppt_w*1.125000"/>
                                          </p:val>
                                        </p:tav>
                                        <p:tav tm="100000">
                                          <p:val>
                                            <p:strVal val="#ppt_x"/>
                                          </p:val>
                                        </p:tav>
                                      </p:tavLst>
                                    </p:anim>
                                    <p:animEffect transition="in" filter="wipe(right)">
                                      <p:cBhvr>
                                        <p:cTn id="82" dur="500"/>
                                        <p:tgtEl>
                                          <p:spTgt spid="19"/>
                                        </p:tgtEl>
                                      </p:cBhvr>
                                    </p:animEffect>
                                  </p:childTnLst>
                                </p:cTn>
                              </p:par>
                              <p:par>
                                <p:cTn id="83" presetID="12" presetClass="entr" presetSubtype="4" fill="hold" grpId="0" nodeType="withEffect">
                                  <p:stCondLst>
                                    <p:cond delay="0"/>
                                  </p:stCondLst>
                                  <p:iterate type="lt">
                                    <p:tmPct val="40000"/>
                                  </p:iterate>
                                  <p:childTnLst>
                                    <p:set>
                                      <p:cBhvr>
                                        <p:cTn id="84" dur="1" fill="hold">
                                          <p:stCondLst>
                                            <p:cond delay="0"/>
                                          </p:stCondLst>
                                        </p:cTn>
                                        <p:tgtEl>
                                          <p:spTgt spid="20"/>
                                        </p:tgtEl>
                                        <p:attrNameLst>
                                          <p:attrName>style.visibility</p:attrName>
                                        </p:attrNameLst>
                                      </p:cBhvr>
                                      <p:to>
                                        <p:strVal val="visible"/>
                                      </p:to>
                                    </p:set>
                                    <p:anim calcmode="lin" valueType="num">
                                      <p:cBhvr additive="base">
                                        <p:cTn id="85" dur="300"/>
                                        <p:tgtEl>
                                          <p:spTgt spid="20"/>
                                        </p:tgtEl>
                                        <p:attrNameLst>
                                          <p:attrName>ppt_y</p:attrName>
                                        </p:attrNameLst>
                                      </p:cBhvr>
                                      <p:tavLst>
                                        <p:tav tm="0">
                                          <p:val>
                                            <p:strVal val="#ppt_y+#ppt_h*1.125000"/>
                                          </p:val>
                                        </p:tav>
                                        <p:tav tm="100000">
                                          <p:val>
                                            <p:strVal val="#ppt_y"/>
                                          </p:val>
                                        </p:tav>
                                      </p:tavLst>
                                    </p:anim>
                                    <p:animEffect transition="in" filter="wipe(up)">
                                      <p:cBhvr>
                                        <p:cTn id="86" dur="300"/>
                                        <p:tgtEl>
                                          <p:spTgt spid="20"/>
                                        </p:tgtEl>
                                      </p:cBhvr>
                                    </p:animEffect>
                                  </p:childTnLst>
                                </p:cTn>
                              </p:par>
                            </p:childTnLst>
                          </p:cTn>
                        </p:par>
                        <p:par>
                          <p:cTn id="87" fill="hold">
                            <p:stCondLst>
                              <p:cond delay="4139"/>
                            </p:stCondLst>
                            <p:childTnLst>
                              <p:par>
                                <p:cTn id="88" presetID="12" presetClass="entr" presetSubtype="8" fill="hold" grpId="0" nodeType="afterEffect">
                                  <p:stCondLst>
                                    <p:cond delay="0"/>
                                  </p:stCondLst>
                                  <p:childTnLst>
                                    <p:set>
                                      <p:cBhvr>
                                        <p:cTn id="89" dur="1" fill="hold">
                                          <p:stCondLst>
                                            <p:cond delay="0"/>
                                          </p:stCondLst>
                                        </p:cTn>
                                        <p:tgtEl>
                                          <p:spTgt spid="21"/>
                                        </p:tgtEl>
                                        <p:attrNameLst>
                                          <p:attrName>style.visibility</p:attrName>
                                        </p:attrNameLst>
                                      </p:cBhvr>
                                      <p:to>
                                        <p:strVal val="visible"/>
                                      </p:to>
                                    </p:set>
                                    <p:anim calcmode="lin" valueType="num">
                                      <p:cBhvr additive="base">
                                        <p:cTn id="90" dur="500"/>
                                        <p:tgtEl>
                                          <p:spTgt spid="21"/>
                                        </p:tgtEl>
                                        <p:attrNameLst>
                                          <p:attrName>ppt_x</p:attrName>
                                        </p:attrNameLst>
                                      </p:cBhvr>
                                      <p:tavLst>
                                        <p:tav tm="0">
                                          <p:val>
                                            <p:strVal val="#ppt_x-#ppt_w*1.125000"/>
                                          </p:val>
                                        </p:tav>
                                        <p:tav tm="100000">
                                          <p:val>
                                            <p:strVal val="#ppt_x"/>
                                          </p:val>
                                        </p:tav>
                                      </p:tavLst>
                                    </p:anim>
                                    <p:animEffect transition="in" filter="wipe(right)">
                                      <p:cBhvr>
                                        <p:cTn id="91" dur="500"/>
                                        <p:tgtEl>
                                          <p:spTgt spid="21"/>
                                        </p:tgtEl>
                                      </p:cBhvr>
                                    </p:animEffect>
                                  </p:childTnLst>
                                </p:cTn>
                              </p:par>
                              <p:par>
                                <p:cTn id="92" presetID="12" presetClass="entr" presetSubtype="8" fill="hold" grpId="0" nodeType="withEffect">
                                  <p:stCondLst>
                                    <p:cond delay="0"/>
                                  </p:stCondLst>
                                  <p:childTnLst>
                                    <p:set>
                                      <p:cBhvr>
                                        <p:cTn id="93" dur="1" fill="hold">
                                          <p:stCondLst>
                                            <p:cond delay="0"/>
                                          </p:stCondLst>
                                        </p:cTn>
                                        <p:tgtEl>
                                          <p:spTgt spid="22"/>
                                        </p:tgtEl>
                                        <p:attrNameLst>
                                          <p:attrName>style.visibility</p:attrName>
                                        </p:attrNameLst>
                                      </p:cBhvr>
                                      <p:to>
                                        <p:strVal val="visible"/>
                                      </p:to>
                                    </p:set>
                                    <p:anim calcmode="lin" valueType="num">
                                      <p:cBhvr additive="base">
                                        <p:cTn id="94" dur="500"/>
                                        <p:tgtEl>
                                          <p:spTgt spid="22"/>
                                        </p:tgtEl>
                                        <p:attrNameLst>
                                          <p:attrName>ppt_x</p:attrName>
                                        </p:attrNameLst>
                                      </p:cBhvr>
                                      <p:tavLst>
                                        <p:tav tm="0">
                                          <p:val>
                                            <p:strVal val="#ppt_x-#ppt_w*1.125000"/>
                                          </p:val>
                                        </p:tav>
                                        <p:tav tm="100000">
                                          <p:val>
                                            <p:strVal val="#ppt_x"/>
                                          </p:val>
                                        </p:tav>
                                      </p:tavLst>
                                    </p:anim>
                                    <p:animEffect transition="in" filter="wipe(right)">
                                      <p:cBhvr>
                                        <p:cTn id="95" dur="500"/>
                                        <p:tgtEl>
                                          <p:spTgt spid="22"/>
                                        </p:tgtEl>
                                      </p:cBhvr>
                                    </p:animEffect>
                                  </p:childTnLst>
                                </p:cTn>
                              </p:par>
                              <p:par>
                                <p:cTn id="96" presetID="12" presetClass="entr" presetSubtype="4" fill="hold" grpId="0" nodeType="withEffect">
                                  <p:stCondLst>
                                    <p:cond delay="0"/>
                                  </p:stCondLst>
                                  <p:iterate type="lt">
                                    <p:tmPct val="40000"/>
                                  </p:iterate>
                                  <p:childTnLst>
                                    <p:set>
                                      <p:cBhvr>
                                        <p:cTn id="97" dur="1" fill="hold">
                                          <p:stCondLst>
                                            <p:cond delay="0"/>
                                          </p:stCondLst>
                                        </p:cTn>
                                        <p:tgtEl>
                                          <p:spTgt spid="23"/>
                                        </p:tgtEl>
                                        <p:attrNameLst>
                                          <p:attrName>style.visibility</p:attrName>
                                        </p:attrNameLst>
                                      </p:cBhvr>
                                      <p:to>
                                        <p:strVal val="visible"/>
                                      </p:to>
                                    </p:set>
                                    <p:anim calcmode="lin" valueType="num">
                                      <p:cBhvr additive="base">
                                        <p:cTn id="98" dur="300"/>
                                        <p:tgtEl>
                                          <p:spTgt spid="23"/>
                                        </p:tgtEl>
                                        <p:attrNameLst>
                                          <p:attrName>ppt_y</p:attrName>
                                        </p:attrNameLst>
                                      </p:cBhvr>
                                      <p:tavLst>
                                        <p:tav tm="0">
                                          <p:val>
                                            <p:strVal val="#ppt_y+#ppt_h*1.125000"/>
                                          </p:val>
                                        </p:tav>
                                        <p:tav tm="100000">
                                          <p:val>
                                            <p:strVal val="#ppt_y"/>
                                          </p:val>
                                        </p:tav>
                                      </p:tavLst>
                                    </p:anim>
                                    <p:animEffect transition="in" filter="wipe(up)">
                                      <p:cBhvr>
                                        <p:cTn id="99" dur="300"/>
                                        <p:tgtEl>
                                          <p:spTgt spid="23"/>
                                        </p:tgtEl>
                                      </p:cBhvr>
                                    </p:animEffect>
                                  </p:childTnLst>
                                </p:cTn>
                              </p:par>
                            </p:childTnLst>
                          </p:cTn>
                        </p:par>
                        <p:par>
                          <p:cTn id="100" fill="hold">
                            <p:stCondLst>
                              <p:cond delay="4800"/>
                            </p:stCondLst>
                            <p:childTnLst>
                              <p:par>
                                <p:cTn id="101" presetID="12" presetClass="entr" presetSubtype="8" fill="hold" grpId="0" nodeType="afterEffect">
                                  <p:stCondLst>
                                    <p:cond delay="0"/>
                                  </p:stCondLst>
                                  <p:childTnLst>
                                    <p:set>
                                      <p:cBhvr>
                                        <p:cTn id="102" dur="1" fill="hold">
                                          <p:stCondLst>
                                            <p:cond delay="0"/>
                                          </p:stCondLst>
                                        </p:cTn>
                                        <p:tgtEl>
                                          <p:spTgt spid="24"/>
                                        </p:tgtEl>
                                        <p:attrNameLst>
                                          <p:attrName>style.visibility</p:attrName>
                                        </p:attrNameLst>
                                      </p:cBhvr>
                                      <p:to>
                                        <p:strVal val="visible"/>
                                      </p:to>
                                    </p:set>
                                    <p:anim calcmode="lin" valueType="num">
                                      <p:cBhvr additive="base">
                                        <p:cTn id="103" dur="500"/>
                                        <p:tgtEl>
                                          <p:spTgt spid="24"/>
                                        </p:tgtEl>
                                        <p:attrNameLst>
                                          <p:attrName>ppt_x</p:attrName>
                                        </p:attrNameLst>
                                      </p:cBhvr>
                                      <p:tavLst>
                                        <p:tav tm="0">
                                          <p:val>
                                            <p:strVal val="#ppt_x-#ppt_w*1.125000"/>
                                          </p:val>
                                        </p:tav>
                                        <p:tav tm="100000">
                                          <p:val>
                                            <p:strVal val="#ppt_x"/>
                                          </p:val>
                                        </p:tav>
                                      </p:tavLst>
                                    </p:anim>
                                    <p:animEffect transition="in" filter="wipe(right)">
                                      <p:cBhvr>
                                        <p:cTn id="104" dur="500"/>
                                        <p:tgtEl>
                                          <p:spTgt spid="24"/>
                                        </p:tgtEl>
                                      </p:cBhvr>
                                    </p:animEffect>
                                  </p:childTnLst>
                                </p:cTn>
                              </p:par>
                              <p:par>
                                <p:cTn id="105" presetID="12" presetClass="entr" presetSubtype="8" fill="hold" grpId="0" nodeType="withEffect">
                                  <p:stCondLst>
                                    <p:cond delay="0"/>
                                  </p:stCondLst>
                                  <p:childTnLst>
                                    <p:set>
                                      <p:cBhvr>
                                        <p:cTn id="106" dur="1" fill="hold">
                                          <p:stCondLst>
                                            <p:cond delay="0"/>
                                          </p:stCondLst>
                                        </p:cTn>
                                        <p:tgtEl>
                                          <p:spTgt spid="25"/>
                                        </p:tgtEl>
                                        <p:attrNameLst>
                                          <p:attrName>style.visibility</p:attrName>
                                        </p:attrNameLst>
                                      </p:cBhvr>
                                      <p:to>
                                        <p:strVal val="visible"/>
                                      </p:to>
                                    </p:set>
                                    <p:anim calcmode="lin" valueType="num">
                                      <p:cBhvr additive="base">
                                        <p:cTn id="107" dur="500"/>
                                        <p:tgtEl>
                                          <p:spTgt spid="25"/>
                                        </p:tgtEl>
                                        <p:attrNameLst>
                                          <p:attrName>ppt_x</p:attrName>
                                        </p:attrNameLst>
                                      </p:cBhvr>
                                      <p:tavLst>
                                        <p:tav tm="0">
                                          <p:val>
                                            <p:strVal val="#ppt_x-#ppt_w*1.125000"/>
                                          </p:val>
                                        </p:tav>
                                        <p:tav tm="100000">
                                          <p:val>
                                            <p:strVal val="#ppt_x"/>
                                          </p:val>
                                        </p:tav>
                                      </p:tavLst>
                                    </p:anim>
                                    <p:animEffect transition="in" filter="wipe(right)">
                                      <p:cBhvr>
                                        <p:cTn id="108" dur="500"/>
                                        <p:tgtEl>
                                          <p:spTgt spid="25"/>
                                        </p:tgtEl>
                                      </p:cBhvr>
                                    </p:animEffect>
                                  </p:childTnLst>
                                </p:cTn>
                              </p:par>
                              <p:par>
                                <p:cTn id="109" presetID="12" presetClass="entr" presetSubtype="4" fill="hold" grpId="0" nodeType="withEffect">
                                  <p:stCondLst>
                                    <p:cond delay="0"/>
                                  </p:stCondLst>
                                  <p:iterate type="lt">
                                    <p:tmPct val="40000"/>
                                  </p:iterate>
                                  <p:childTnLst>
                                    <p:set>
                                      <p:cBhvr>
                                        <p:cTn id="110" dur="1" fill="hold">
                                          <p:stCondLst>
                                            <p:cond delay="0"/>
                                          </p:stCondLst>
                                        </p:cTn>
                                        <p:tgtEl>
                                          <p:spTgt spid="26"/>
                                        </p:tgtEl>
                                        <p:attrNameLst>
                                          <p:attrName>style.visibility</p:attrName>
                                        </p:attrNameLst>
                                      </p:cBhvr>
                                      <p:to>
                                        <p:strVal val="visible"/>
                                      </p:to>
                                    </p:set>
                                    <p:anim calcmode="lin" valueType="num">
                                      <p:cBhvr additive="base">
                                        <p:cTn id="111" dur="300"/>
                                        <p:tgtEl>
                                          <p:spTgt spid="26"/>
                                        </p:tgtEl>
                                        <p:attrNameLst>
                                          <p:attrName>ppt_y</p:attrName>
                                        </p:attrNameLst>
                                      </p:cBhvr>
                                      <p:tavLst>
                                        <p:tav tm="0">
                                          <p:val>
                                            <p:strVal val="#ppt_y+#ppt_h*1.125000"/>
                                          </p:val>
                                        </p:tav>
                                        <p:tav tm="100000">
                                          <p:val>
                                            <p:strVal val="#ppt_y"/>
                                          </p:val>
                                        </p:tav>
                                      </p:tavLst>
                                    </p:anim>
                                    <p:animEffect transition="in" filter="wipe(up)">
                                      <p:cBhvr>
                                        <p:cTn id="112" dur="300"/>
                                        <p:tgtEl>
                                          <p:spTgt spid="26"/>
                                        </p:tgtEl>
                                      </p:cBhvr>
                                    </p:animEffect>
                                  </p:childTnLst>
                                </p:cTn>
                              </p:par>
                            </p:childTnLst>
                          </p:cTn>
                        </p:par>
                        <p:par>
                          <p:cTn id="113" fill="hold">
                            <p:stCondLst>
                              <p:cond delay="546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4" fill="hold" grpId="0" nodeType="withEffect">
                                  <p:stCondLst>
                                    <p:cond delay="0"/>
                                  </p:stCondLst>
                                  <p:iterate type="lt">
                                    <p:tmPct val="40000"/>
                                  </p:iterate>
                                  <p:childTnLst>
                                    <p:set>
                                      <p:cBhvr>
                                        <p:cTn id="123" dur="1" fill="hold">
                                          <p:stCondLst>
                                            <p:cond delay="0"/>
                                          </p:stCondLst>
                                        </p:cTn>
                                        <p:tgtEl>
                                          <p:spTgt spid="29"/>
                                        </p:tgtEl>
                                        <p:attrNameLst>
                                          <p:attrName>style.visibility</p:attrName>
                                        </p:attrNameLst>
                                      </p:cBhvr>
                                      <p:to>
                                        <p:strVal val="visible"/>
                                      </p:to>
                                    </p:set>
                                    <p:anim calcmode="lin" valueType="num">
                                      <p:cBhvr additive="base">
                                        <p:cTn id="124" dur="300"/>
                                        <p:tgtEl>
                                          <p:spTgt spid="29"/>
                                        </p:tgtEl>
                                        <p:attrNameLst>
                                          <p:attrName>ppt_y</p:attrName>
                                        </p:attrNameLst>
                                      </p:cBhvr>
                                      <p:tavLst>
                                        <p:tav tm="0">
                                          <p:val>
                                            <p:strVal val="#ppt_y+#ppt_h*1.125000"/>
                                          </p:val>
                                        </p:tav>
                                        <p:tav tm="100000">
                                          <p:val>
                                            <p:strVal val="#ppt_y"/>
                                          </p:val>
                                        </p:tav>
                                      </p:tavLst>
                                    </p:anim>
                                    <p:animEffect transition="in" filter="wipe(up)">
                                      <p:cBhvr>
                                        <p:cTn id="125" dur="3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P spid="18" grpId="0"/>
      <p:bldP spid="19" grpId="0"/>
      <p:bldP spid="20" grpId="0"/>
      <p:bldP spid="21" grpId="0"/>
      <p:bldP spid="22" grpId="0"/>
      <p:bldP spid="23" grpId="0"/>
      <p:bldP spid="24" grpId="0"/>
      <p:bldP spid="25" grpId="0"/>
      <p:bldP spid="26" grpId="0"/>
      <p:bldP spid="27" grpId="0"/>
      <p:bldP spid="28" grpId="0"/>
      <p:bldP spid="2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Freeform 38"/>
          <p:cNvSpPr>
            <a:spLocks noEditPoints="1"/>
          </p:cNvSpPr>
          <p:nvPr/>
        </p:nvSpPr>
        <p:spPr bwMode="auto">
          <a:xfrm>
            <a:off x="5791301" y="2852936"/>
            <a:ext cx="609398" cy="609398"/>
          </a:xfrm>
          <a:custGeom>
            <a:avLst/>
            <a:gdLst>
              <a:gd name="T0" fmla="*/ 0 w 140"/>
              <a:gd name="T1" fmla="*/ 70 h 140"/>
              <a:gd name="T2" fmla="*/ 140 w 140"/>
              <a:gd name="T3" fmla="*/ 70 h 140"/>
              <a:gd name="T4" fmla="*/ 126 w 140"/>
              <a:gd name="T5" fmla="*/ 70 h 140"/>
              <a:gd name="T6" fmla="*/ 15 w 140"/>
              <a:gd name="T7" fmla="*/ 70 h 140"/>
              <a:gd name="T8" fmla="*/ 126 w 140"/>
              <a:gd name="T9" fmla="*/ 70 h 140"/>
              <a:gd name="T10" fmla="*/ 75 w 140"/>
              <a:gd name="T11" fmla="*/ 64 h 140"/>
              <a:gd name="T12" fmla="*/ 66 w 140"/>
              <a:gd name="T13" fmla="*/ 61 h 140"/>
              <a:gd name="T14" fmla="*/ 65 w 140"/>
              <a:gd name="T15" fmla="*/ 61 h 140"/>
              <a:gd name="T16" fmla="*/ 64 w 140"/>
              <a:gd name="T17" fmla="*/ 60 h 140"/>
              <a:gd name="T18" fmla="*/ 64 w 140"/>
              <a:gd name="T19" fmla="*/ 59 h 140"/>
              <a:gd name="T20" fmla="*/ 63 w 140"/>
              <a:gd name="T21" fmla="*/ 59 h 140"/>
              <a:gd name="T22" fmla="*/ 63 w 140"/>
              <a:gd name="T23" fmla="*/ 58 h 140"/>
              <a:gd name="T24" fmla="*/ 66 w 140"/>
              <a:gd name="T25" fmla="*/ 54 h 140"/>
              <a:gd name="T26" fmla="*/ 72 w 140"/>
              <a:gd name="T27" fmla="*/ 53 h 140"/>
              <a:gd name="T28" fmla="*/ 75 w 140"/>
              <a:gd name="T29" fmla="*/ 53 h 140"/>
              <a:gd name="T30" fmla="*/ 77 w 140"/>
              <a:gd name="T31" fmla="*/ 53 h 140"/>
              <a:gd name="T32" fmla="*/ 79 w 140"/>
              <a:gd name="T33" fmla="*/ 54 h 140"/>
              <a:gd name="T34" fmla="*/ 88 w 140"/>
              <a:gd name="T35" fmla="*/ 58 h 140"/>
              <a:gd name="T36" fmla="*/ 89 w 140"/>
              <a:gd name="T37" fmla="*/ 50 h 140"/>
              <a:gd name="T38" fmla="*/ 89 w 140"/>
              <a:gd name="T39" fmla="*/ 47 h 140"/>
              <a:gd name="T40" fmla="*/ 82 w 140"/>
              <a:gd name="T41" fmla="*/ 39 h 140"/>
              <a:gd name="T42" fmla="*/ 72 w 140"/>
              <a:gd name="T43" fmla="*/ 38 h 140"/>
              <a:gd name="T44" fmla="*/ 72 w 140"/>
              <a:gd name="T45" fmla="*/ 44 h 140"/>
              <a:gd name="T46" fmla="*/ 68 w 140"/>
              <a:gd name="T47" fmla="*/ 44 h 140"/>
              <a:gd name="T48" fmla="*/ 68 w 140"/>
              <a:gd name="T49" fmla="*/ 38 h 140"/>
              <a:gd name="T50" fmla="*/ 57 w 140"/>
              <a:gd name="T51" fmla="*/ 39 h 140"/>
              <a:gd name="T52" fmla="*/ 56 w 140"/>
              <a:gd name="T53" fmla="*/ 48 h 140"/>
              <a:gd name="T54" fmla="*/ 50 w 140"/>
              <a:gd name="T55" fmla="*/ 60 h 140"/>
              <a:gd name="T56" fmla="*/ 52 w 140"/>
              <a:gd name="T57" fmla="*/ 68 h 140"/>
              <a:gd name="T58" fmla="*/ 53 w 140"/>
              <a:gd name="T59" fmla="*/ 69 h 140"/>
              <a:gd name="T60" fmla="*/ 54 w 140"/>
              <a:gd name="T61" fmla="*/ 70 h 140"/>
              <a:gd name="T62" fmla="*/ 55 w 140"/>
              <a:gd name="T63" fmla="*/ 70 h 140"/>
              <a:gd name="T64" fmla="*/ 56 w 140"/>
              <a:gd name="T65" fmla="*/ 71 h 140"/>
              <a:gd name="T66" fmla="*/ 67 w 140"/>
              <a:gd name="T67" fmla="*/ 75 h 140"/>
              <a:gd name="T68" fmla="*/ 76 w 140"/>
              <a:gd name="T69" fmla="*/ 77 h 140"/>
              <a:gd name="T70" fmla="*/ 78 w 140"/>
              <a:gd name="T71" fmla="*/ 81 h 140"/>
              <a:gd name="T72" fmla="*/ 78 w 140"/>
              <a:gd name="T73" fmla="*/ 82 h 140"/>
              <a:gd name="T74" fmla="*/ 77 w 140"/>
              <a:gd name="T75" fmla="*/ 82 h 140"/>
              <a:gd name="T76" fmla="*/ 77 w 140"/>
              <a:gd name="T77" fmla="*/ 83 h 140"/>
              <a:gd name="T78" fmla="*/ 72 w 140"/>
              <a:gd name="T79" fmla="*/ 85 h 140"/>
              <a:gd name="T80" fmla="*/ 59 w 140"/>
              <a:gd name="T81" fmla="*/ 84 h 140"/>
              <a:gd name="T82" fmla="*/ 49 w 140"/>
              <a:gd name="T83" fmla="*/ 79 h 140"/>
              <a:gd name="T84" fmla="*/ 49 w 140"/>
              <a:gd name="T85" fmla="*/ 91 h 140"/>
              <a:gd name="T86" fmla="*/ 57 w 140"/>
              <a:gd name="T87" fmla="*/ 102 h 140"/>
              <a:gd name="T88" fmla="*/ 68 w 140"/>
              <a:gd name="T89" fmla="*/ 95 h 140"/>
              <a:gd name="T90" fmla="*/ 72 w 140"/>
              <a:gd name="T91" fmla="*/ 95 h 140"/>
              <a:gd name="T92" fmla="*/ 82 w 140"/>
              <a:gd name="T93" fmla="*/ 102 h 140"/>
              <a:gd name="T94" fmla="*/ 85 w 140"/>
              <a:gd name="T95" fmla="*/ 90 h 140"/>
              <a:gd name="T96" fmla="*/ 91 w 140"/>
              <a:gd name="T97" fmla="*/ 79 h 140"/>
              <a:gd name="T98" fmla="*/ 89 w 140"/>
              <a:gd name="T99" fmla="*/ 7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126" y="70"/>
                </a:moveTo>
                <a:cubicBezTo>
                  <a:pt x="126" y="101"/>
                  <a:pt x="101" y="126"/>
                  <a:pt x="70" y="126"/>
                </a:cubicBezTo>
                <a:cubicBezTo>
                  <a:pt x="40" y="126"/>
                  <a:pt x="15" y="101"/>
                  <a:pt x="15" y="70"/>
                </a:cubicBezTo>
                <a:cubicBezTo>
                  <a:pt x="15" y="39"/>
                  <a:pt x="40" y="14"/>
                  <a:pt x="70" y="14"/>
                </a:cubicBezTo>
                <a:cubicBezTo>
                  <a:pt x="101" y="14"/>
                  <a:pt x="126" y="39"/>
                  <a:pt x="126" y="70"/>
                </a:cubicBezTo>
                <a:close/>
                <a:moveTo>
                  <a:pt x="80" y="65"/>
                </a:moveTo>
                <a:cubicBezTo>
                  <a:pt x="79" y="65"/>
                  <a:pt x="77" y="64"/>
                  <a:pt x="75" y="64"/>
                </a:cubicBezTo>
                <a:cubicBezTo>
                  <a:pt x="74" y="63"/>
                  <a:pt x="72" y="63"/>
                  <a:pt x="70" y="63"/>
                </a:cubicBezTo>
                <a:cubicBezTo>
                  <a:pt x="68" y="62"/>
                  <a:pt x="67" y="62"/>
                  <a:pt x="66" y="61"/>
                </a:cubicBezTo>
                <a:cubicBezTo>
                  <a:pt x="66" y="61"/>
                  <a:pt x="66" y="61"/>
                  <a:pt x="65" y="61"/>
                </a:cubicBezTo>
                <a:cubicBezTo>
                  <a:pt x="65" y="61"/>
                  <a:pt x="65" y="61"/>
                  <a:pt x="65" y="61"/>
                </a:cubicBezTo>
                <a:cubicBezTo>
                  <a:pt x="65" y="61"/>
                  <a:pt x="65" y="61"/>
                  <a:pt x="65" y="61"/>
                </a:cubicBezTo>
                <a:cubicBezTo>
                  <a:pt x="64" y="60"/>
                  <a:pt x="64" y="60"/>
                  <a:pt x="64" y="60"/>
                </a:cubicBezTo>
                <a:cubicBezTo>
                  <a:pt x="64" y="60"/>
                  <a:pt x="64" y="60"/>
                  <a:pt x="64" y="60"/>
                </a:cubicBezTo>
                <a:cubicBezTo>
                  <a:pt x="64" y="60"/>
                  <a:pt x="64" y="60"/>
                  <a:pt x="64" y="59"/>
                </a:cubicBezTo>
                <a:cubicBezTo>
                  <a:pt x="64" y="59"/>
                  <a:pt x="64" y="59"/>
                  <a:pt x="64" y="59"/>
                </a:cubicBezTo>
                <a:cubicBezTo>
                  <a:pt x="63" y="59"/>
                  <a:pt x="63" y="59"/>
                  <a:pt x="63" y="59"/>
                </a:cubicBezTo>
                <a:cubicBezTo>
                  <a:pt x="63" y="59"/>
                  <a:pt x="63" y="58"/>
                  <a:pt x="63" y="58"/>
                </a:cubicBezTo>
                <a:cubicBezTo>
                  <a:pt x="63" y="58"/>
                  <a:pt x="63" y="58"/>
                  <a:pt x="63" y="58"/>
                </a:cubicBezTo>
                <a:cubicBezTo>
                  <a:pt x="63" y="57"/>
                  <a:pt x="64" y="56"/>
                  <a:pt x="64" y="55"/>
                </a:cubicBezTo>
                <a:cubicBezTo>
                  <a:pt x="65" y="55"/>
                  <a:pt x="65" y="54"/>
                  <a:pt x="66" y="54"/>
                </a:cubicBezTo>
                <a:cubicBezTo>
                  <a:pt x="67" y="53"/>
                  <a:pt x="68" y="53"/>
                  <a:pt x="69" y="53"/>
                </a:cubicBezTo>
                <a:cubicBezTo>
                  <a:pt x="70" y="53"/>
                  <a:pt x="71" y="53"/>
                  <a:pt x="72" y="53"/>
                </a:cubicBezTo>
                <a:cubicBezTo>
                  <a:pt x="73" y="53"/>
                  <a:pt x="74" y="53"/>
                  <a:pt x="74" y="53"/>
                </a:cubicBezTo>
                <a:cubicBezTo>
                  <a:pt x="74" y="53"/>
                  <a:pt x="75" y="53"/>
                  <a:pt x="75" y="53"/>
                </a:cubicBezTo>
                <a:cubicBezTo>
                  <a:pt x="75" y="53"/>
                  <a:pt x="76" y="53"/>
                  <a:pt x="76" y="53"/>
                </a:cubicBezTo>
                <a:cubicBezTo>
                  <a:pt x="77" y="53"/>
                  <a:pt x="77" y="53"/>
                  <a:pt x="77" y="53"/>
                </a:cubicBezTo>
                <a:cubicBezTo>
                  <a:pt x="77" y="53"/>
                  <a:pt x="78" y="53"/>
                  <a:pt x="78" y="53"/>
                </a:cubicBezTo>
                <a:cubicBezTo>
                  <a:pt x="79" y="53"/>
                  <a:pt x="79" y="54"/>
                  <a:pt x="79" y="54"/>
                </a:cubicBezTo>
                <a:cubicBezTo>
                  <a:pt x="80" y="54"/>
                  <a:pt x="80" y="54"/>
                  <a:pt x="81" y="54"/>
                </a:cubicBezTo>
                <a:cubicBezTo>
                  <a:pt x="84" y="55"/>
                  <a:pt x="86" y="57"/>
                  <a:pt x="88" y="58"/>
                </a:cubicBezTo>
                <a:cubicBezTo>
                  <a:pt x="89" y="58"/>
                  <a:pt x="89" y="58"/>
                  <a:pt x="89" y="58"/>
                </a:cubicBezTo>
                <a:cubicBezTo>
                  <a:pt x="89" y="50"/>
                  <a:pt x="89" y="50"/>
                  <a:pt x="89" y="50"/>
                </a:cubicBezTo>
                <a:cubicBezTo>
                  <a:pt x="89" y="48"/>
                  <a:pt x="89" y="48"/>
                  <a:pt x="89" y="48"/>
                </a:cubicBezTo>
                <a:cubicBezTo>
                  <a:pt x="89" y="47"/>
                  <a:pt x="89" y="47"/>
                  <a:pt x="89" y="47"/>
                </a:cubicBezTo>
                <a:cubicBezTo>
                  <a:pt x="87" y="46"/>
                  <a:pt x="85" y="45"/>
                  <a:pt x="82" y="45"/>
                </a:cubicBezTo>
                <a:cubicBezTo>
                  <a:pt x="82" y="39"/>
                  <a:pt x="82" y="39"/>
                  <a:pt x="82" y="39"/>
                </a:cubicBezTo>
                <a:cubicBezTo>
                  <a:pt x="82" y="38"/>
                  <a:pt x="82" y="38"/>
                  <a:pt x="82" y="38"/>
                </a:cubicBezTo>
                <a:cubicBezTo>
                  <a:pt x="72" y="38"/>
                  <a:pt x="72" y="38"/>
                  <a:pt x="72" y="38"/>
                </a:cubicBezTo>
                <a:cubicBezTo>
                  <a:pt x="72" y="39"/>
                  <a:pt x="72" y="39"/>
                  <a:pt x="72" y="39"/>
                </a:cubicBezTo>
                <a:cubicBezTo>
                  <a:pt x="72" y="44"/>
                  <a:pt x="72" y="44"/>
                  <a:pt x="72" y="44"/>
                </a:cubicBezTo>
                <a:cubicBezTo>
                  <a:pt x="72" y="44"/>
                  <a:pt x="72" y="44"/>
                  <a:pt x="72" y="44"/>
                </a:cubicBezTo>
                <a:cubicBezTo>
                  <a:pt x="70" y="44"/>
                  <a:pt x="69" y="44"/>
                  <a:pt x="68" y="44"/>
                </a:cubicBezTo>
                <a:cubicBezTo>
                  <a:pt x="68" y="39"/>
                  <a:pt x="68" y="39"/>
                  <a:pt x="68" y="39"/>
                </a:cubicBezTo>
                <a:cubicBezTo>
                  <a:pt x="68" y="38"/>
                  <a:pt x="68" y="38"/>
                  <a:pt x="68" y="38"/>
                </a:cubicBezTo>
                <a:cubicBezTo>
                  <a:pt x="57" y="38"/>
                  <a:pt x="57" y="38"/>
                  <a:pt x="57" y="38"/>
                </a:cubicBezTo>
                <a:cubicBezTo>
                  <a:pt x="57" y="39"/>
                  <a:pt x="57" y="39"/>
                  <a:pt x="57" y="39"/>
                </a:cubicBezTo>
                <a:cubicBezTo>
                  <a:pt x="57" y="47"/>
                  <a:pt x="57" y="47"/>
                  <a:pt x="57" y="47"/>
                </a:cubicBezTo>
                <a:cubicBezTo>
                  <a:pt x="57" y="47"/>
                  <a:pt x="56" y="48"/>
                  <a:pt x="56" y="48"/>
                </a:cubicBezTo>
                <a:cubicBezTo>
                  <a:pt x="52" y="51"/>
                  <a:pt x="50" y="54"/>
                  <a:pt x="50" y="59"/>
                </a:cubicBezTo>
                <a:cubicBezTo>
                  <a:pt x="50" y="59"/>
                  <a:pt x="50" y="59"/>
                  <a:pt x="50" y="60"/>
                </a:cubicBezTo>
                <a:cubicBezTo>
                  <a:pt x="50" y="60"/>
                  <a:pt x="50" y="59"/>
                  <a:pt x="50" y="59"/>
                </a:cubicBezTo>
                <a:cubicBezTo>
                  <a:pt x="50" y="63"/>
                  <a:pt x="51" y="65"/>
                  <a:pt x="52" y="68"/>
                </a:cubicBezTo>
                <a:cubicBezTo>
                  <a:pt x="53" y="68"/>
                  <a:pt x="53" y="68"/>
                  <a:pt x="53" y="68"/>
                </a:cubicBezTo>
                <a:cubicBezTo>
                  <a:pt x="53" y="69"/>
                  <a:pt x="53" y="69"/>
                  <a:pt x="53" y="69"/>
                </a:cubicBezTo>
                <a:cubicBezTo>
                  <a:pt x="54" y="69"/>
                  <a:pt x="54" y="69"/>
                  <a:pt x="54" y="69"/>
                </a:cubicBezTo>
                <a:cubicBezTo>
                  <a:pt x="54" y="69"/>
                  <a:pt x="54" y="69"/>
                  <a:pt x="54" y="70"/>
                </a:cubicBezTo>
                <a:cubicBezTo>
                  <a:pt x="54" y="70"/>
                  <a:pt x="55" y="70"/>
                  <a:pt x="55" y="70"/>
                </a:cubicBezTo>
                <a:cubicBezTo>
                  <a:pt x="55" y="70"/>
                  <a:pt x="55" y="70"/>
                  <a:pt x="55" y="70"/>
                </a:cubicBezTo>
                <a:cubicBezTo>
                  <a:pt x="55" y="70"/>
                  <a:pt x="56" y="70"/>
                  <a:pt x="56" y="71"/>
                </a:cubicBezTo>
                <a:cubicBezTo>
                  <a:pt x="56" y="71"/>
                  <a:pt x="56" y="71"/>
                  <a:pt x="56" y="71"/>
                </a:cubicBezTo>
                <a:cubicBezTo>
                  <a:pt x="57" y="72"/>
                  <a:pt x="59" y="72"/>
                  <a:pt x="61" y="73"/>
                </a:cubicBezTo>
                <a:cubicBezTo>
                  <a:pt x="63" y="74"/>
                  <a:pt x="65" y="74"/>
                  <a:pt x="67" y="75"/>
                </a:cubicBezTo>
                <a:cubicBezTo>
                  <a:pt x="69" y="75"/>
                  <a:pt x="71" y="75"/>
                  <a:pt x="73" y="76"/>
                </a:cubicBezTo>
                <a:cubicBezTo>
                  <a:pt x="74" y="76"/>
                  <a:pt x="75" y="77"/>
                  <a:pt x="76" y="77"/>
                </a:cubicBezTo>
                <a:cubicBezTo>
                  <a:pt x="77" y="78"/>
                  <a:pt x="78" y="79"/>
                  <a:pt x="78" y="80"/>
                </a:cubicBezTo>
                <a:cubicBezTo>
                  <a:pt x="78" y="81"/>
                  <a:pt x="78" y="81"/>
                  <a:pt x="78" y="81"/>
                </a:cubicBezTo>
                <a:cubicBezTo>
                  <a:pt x="78" y="81"/>
                  <a:pt x="78" y="81"/>
                  <a:pt x="78" y="81"/>
                </a:cubicBezTo>
                <a:cubicBezTo>
                  <a:pt x="78" y="82"/>
                  <a:pt x="78" y="82"/>
                  <a:pt x="78" y="82"/>
                </a:cubicBezTo>
                <a:cubicBezTo>
                  <a:pt x="78" y="82"/>
                  <a:pt x="78" y="82"/>
                  <a:pt x="77" y="82"/>
                </a:cubicBezTo>
                <a:cubicBezTo>
                  <a:pt x="77" y="82"/>
                  <a:pt x="77" y="82"/>
                  <a:pt x="77" y="82"/>
                </a:cubicBezTo>
                <a:cubicBezTo>
                  <a:pt x="77" y="82"/>
                  <a:pt x="77" y="83"/>
                  <a:pt x="77" y="83"/>
                </a:cubicBezTo>
                <a:cubicBezTo>
                  <a:pt x="77" y="83"/>
                  <a:pt x="77" y="83"/>
                  <a:pt x="77" y="83"/>
                </a:cubicBezTo>
                <a:cubicBezTo>
                  <a:pt x="76" y="84"/>
                  <a:pt x="75" y="84"/>
                  <a:pt x="74" y="85"/>
                </a:cubicBezTo>
                <a:cubicBezTo>
                  <a:pt x="74" y="85"/>
                  <a:pt x="73" y="85"/>
                  <a:pt x="72" y="85"/>
                </a:cubicBezTo>
                <a:cubicBezTo>
                  <a:pt x="70" y="86"/>
                  <a:pt x="69" y="86"/>
                  <a:pt x="69" y="86"/>
                </a:cubicBezTo>
                <a:cubicBezTo>
                  <a:pt x="66" y="86"/>
                  <a:pt x="63" y="85"/>
                  <a:pt x="59" y="84"/>
                </a:cubicBezTo>
                <a:cubicBezTo>
                  <a:pt x="56" y="83"/>
                  <a:pt x="53" y="81"/>
                  <a:pt x="51" y="79"/>
                </a:cubicBezTo>
                <a:cubicBezTo>
                  <a:pt x="49" y="79"/>
                  <a:pt x="49" y="79"/>
                  <a:pt x="49" y="79"/>
                </a:cubicBezTo>
                <a:cubicBezTo>
                  <a:pt x="49" y="80"/>
                  <a:pt x="49" y="80"/>
                  <a:pt x="49" y="80"/>
                </a:cubicBezTo>
                <a:cubicBezTo>
                  <a:pt x="49" y="91"/>
                  <a:pt x="49" y="91"/>
                  <a:pt x="49" y="91"/>
                </a:cubicBezTo>
                <a:cubicBezTo>
                  <a:pt x="52" y="92"/>
                  <a:pt x="54" y="93"/>
                  <a:pt x="57" y="93"/>
                </a:cubicBezTo>
                <a:cubicBezTo>
                  <a:pt x="57" y="102"/>
                  <a:pt x="57" y="102"/>
                  <a:pt x="57" y="102"/>
                </a:cubicBezTo>
                <a:cubicBezTo>
                  <a:pt x="68" y="102"/>
                  <a:pt x="68" y="102"/>
                  <a:pt x="68" y="102"/>
                </a:cubicBezTo>
                <a:cubicBezTo>
                  <a:pt x="68" y="95"/>
                  <a:pt x="68" y="95"/>
                  <a:pt x="68" y="95"/>
                </a:cubicBezTo>
                <a:cubicBezTo>
                  <a:pt x="68" y="95"/>
                  <a:pt x="68" y="95"/>
                  <a:pt x="68" y="95"/>
                </a:cubicBezTo>
                <a:cubicBezTo>
                  <a:pt x="70" y="95"/>
                  <a:pt x="71" y="95"/>
                  <a:pt x="72" y="95"/>
                </a:cubicBezTo>
                <a:cubicBezTo>
                  <a:pt x="72" y="102"/>
                  <a:pt x="72" y="102"/>
                  <a:pt x="72" y="102"/>
                </a:cubicBezTo>
                <a:cubicBezTo>
                  <a:pt x="82" y="102"/>
                  <a:pt x="82" y="102"/>
                  <a:pt x="82" y="102"/>
                </a:cubicBezTo>
                <a:cubicBezTo>
                  <a:pt x="82" y="92"/>
                  <a:pt x="82" y="92"/>
                  <a:pt x="82" y="92"/>
                </a:cubicBezTo>
                <a:cubicBezTo>
                  <a:pt x="83" y="91"/>
                  <a:pt x="84" y="91"/>
                  <a:pt x="85" y="90"/>
                </a:cubicBezTo>
                <a:cubicBezTo>
                  <a:pt x="89" y="87"/>
                  <a:pt x="91" y="83"/>
                  <a:pt x="91" y="79"/>
                </a:cubicBezTo>
                <a:cubicBezTo>
                  <a:pt x="91" y="79"/>
                  <a:pt x="91" y="79"/>
                  <a:pt x="91" y="79"/>
                </a:cubicBezTo>
                <a:cubicBezTo>
                  <a:pt x="91" y="79"/>
                  <a:pt x="91" y="79"/>
                  <a:pt x="91" y="78"/>
                </a:cubicBezTo>
                <a:cubicBezTo>
                  <a:pt x="91" y="75"/>
                  <a:pt x="90" y="72"/>
                  <a:pt x="89" y="70"/>
                </a:cubicBezTo>
                <a:cubicBezTo>
                  <a:pt x="87" y="68"/>
                  <a:pt x="84" y="66"/>
                  <a:pt x="80" y="65"/>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1" name="Freeform 12"/>
          <p:cNvSpPr>
            <a:spLocks noEditPoints="1"/>
          </p:cNvSpPr>
          <p:nvPr/>
        </p:nvSpPr>
        <p:spPr bwMode="auto">
          <a:xfrm flipH="1">
            <a:off x="4628039" y="2708920"/>
            <a:ext cx="2935922" cy="1999860"/>
          </a:xfrm>
          <a:custGeom>
            <a:avLst/>
            <a:gdLst>
              <a:gd name="T0" fmla="*/ 4905 w 5127"/>
              <a:gd name="T1" fmla="*/ 1457 h 3492"/>
              <a:gd name="T2" fmla="*/ 3893 w 5127"/>
              <a:gd name="T3" fmla="*/ 2511 h 3492"/>
              <a:gd name="T4" fmla="*/ 4439 w 5127"/>
              <a:gd name="T5" fmla="*/ 2733 h 3492"/>
              <a:gd name="T6" fmla="*/ 4029 w 5127"/>
              <a:gd name="T7" fmla="*/ 3492 h 3492"/>
              <a:gd name="T8" fmla="*/ 4515 w 5127"/>
              <a:gd name="T9" fmla="*/ 3230 h 3492"/>
              <a:gd name="T10" fmla="*/ 5000 w 5127"/>
              <a:gd name="T11" fmla="*/ 3492 h 3492"/>
              <a:gd name="T12" fmla="*/ 4590 w 5127"/>
              <a:gd name="T13" fmla="*/ 2733 h 3492"/>
              <a:gd name="T14" fmla="*/ 5127 w 5127"/>
              <a:gd name="T15" fmla="*/ 1457 h 3492"/>
              <a:gd name="T16" fmla="*/ 222 w 5127"/>
              <a:gd name="T17" fmla="*/ 1457 h 3492"/>
              <a:gd name="T18" fmla="*/ 1235 w 5127"/>
              <a:gd name="T19" fmla="*/ 2511 h 3492"/>
              <a:gd name="T20" fmla="*/ 689 w 5127"/>
              <a:gd name="T21" fmla="*/ 2733 h 3492"/>
              <a:gd name="T22" fmla="*/ 1099 w 5127"/>
              <a:gd name="T23" fmla="*/ 3492 h 3492"/>
              <a:gd name="T24" fmla="*/ 613 w 5127"/>
              <a:gd name="T25" fmla="*/ 3230 h 3492"/>
              <a:gd name="T26" fmla="*/ 127 w 5127"/>
              <a:gd name="T27" fmla="*/ 3492 h 3492"/>
              <a:gd name="T28" fmla="*/ 538 w 5127"/>
              <a:gd name="T29" fmla="*/ 2733 h 3492"/>
              <a:gd name="T30" fmla="*/ 0 w 5127"/>
              <a:gd name="T31" fmla="*/ 1457 h 3492"/>
              <a:gd name="T32" fmla="*/ 970 w 5127"/>
              <a:gd name="T33" fmla="*/ 816 h 3492"/>
              <a:gd name="T34" fmla="*/ 936 w 5127"/>
              <a:gd name="T35" fmla="*/ 823 h 3492"/>
              <a:gd name="T36" fmla="*/ 1242 w 5127"/>
              <a:gd name="T37" fmla="*/ 1487 h 3492"/>
              <a:gd name="T38" fmla="*/ 1911 w 5127"/>
              <a:gd name="T39" fmla="*/ 1670 h 3492"/>
              <a:gd name="T40" fmla="*/ 3215 w 5127"/>
              <a:gd name="T41" fmla="*/ 1487 h 3492"/>
              <a:gd name="T42" fmla="*/ 4186 w 5127"/>
              <a:gd name="T43" fmla="*/ 1201 h 3492"/>
              <a:gd name="T44" fmla="*/ 4191 w 5127"/>
              <a:gd name="T45" fmla="*/ 823 h 3492"/>
              <a:gd name="T46" fmla="*/ 4398 w 5127"/>
              <a:gd name="T47" fmla="*/ 136 h 3492"/>
              <a:gd name="T48" fmla="*/ 4377 w 5127"/>
              <a:gd name="T49" fmla="*/ 745 h 3492"/>
              <a:gd name="T50" fmla="*/ 4722 w 5127"/>
              <a:gd name="T51" fmla="*/ 2398 h 3492"/>
              <a:gd name="T52" fmla="*/ 3707 w 5127"/>
              <a:gd name="T53" fmla="*/ 2513 h 3492"/>
              <a:gd name="T54" fmla="*/ 3432 w 5127"/>
              <a:gd name="T55" fmla="*/ 3076 h 3492"/>
              <a:gd name="T56" fmla="*/ 3654 w 5127"/>
              <a:gd name="T57" fmla="*/ 2105 h 3492"/>
              <a:gd name="T58" fmla="*/ 4292 w 5127"/>
              <a:gd name="T59" fmla="*/ 1622 h 3492"/>
              <a:gd name="T60" fmla="*/ 4005 w 5127"/>
              <a:gd name="T61" fmla="*/ 1670 h 3492"/>
              <a:gd name="T62" fmla="*/ 3568 w 5127"/>
              <a:gd name="T63" fmla="*/ 1884 h 3492"/>
              <a:gd name="T64" fmla="*/ 3044 w 5127"/>
              <a:gd name="T65" fmla="*/ 3421 h 3492"/>
              <a:gd name="T66" fmla="*/ 2084 w 5127"/>
              <a:gd name="T67" fmla="*/ 1884 h 3492"/>
              <a:gd name="T68" fmla="*/ 1560 w 5127"/>
              <a:gd name="T69" fmla="*/ 1670 h 3492"/>
              <a:gd name="T70" fmla="*/ 989 w 5127"/>
              <a:gd name="T71" fmla="*/ 1586 h 3492"/>
              <a:gd name="T72" fmla="*/ 836 w 5127"/>
              <a:gd name="T73" fmla="*/ 2105 h 3492"/>
              <a:gd name="T74" fmla="*/ 1696 w 5127"/>
              <a:gd name="T75" fmla="*/ 2481 h 3492"/>
              <a:gd name="T76" fmla="*/ 1413 w 5127"/>
              <a:gd name="T77" fmla="*/ 3076 h 3492"/>
              <a:gd name="T78" fmla="*/ 1087 w 5127"/>
              <a:gd name="T79" fmla="*/ 2398 h 3492"/>
              <a:gd name="T80" fmla="*/ 406 w 5127"/>
              <a:gd name="T81" fmla="*/ 1601 h 3492"/>
              <a:gd name="T82" fmla="*/ 750 w 5127"/>
              <a:gd name="T83" fmla="*/ 745 h 34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27" h="3492">
                <a:moveTo>
                  <a:pt x="5127" y="1457"/>
                </a:moveTo>
                <a:cubicBezTo>
                  <a:pt x="4905" y="1457"/>
                  <a:pt x="4905" y="1457"/>
                  <a:pt x="4905" y="1457"/>
                </a:cubicBezTo>
                <a:cubicBezTo>
                  <a:pt x="4905" y="2511"/>
                  <a:pt x="4905" y="2511"/>
                  <a:pt x="4905" y="2511"/>
                </a:cubicBezTo>
                <a:cubicBezTo>
                  <a:pt x="3893" y="2511"/>
                  <a:pt x="3893" y="2511"/>
                  <a:pt x="3893" y="2511"/>
                </a:cubicBezTo>
                <a:cubicBezTo>
                  <a:pt x="3893" y="2733"/>
                  <a:pt x="3893" y="2733"/>
                  <a:pt x="3893" y="2733"/>
                </a:cubicBezTo>
                <a:cubicBezTo>
                  <a:pt x="4439" y="2733"/>
                  <a:pt x="4439" y="2733"/>
                  <a:pt x="4439" y="2733"/>
                </a:cubicBezTo>
                <a:cubicBezTo>
                  <a:pt x="4439" y="3196"/>
                  <a:pt x="4439" y="3196"/>
                  <a:pt x="4439" y="3196"/>
                </a:cubicBezTo>
                <a:cubicBezTo>
                  <a:pt x="4029" y="3492"/>
                  <a:pt x="4029" y="3492"/>
                  <a:pt x="4029" y="3492"/>
                </a:cubicBezTo>
                <a:cubicBezTo>
                  <a:pt x="4152" y="3492"/>
                  <a:pt x="4152" y="3492"/>
                  <a:pt x="4152" y="3492"/>
                </a:cubicBezTo>
                <a:cubicBezTo>
                  <a:pt x="4515" y="3230"/>
                  <a:pt x="4515" y="3230"/>
                  <a:pt x="4515" y="3230"/>
                </a:cubicBezTo>
                <a:cubicBezTo>
                  <a:pt x="4877" y="3492"/>
                  <a:pt x="4877" y="3492"/>
                  <a:pt x="4877" y="3492"/>
                </a:cubicBezTo>
                <a:cubicBezTo>
                  <a:pt x="5000" y="3492"/>
                  <a:pt x="5000" y="3492"/>
                  <a:pt x="5000" y="3492"/>
                </a:cubicBezTo>
                <a:cubicBezTo>
                  <a:pt x="4590" y="3196"/>
                  <a:pt x="4590" y="3196"/>
                  <a:pt x="4590" y="3196"/>
                </a:cubicBezTo>
                <a:cubicBezTo>
                  <a:pt x="4590" y="2733"/>
                  <a:pt x="4590" y="2733"/>
                  <a:pt x="4590" y="2733"/>
                </a:cubicBezTo>
                <a:cubicBezTo>
                  <a:pt x="5127" y="2733"/>
                  <a:pt x="5127" y="2733"/>
                  <a:pt x="5127" y="2733"/>
                </a:cubicBezTo>
                <a:cubicBezTo>
                  <a:pt x="5127" y="2308"/>
                  <a:pt x="5127" y="1882"/>
                  <a:pt x="5127" y="1457"/>
                </a:cubicBezTo>
                <a:close/>
                <a:moveTo>
                  <a:pt x="0" y="1457"/>
                </a:moveTo>
                <a:cubicBezTo>
                  <a:pt x="222" y="1457"/>
                  <a:pt x="222" y="1457"/>
                  <a:pt x="222" y="1457"/>
                </a:cubicBezTo>
                <a:cubicBezTo>
                  <a:pt x="222" y="2511"/>
                  <a:pt x="222" y="2511"/>
                  <a:pt x="222" y="2511"/>
                </a:cubicBezTo>
                <a:cubicBezTo>
                  <a:pt x="1235" y="2511"/>
                  <a:pt x="1235" y="2511"/>
                  <a:pt x="1235" y="2511"/>
                </a:cubicBezTo>
                <a:cubicBezTo>
                  <a:pt x="1235" y="2733"/>
                  <a:pt x="1235" y="2733"/>
                  <a:pt x="1235" y="2733"/>
                </a:cubicBezTo>
                <a:cubicBezTo>
                  <a:pt x="689" y="2733"/>
                  <a:pt x="689" y="2733"/>
                  <a:pt x="689" y="2733"/>
                </a:cubicBezTo>
                <a:cubicBezTo>
                  <a:pt x="689" y="3196"/>
                  <a:pt x="689" y="3196"/>
                  <a:pt x="689" y="3196"/>
                </a:cubicBezTo>
                <a:cubicBezTo>
                  <a:pt x="1099" y="3492"/>
                  <a:pt x="1099" y="3492"/>
                  <a:pt x="1099" y="3492"/>
                </a:cubicBezTo>
                <a:cubicBezTo>
                  <a:pt x="976" y="3492"/>
                  <a:pt x="976" y="3492"/>
                  <a:pt x="976" y="3492"/>
                </a:cubicBezTo>
                <a:cubicBezTo>
                  <a:pt x="613" y="3230"/>
                  <a:pt x="613" y="3230"/>
                  <a:pt x="613" y="3230"/>
                </a:cubicBezTo>
                <a:cubicBezTo>
                  <a:pt x="250" y="3492"/>
                  <a:pt x="250" y="3492"/>
                  <a:pt x="250" y="3492"/>
                </a:cubicBezTo>
                <a:cubicBezTo>
                  <a:pt x="127" y="3492"/>
                  <a:pt x="127" y="3492"/>
                  <a:pt x="127" y="3492"/>
                </a:cubicBezTo>
                <a:cubicBezTo>
                  <a:pt x="538" y="3196"/>
                  <a:pt x="538" y="3196"/>
                  <a:pt x="538" y="3196"/>
                </a:cubicBezTo>
                <a:cubicBezTo>
                  <a:pt x="538" y="2733"/>
                  <a:pt x="538" y="2733"/>
                  <a:pt x="538" y="2733"/>
                </a:cubicBezTo>
                <a:cubicBezTo>
                  <a:pt x="0" y="2733"/>
                  <a:pt x="0" y="2733"/>
                  <a:pt x="0" y="2733"/>
                </a:cubicBezTo>
                <a:cubicBezTo>
                  <a:pt x="0" y="2308"/>
                  <a:pt x="0" y="1882"/>
                  <a:pt x="0" y="1457"/>
                </a:cubicBezTo>
                <a:close/>
                <a:moveTo>
                  <a:pt x="730" y="136"/>
                </a:moveTo>
                <a:cubicBezTo>
                  <a:pt x="1114" y="0"/>
                  <a:pt x="1217" y="729"/>
                  <a:pt x="970" y="816"/>
                </a:cubicBezTo>
                <a:cubicBezTo>
                  <a:pt x="959" y="820"/>
                  <a:pt x="948" y="822"/>
                  <a:pt x="936" y="823"/>
                </a:cubicBezTo>
                <a:cubicBezTo>
                  <a:pt x="936" y="823"/>
                  <a:pt x="936" y="823"/>
                  <a:pt x="936" y="823"/>
                </a:cubicBezTo>
                <a:cubicBezTo>
                  <a:pt x="861" y="917"/>
                  <a:pt x="903" y="1099"/>
                  <a:pt x="942" y="1201"/>
                </a:cubicBezTo>
                <a:cubicBezTo>
                  <a:pt x="998" y="1346"/>
                  <a:pt x="1102" y="1487"/>
                  <a:pt x="1242" y="1487"/>
                </a:cubicBezTo>
                <a:cubicBezTo>
                  <a:pt x="1913" y="1487"/>
                  <a:pt x="1913" y="1487"/>
                  <a:pt x="1913" y="1487"/>
                </a:cubicBezTo>
                <a:cubicBezTo>
                  <a:pt x="1911" y="1670"/>
                  <a:pt x="1911" y="1670"/>
                  <a:pt x="1911" y="1670"/>
                </a:cubicBezTo>
                <a:cubicBezTo>
                  <a:pt x="3217" y="1670"/>
                  <a:pt x="3217" y="1670"/>
                  <a:pt x="3217" y="1670"/>
                </a:cubicBezTo>
                <a:cubicBezTo>
                  <a:pt x="3215" y="1487"/>
                  <a:pt x="3215" y="1487"/>
                  <a:pt x="3215" y="1487"/>
                </a:cubicBezTo>
                <a:cubicBezTo>
                  <a:pt x="3886" y="1487"/>
                  <a:pt x="3886" y="1487"/>
                  <a:pt x="3886" y="1487"/>
                </a:cubicBezTo>
                <a:cubicBezTo>
                  <a:pt x="4025" y="1487"/>
                  <a:pt x="4130" y="1346"/>
                  <a:pt x="4186" y="1201"/>
                </a:cubicBezTo>
                <a:cubicBezTo>
                  <a:pt x="4225" y="1099"/>
                  <a:pt x="4267" y="917"/>
                  <a:pt x="4191" y="823"/>
                </a:cubicBezTo>
                <a:cubicBezTo>
                  <a:pt x="4191" y="823"/>
                  <a:pt x="4191" y="823"/>
                  <a:pt x="4191" y="823"/>
                </a:cubicBezTo>
                <a:cubicBezTo>
                  <a:pt x="4180" y="822"/>
                  <a:pt x="4169" y="820"/>
                  <a:pt x="4157" y="816"/>
                </a:cubicBezTo>
                <a:cubicBezTo>
                  <a:pt x="3911" y="729"/>
                  <a:pt x="4014" y="0"/>
                  <a:pt x="4398" y="136"/>
                </a:cubicBezTo>
                <a:cubicBezTo>
                  <a:pt x="4673" y="233"/>
                  <a:pt x="4556" y="586"/>
                  <a:pt x="4377" y="745"/>
                </a:cubicBezTo>
                <a:cubicBezTo>
                  <a:pt x="4377" y="745"/>
                  <a:pt x="4377" y="745"/>
                  <a:pt x="4377" y="745"/>
                </a:cubicBezTo>
                <a:cubicBezTo>
                  <a:pt x="4510" y="915"/>
                  <a:pt x="4722" y="1351"/>
                  <a:pt x="4722" y="1601"/>
                </a:cubicBezTo>
                <a:cubicBezTo>
                  <a:pt x="4722" y="2398"/>
                  <a:pt x="4722" y="2398"/>
                  <a:pt x="4722" y="2398"/>
                </a:cubicBezTo>
                <a:cubicBezTo>
                  <a:pt x="4041" y="2398"/>
                  <a:pt x="4041" y="2398"/>
                  <a:pt x="4041" y="2398"/>
                </a:cubicBezTo>
                <a:cubicBezTo>
                  <a:pt x="3938" y="2398"/>
                  <a:pt x="3717" y="2382"/>
                  <a:pt x="3707" y="2513"/>
                </a:cubicBezTo>
                <a:cubicBezTo>
                  <a:pt x="3714" y="3076"/>
                  <a:pt x="3714" y="3076"/>
                  <a:pt x="3714" y="3076"/>
                </a:cubicBezTo>
                <a:cubicBezTo>
                  <a:pt x="3432" y="3076"/>
                  <a:pt x="3432" y="3076"/>
                  <a:pt x="3432" y="3076"/>
                </a:cubicBezTo>
                <a:cubicBezTo>
                  <a:pt x="3432" y="2481"/>
                  <a:pt x="3432" y="2481"/>
                  <a:pt x="3432" y="2481"/>
                </a:cubicBezTo>
                <a:cubicBezTo>
                  <a:pt x="3432" y="2481"/>
                  <a:pt x="3414" y="2105"/>
                  <a:pt x="3654" y="2105"/>
                </a:cubicBezTo>
                <a:cubicBezTo>
                  <a:pt x="4292" y="2105"/>
                  <a:pt x="4292" y="2105"/>
                  <a:pt x="4292" y="2105"/>
                </a:cubicBezTo>
                <a:cubicBezTo>
                  <a:pt x="4292" y="1622"/>
                  <a:pt x="4292" y="1622"/>
                  <a:pt x="4292" y="1622"/>
                </a:cubicBezTo>
                <a:cubicBezTo>
                  <a:pt x="4292" y="1622"/>
                  <a:pt x="4281" y="1497"/>
                  <a:pt x="4139" y="1586"/>
                </a:cubicBezTo>
                <a:cubicBezTo>
                  <a:pt x="4005" y="1670"/>
                  <a:pt x="4005" y="1670"/>
                  <a:pt x="4005" y="1670"/>
                </a:cubicBezTo>
                <a:cubicBezTo>
                  <a:pt x="3568" y="1670"/>
                  <a:pt x="3568" y="1670"/>
                  <a:pt x="3568" y="1670"/>
                </a:cubicBezTo>
                <a:cubicBezTo>
                  <a:pt x="3568" y="1884"/>
                  <a:pt x="3568" y="1884"/>
                  <a:pt x="3568" y="1884"/>
                </a:cubicBezTo>
                <a:cubicBezTo>
                  <a:pt x="3044" y="1884"/>
                  <a:pt x="3044" y="1884"/>
                  <a:pt x="3044" y="1884"/>
                </a:cubicBezTo>
                <a:cubicBezTo>
                  <a:pt x="3044" y="3421"/>
                  <a:pt x="3044" y="3421"/>
                  <a:pt x="3044" y="3421"/>
                </a:cubicBezTo>
                <a:cubicBezTo>
                  <a:pt x="2084" y="3421"/>
                  <a:pt x="2084" y="3421"/>
                  <a:pt x="2084" y="3421"/>
                </a:cubicBezTo>
                <a:cubicBezTo>
                  <a:pt x="2084" y="1884"/>
                  <a:pt x="2084" y="1884"/>
                  <a:pt x="2084" y="1884"/>
                </a:cubicBezTo>
                <a:cubicBezTo>
                  <a:pt x="1560" y="1884"/>
                  <a:pt x="1560" y="1884"/>
                  <a:pt x="1560" y="1884"/>
                </a:cubicBezTo>
                <a:cubicBezTo>
                  <a:pt x="1560" y="1670"/>
                  <a:pt x="1560" y="1670"/>
                  <a:pt x="1560" y="1670"/>
                </a:cubicBezTo>
                <a:cubicBezTo>
                  <a:pt x="1123" y="1670"/>
                  <a:pt x="1123" y="1670"/>
                  <a:pt x="1123" y="1670"/>
                </a:cubicBezTo>
                <a:cubicBezTo>
                  <a:pt x="989" y="1586"/>
                  <a:pt x="989" y="1586"/>
                  <a:pt x="989" y="1586"/>
                </a:cubicBezTo>
                <a:cubicBezTo>
                  <a:pt x="847" y="1497"/>
                  <a:pt x="836" y="1622"/>
                  <a:pt x="836" y="1622"/>
                </a:cubicBezTo>
                <a:cubicBezTo>
                  <a:pt x="836" y="2105"/>
                  <a:pt x="836" y="2105"/>
                  <a:pt x="836" y="2105"/>
                </a:cubicBezTo>
                <a:cubicBezTo>
                  <a:pt x="1474" y="2105"/>
                  <a:pt x="1474" y="2105"/>
                  <a:pt x="1474" y="2105"/>
                </a:cubicBezTo>
                <a:cubicBezTo>
                  <a:pt x="1713" y="2105"/>
                  <a:pt x="1696" y="2481"/>
                  <a:pt x="1696" y="2481"/>
                </a:cubicBezTo>
                <a:cubicBezTo>
                  <a:pt x="1696" y="3076"/>
                  <a:pt x="1696" y="3076"/>
                  <a:pt x="1696" y="3076"/>
                </a:cubicBezTo>
                <a:cubicBezTo>
                  <a:pt x="1413" y="3076"/>
                  <a:pt x="1413" y="3076"/>
                  <a:pt x="1413" y="3076"/>
                </a:cubicBezTo>
                <a:cubicBezTo>
                  <a:pt x="1420" y="2513"/>
                  <a:pt x="1420" y="2513"/>
                  <a:pt x="1420" y="2513"/>
                </a:cubicBezTo>
                <a:cubicBezTo>
                  <a:pt x="1411" y="2382"/>
                  <a:pt x="1189" y="2398"/>
                  <a:pt x="1087" y="2398"/>
                </a:cubicBezTo>
                <a:cubicBezTo>
                  <a:pt x="406" y="2398"/>
                  <a:pt x="406" y="2398"/>
                  <a:pt x="406" y="2398"/>
                </a:cubicBezTo>
                <a:cubicBezTo>
                  <a:pt x="406" y="1601"/>
                  <a:pt x="406" y="1601"/>
                  <a:pt x="406" y="1601"/>
                </a:cubicBezTo>
                <a:cubicBezTo>
                  <a:pt x="406" y="1351"/>
                  <a:pt x="618" y="915"/>
                  <a:pt x="750" y="745"/>
                </a:cubicBezTo>
                <a:cubicBezTo>
                  <a:pt x="750" y="745"/>
                  <a:pt x="750" y="745"/>
                  <a:pt x="750" y="745"/>
                </a:cubicBezTo>
                <a:cubicBezTo>
                  <a:pt x="571" y="586"/>
                  <a:pt x="454" y="233"/>
                  <a:pt x="730" y="136"/>
                </a:cubicBez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32" name="圆角矩形标注 31"/>
          <p:cNvSpPr/>
          <p:nvPr/>
        </p:nvSpPr>
        <p:spPr>
          <a:xfrm>
            <a:off x="2963652" y="1772816"/>
            <a:ext cx="1561678" cy="1509680"/>
          </a:xfrm>
          <a:prstGeom prst="wedgeRoundRectCallout">
            <a:avLst>
              <a:gd name="adj1" fmla="val 85262"/>
              <a:gd name="adj2" fmla="val -6572"/>
              <a:gd name="adj3" fmla="val 16667"/>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3" name="圆角矩形标注 32"/>
          <p:cNvSpPr/>
          <p:nvPr/>
        </p:nvSpPr>
        <p:spPr>
          <a:xfrm>
            <a:off x="7666670" y="1772816"/>
            <a:ext cx="1561678" cy="1509680"/>
          </a:xfrm>
          <a:prstGeom prst="wedgeRoundRectCallout">
            <a:avLst>
              <a:gd name="adj1" fmla="val -85547"/>
              <a:gd name="adj2" fmla="val -5039"/>
              <a:gd name="adj3" fmla="val 1666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r>
              <a:rPr lang="zh-CN" altLang="en-US" sz="1000" dirty="0">
                <a:solidFill>
                  <a:prstClr val="white"/>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4" name="TextBox 33"/>
          <p:cNvSpPr txBox="1"/>
          <p:nvPr/>
        </p:nvSpPr>
        <p:spPr>
          <a:xfrm>
            <a:off x="1084378" y="3708850"/>
            <a:ext cx="3312368" cy="892552"/>
          </a:xfrm>
          <a:prstGeom prst="rect">
            <a:avLst/>
          </a:prstGeom>
          <a:noFill/>
        </p:spPr>
        <p:txBody>
          <a:bodyPr wrap="square" rtlCol="0">
            <a:spAutoFit/>
          </a:bodyPr>
          <a:lstStyle/>
          <a:p>
            <a:pPr algn="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35" name="TextBox 34"/>
          <p:cNvSpPr txBox="1"/>
          <p:nvPr/>
        </p:nvSpPr>
        <p:spPr>
          <a:xfrm>
            <a:off x="7795255" y="3708850"/>
            <a:ext cx="3312368" cy="892552"/>
          </a:xfrm>
          <a:prstGeom prst="rect">
            <a:avLst/>
          </a:prstGeom>
          <a:noFill/>
        </p:spPr>
        <p:txBody>
          <a:bodyPr wrap="square" rtlCol="0">
            <a:spAutoFit/>
          </a:bodyPr>
          <a:lstStyle/>
          <a:p>
            <a:pP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a:t>
            </a:r>
          </a:p>
        </p:txBody>
      </p:sp>
      <p:sp>
        <p:nvSpPr>
          <p:cNvPr id="36" name="TextBox 35"/>
          <p:cNvSpPr txBox="1"/>
          <p:nvPr/>
        </p:nvSpPr>
        <p:spPr>
          <a:xfrm>
            <a:off x="1199456" y="5445225"/>
            <a:ext cx="9793088" cy="492443"/>
          </a:xfrm>
          <a:prstGeom prst="rect">
            <a:avLst/>
          </a:prstGeom>
          <a:noFill/>
        </p:spPr>
        <p:txBody>
          <a:bodyPr wrap="square" rtlCol="0">
            <a:spAutoFit/>
          </a:bodyPr>
          <a:lstStyle/>
          <a:p>
            <a:pPr algn="ctr">
              <a:lnSpc>
                <a:spcPct val="130000"/>
              </a:lnSpc>
            </a:pPr>
            <a:r>
              <a:rPr lang="zh-CN" altLang="en-US" sz="10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p>
        </p:txBody>
      </p:sp>
      <p:sp>
        <p:nvSpPr>
          <p:cNvPr id="37" name="圆角矩形标注 36"/>
          <p:cNvSpPr/>
          <p:nvPr/>
        </p:nvSpPr>
        <p:spPr>
          <a:xfrm>
            <a:off x="1384749" y="2551249"/>
            <a:ext cx="648072" cy="626494"/>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38" name="圆角矩形标注 37"/>
          <p:cNvSpPr/>
          <p:nvPr/>
        </p:nvSpPr>
        <p:spPr>
          <a:xfrm>
            <a:off x="1922001" y="1922350"/>
            <a:ext cx="432048" cy="417663"/>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39" name="圆角矩形标注 38"/>
          <p:cNvSpPr/>
          <p:nvPr/>
        </p:nvSpPr>
        <p:spPr>
          <a:xfrm>
            <a:off x="2279578" y="2388436"/>
            <a:ext cx="288031" cy="278441"/>
          </a:xfrm>
          <a:prstGeom prst="wedgeRoundRectCallout">
            <a:avLst>
              <a:gd name="adj1" fmla="val 85262"/>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0" name="圆角矩形标注 39"/>
          <p:cNvSpPr/>
          <p:nvPr/>
        </p:nvSpPr>
        <p:spPr>
          <a:xfrm>
            <a:off x="10137925" y="2551249"/>
            <a:ext cx="648072" cy="626494"/>
          </a:xfrm>
          <a:prstGeom prst="wedgeRoundRectCallout">
            <a:avLst>
              <a:gd name="adj1" fmla="val -86196"/>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1" name="圆角矩形标注 40"/>
          <p:cNvSpPr/>
          <p:nvPr/>
        </p:nvSpPr>
        <p:spPr>
          <a:xfrm>
            <a:off x="9868071" y="1922350"/>
            <a:ext cx="432048" cy="417663"/>
          </a:xfrm>
          <a:prstGeom prst="wedgeRoundRectCallout">
            <a:avLst>
              <a:gd name="adj1" fmla="val -88875"/>
              <a:gd name="adj2" fmla="val -9343"/>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42" name="圆角矩形标注 41"/>
          <p:cNvSpPr/>
          <p:nvPr/>
        </p:nvSpPr>
        <p:spPr>
          <a:xfrm>
            <a:off x="9580041" y="2388436"/>
            <a:ext cx="288031" cy="278441"/>
          </a:xfrm>
          <a:prstGeom prst="wedgeRoundRectCallout">
            <a:avLst>
              <a:gd name="adj1" fmla="val -91555"/>
              <a:gd name="adj2" fmla="val -6572"/>
              <a:gd name="adj3" fmla="val 16667"/>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nSpc>
                <a:spcPct val="130000"/>
              </a:lnSpc>
            </a:pPr>
            <a:endParaRPr lang="zh-CN" altLang="en-US" sz="10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30"/>
                                        </p:tgtEl>
                                        <p:attrNameLst>
                                          <p:attrName>style.visibility</p:attrName>
                                        </p:attrNameLst>
                                      </p:cBhvr>
                                      <p:to>
                                        <p:strVal val="visible"/>
                                      </p:to>
                                    </p:set>
                                    <p:animEffect transition="in" filter="fade">
                                      <p:cBhvr>
                                        <p:cTn id="11" dur="500"/>
                                        <p:tgtEl>
                                          <p:spTgt spid="30"/>
                                        </p:tgtEl>
                                      </p:cBhvr>
                                    </p:animEffect>
                                    <p:anim calcmode="lin" valueType="num">
                                      <p:cBhvr>
                                        <p:cTn id="12" dur="500" fill="hold"/>
                                        <p:tgtEl>
                                          <p:spTgt spid="30"/>
                                        </p:tgtEl>
                                        <p:attrNameLst>
                                          <p:attrName>ppt_w</p:attrName>
                                        </p:attrNameLst>
                                      </p:cBhvr>
                                      <p:tavLst>
                                        <p:tav tm="0" fmla="#ppt_w*sin(2.5*pi*$)">
                                          <p:val>
                                            <p:fltVal val="0"/>
                                          </p:val>
                                        </p:tav>
                                        <p:tav tm="100000">
                                          <p:val>
                                            <p:fltVal val="1"/>
                                          </p:val>
                                        </p:tav>
                                      </p:tavLst>
                                    </p:anim>
                                    <p:anim calcmode="lin" valueType="num">
                                      <p:cBhvr>
                                        <p:cTn id="13" dur="500" fill="hold"/>
                                        <p:tgtEl>
                                          <p:spTgt spid="30"/>
                                        </p:tgtEl>
                                        <p:attrNameLst>
                                          <p:attrName>ppt_h</p:attrName>
                                        </p:attrNameLst>
                                      </p:cBhvr>
                                      <p:tavLst>
                                        <p:tav tm="0">
                                          <p:val>
                                            <p:strVal val="#ppt_h"/>
                                          </p:val>
                                        </p:tav>
                                        <p:tav tm="100000">
                                          <p:val>
                                            <p:strVal val="#ppt_h"/>
                                          </p:val>
                                        </p:tav>
                                      </p:tavLst>
                                    </p:anim>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p:cTn id="17" dur="500" fill="hold"/>
                                        <p:tgtEl>
                                          <p:spTgt spid="39"/>
                                        </p:tgtEl>
                                        <p:attrNameLst>
                                          <p:attrName>ppt_w</p:attrName>
                                        </p:attrNameLst>
                                      </p:cBhvr>
                                      <p:tavLst>
                                        <p:tav tm="0">
                                          <p:val>
                                            <p:fltVal val="0"/>
                                          </p:val>
                                        </p:tav>
                                        <p:tav tm="100000">
                                          <p:val>
                                            <p:strVal val="#ppt_w"/>
                                          </p:val>
                                        </p:tav>
                                      </p:tavLst>
                                    </p:anim>
                                    <p:anim calcmode="lin" valueType="num">
                                      <p:cBhvr>
                                        <p:cTn id="18" dur="500" fill="hold"/>
                                        <p:tgtEl>
                                          <p:spTgt spid="39"/>
                                        </p:tgtEl>
                                        <p:attrNameLst>
                                          <p:attrName>ppt_h</p:attrName>
                                        </p:attrNameLst>
                                      </p:cBhvr>
                                      <p:tavLst>
                                        <p:tav tm="0">
                                          <p:val>
                                            <p:fltVal val="0"/>
                                          </p:val>
                                        </p:tav>
                                        <p:tav tm="100000">
                                          <p:val>
                                            <p:strVal val="#ppt_h"/>
                                          </p:val>
                                        </p:tav>
                                      </p:tavLst>
                                    </p:anim>
                                    <p:animEffect transition="in" filter="fade">
                                      <p:cBhvr>
                                        <p:cTn id="19" dur="500"/>
                                        <p:tgtEl>
                                          <p:spTgt spid="39"/>
                                        </p:tgtEl>
                                      </p:cBhvr>
                                    </p:animEffect>
                                  </p:childTnLst>
                                </p:cTn>
                              </p:par>
                              <p:par>
                                <p:cTn id="20" presetID="53" presetClass="entr" presetSubtype="16" fill="hold" grpId="0" nodeType="withEffect">
                                  <p:stCondLst>
                                    <p:cond delay="100"/>
                                  </p:stCondLst>
                                  <p:childTnLst>
                                    <p:set>
                                      <p:cBhvr>
                                        <p:cTn id="21" dur="1" fill="hold">
                                          <p:stCondLst>
                                            <p:cond delay="0"/>
                                          </p:stCondLst>
                                        </p:cTn>
                                        <p:tgtEl>
                                          <p:spTgt spid="38"/>
                                        </p:tgtEl>
                                        <p:attrNameLst>
                                          <p:attrName>style.visibility</p:attrName>
                                        </p:attrNameLst>
                                      </p:cBhvr>
                                      <p:to>
                                        <p:strVal val="visible"/>
                                      </p:to>
                                    </p:set>
                                    <p:anim calcmode="lin" valueType="num">
                                      <p:cBhvr>
                                        <p:cTn id="22" dur="500" fill="hold"/>
                                        <p:tgtEl>
                                          <p:spTgt spid="38"/>
                                        </p:tgtEl>
                                        <p:attrNameLst>
                                          <p:attrName>ppt_w</p:attrName>
                                        </p:attrNameLst>
                                      </p:cBhvr>
                                      <p:tavLst>
                                        <p:tav tm="0">
                                          <p:val>
                                            <p:fltVal val="0"/>
                                          </p:val>
                                        </p:tav>
                                        <p:tav tm="100000">
                                          <p:val>
                                            <p:strVal val="#ppt_w"/>
                                          </p:val>
                                        </p:tav>
                                      </p:tavLst>
                                    </p:anim>
                                    <p:anim calcmode="lin" valueType="num">
                                      <p:cBhvr>
                                        <p:cTn id="23" dur="500" fill="hold"/>
                                        <p:tgtEl>
                                          <p:spTgt spid="38"/>
                                        </p:tgtEl>
                                        <p:attrNameLst>
                                          <p:attrName>ppt_h</p:attrName>
                                        </p:attrNameLst>
                                      </p:cBhvr>
                                      <p:tavLst>
                                        <p:tav tm="0">
                                          <p:val>
                                            <p:fltVal val="0"/>
                                          </p:val>
                                        </p:tav>
                                        <p:tav tm="100000">
                                          <p:val>
                                            <p:strVal val="#ppt_h"/>
                                          </p:val>
                                        </p:tav>
                                      </p:tavLst>
                                    </p:anim>
                                    <p:animEffect transition="in" filter="fade">
                                      <p:cBhvr>
                                        <p:cTn id="24" dur="500"/>
                                        <p:tgtEl>
                                          <p:spTgt spid="38"/>
                                        </p:tgtEl>
                                      </p:cBhvr>
                                    </p:animEffect>
                                  </p:childTnLst>
                                </p:cTn>
                              </p:par>
                              <p:par>
                                <p:cTn id="25" presetID="53" presetClass="entr" presetSubtype="16" fill="hold" grpId="0" nodeType="withEffect">
                                  <p:stCondLst>
                                    <p:cond delay="2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500" fill="hold"/>
                                        <p:tgtEl>
                                          <p:spTgt spid="40"/>
                                        </p:tgtEl>
                                        <p:attrNameLst>
                                          <p:attrName>ppt_w</p:attrName>
                                        </p:attrNameLst>
                                      </p:cBhvr>
                                      <p:tavLst>
                                        <p:tav tm="0">
                                          <p:val>
                                            <p:fltVal val="0"/>
                                          </p:val>
                                        </p:tav>
                                        <p:tav tm="100000">
                                          <p:val>
                                            <p:strVal val="#ppt_w"/>
                                          </p:val>
                                        </p:tav>
                                      </p:tavLst>
                                    </p:anim>
                                    <p:anim calcmode="lin" valueType="num">
                                      <p:cBhvr>
                                        <p:cTn id="28" dur="500" fill="hold"/>
                                        <p:tgtEl>
                                          <p:spTgt spid="40"/>
                                        </p:tgtEl>
                                        <p:attrNameLst>
                                          <p:attrName>ppt_h</p:attrName>
                                        </p:attrNameLst>
                                      </p:cBhvr>
                                      <p:tavLst>
                                        <p:tav tm="0">
                                          <p:val>
                                            <p:fltVal val="0"/>
                                          </p:val>
                                        </p:tav>
                                        <p:tav tm="100000">
                                          <p:val>
                                            <p:strVal val="#ppt_h"/>
                                          </p:val>
                                        </p:tav>
                                      </p:tavLst>
                                    </p:anim>
                                    <p:animEffect transition="in" filter="fade">
                                      <p:cBhvr>
                                        <p:cTn id="29" dur="500"/>
                                        <p:tgtEl>
                                          <p:spTgt spid="40"/>
                                        </p:tgtEl>
                                      </p:cBhvr>
                                    </p:animEffect>
                                  </p:childTnLst>
                                </p:cTn>
                              </p:par>
                              <p:par>
                                <p:cTn id="30" presetID="53" presetClass="entr" presetSubtype="16" fill="hold" grpId="0" nodeType="withEffect">
                                  <p:stCondLst>
                                    <p:cond delay="300"/>
                                  </p:stCondLst>
                                  <p:childTnLst>
                                    <p:set>
                                      <p:cBhvr>
                                        <p:cTn id="31" dur="1" fill="hold">
                                          <p:stCondLst>
                                            <p:cond delay="0"/>
                                          </p:stCondLst>
                                        </p:cTn>
                                        <p:tgtEl>
                                          <p:spTgt spid="42"/>
                                        </p:tgtEl>
                                        <p:attrNameLst>
                                          <p:attrName>style.visibility</p:attrName>
                                        </p:attrNameLst>
                                      </p:cBhvr>
                                      <p:to>
                                        <p:strVal val="visible"/>
                                      </p:to>
                                    </p:set>
                                    <p:anim calcmode="lin" valueType="num">
                                      <p:cBhvr>
                                        <p:cTn id="32" dur="500" fill="hold"/>
                                        <p:tgtEl>
                                          <p:spTgt spid="42"/>
                                        </p:tgtEl>
                                        <p:attrNameLst>
                                          <p:attrName>ppt_w</p:attrName>
                                        </p:attrNameLst>
                                      </p:cBhvr>
                                      <p:tavLst>
                                        <p:tav tm="0">
                                          <p:val>
                                            <p:fltVal val="0"/>
                                          </p:val>
                                        </p:tav>
                                        <p:tav tm="100000">
                                          <p:val>
                                            <p:strVal val="#ppt_w"/>
                                          </p:val>
                                        </p:tav>
                                      </p:tavLst>
                                    </p:anim>
                                    <p:anim calcmode="lin" valueType="num">
                                      <p:cBhvr>
                                        <p:cTn id="33" dur="500" fill="hold"/>
                                        <p:tgtEl>
                                          <p:spTgt spid="42"/>
                                        </p:tgtEl>
                                        <p:attrNameLst>
                                          <p:attrName>ppt_h</p:attrName>
                                        </p:attrNameLst>
                                      </p:cBhvr>
                                      <p:tavLst>
                                        <p:tav tm="0">
                                          <p:val>
                                            <p:fltVal val="0"/>
                                          </p:val>
                                        </p:tav>
                                        <p:tav tm="100000">
                                          <p:val>
                                            <p:strVal val="#ppt_h"/>
                                          </p:val>
                                        </p:tav>
                                      </p:tavLst>
                                    </p:anim>
                                    <p:animEffect transition="in" filter="fade">
                                      <p:cBhvr>
                                        <p:cTn id="34" dur="500"/>
                                        <p:tgtEl>
                                          <p:spTgt spid="42"/>
                                        </p:tgtEl>
                                      </p:cBhvr>
                                    </p:animEffect>
                                  </p:childTnLst>
                                </p:cTn>
                              </p:par>
                              <p:par>
                                <p:cTn id="35" presetID="53" presetClass="entr" presetSubtype="16" fill="hold" grpId="0" nodeType="withEffect">
                                  <p:stCondLst>
                                    <p:cond delay="400"/>
                                  </p:stCondLst>
                                  <p:childTnLst>
                                    <p:set>
                                      <p:cBhvr>
                                        <p:cTn id="36" dur="1" fill="hold">
                                          <p:stCondLst>
                                            <p:cond delay="0"/>
                                          </p:stCondLst>
                                        </p:cTn>
                                        <p:tgtEl>
                                          <p:spTgt spid="37"/>
                                        </p:tgtEl>
                                        <p:attrNameLst>
                                          <p:attrName>style.visibility</p:attrName>
                                        </p:attrNameLst>
                                      </p:cBhvr>
                                      <p:to>
                                        <p:strVal val="visible"/>
                                      </p:to>
                                    </p:set>
                                    <p:anim calcmode="lin" valueType="num">
                                      <p:cBhvr>
                                        <p:cTn id="37" dur="500" fill="hold"/>
                                        <p:tgtEl>
                                          <p:spTgt spid="37"/>
                                        </p:tgtEl>
                                        <p:attrNameLst>
                                          <p:attrName>ppt_w</p:attrName>
                                        </p:attrNameLst>
                                      </p:cBhvr>
                                      <p:tavLst>
                                        <p:tav tm="0">
                                          <p:val>
                                            <p:fltVal val="0"/>
                                          </p:val>
                                        </p:tav>
                                        <p:tav tm="100000">
                                          <p:val>
                                            <p:strVal val="#ppt_w"/>
                                          </p:val>
                                        </p:tav>
                                      </p:tavLst>
                                    </p:anim>
                                    <p:anim calcmode="lin" valueType="num">
                                      <p:cBhvr>
                                        <p:cTn id="38" dur="500" fill="hold"/>
                                        <p:tgtEl>
                                          <p:spTgt spid="37"/>
                                        </p:tgtEl>
                                        <p:attrNameLst>
                                          <p:attrName>ppt_h</p:attrName>
                                        </p:attrNameLst>
                                      </p:cBhvr>
                                      <p:tavLst>
                                        <p:tav tm="0">
                                          <p:val>
                                            <p:fltVal val="0"/>
                                          </p:val>
                                        </p:tav>
                                        <p:tav tm="100000">
                                          <p:val>
                                            <p:strVal val="#ppt_h"/>
                                          </p:val>
                                        </p:tav>
                                      </p:tavLst>
                                    </p:anim>
                                    <p:animEffect transition="in" filter="fade">
                                      <p:cBhvr>
                                        <p:cTn id="39" dur="500"/>
                                        <p:tgtEl>
                                          <p:spTgt spid="37"/>
                                        </p:tgtEl>
                                      </p:cBhvr>
                                    </p:animEffect>
                                  </p:childTnLst>
                                </p:cTn>
                              </p:par>
                              <p:par>
                                <p:cTn id="40" presetID="53" presetClass="entr" presetSubtype="16" fill="hold" grpId="0" nodeType="withEffect">
                                  <p:stCondLst>
                                    <p:cond delay="500"/>
                                  </p:stCondLst>
                                  <p:childTnLst>
                                    <p:set>
                                      <p:cBhvr>
                                        <p:cTn id="41" dur="1" fill="hold">
                                          <p:stCondLst>
                                            <p:cond delay="0"/>
                                          </p:stCondLst>
                                        </p:cTn>
                                        <p:tgtEl>
                                          <p:spTgt spid="41"/>
                                        </p:tgtEl>
                                        <p:attrNameLst>
                                          <p:attrName>style.visibility</p:attrName>
                                        </p:attrNameLst>
                                      </p:cBhvr>
                                      <p:to>
                                        <p:strVal val="visible"/>
                                      </p:to>
                                    </p:set>
                                    <p:anim calcmode="lin" valueType="num">
                                      <p:cBhvr>
                                        <p:cTn id="42" dur="500" fill="hold"/>
                                        <p:tgtEl>
                                          <p:spTgt spid="41"/>
                                        </p:tgtEl>
                                        <p:attrNameLst>
                                          <p:attrName>ppt_w</p:attrName>
                                        </p:attrNameLst>
                                      </p:cBhvr>
                                      <p:tavLst>
                                        <p:tav tm="0">
                                          <p:val>
                                            <p:fltVal val="0"/>
                                          </p:val>
                                        </p:tav>
                                        <p:tav tm="100000">
                                          <p:val>
                                            <p:strVal val="#ppt_w"/>
                                          </p:val>
                                        </p:tav>
                                      </p:tavLst>
                                    </p:anim>
                                    <p:anim calcmode="lin" valueType="num">
                                      <p:cBhvr>
                                        <p:cTn id="43" dur="500" fill="hold"/>
                                        <p:tgtEl>
                                          <p:spTgt spid="41"/>
                                        </p:tgtEl>
                                        <p:attrNameLst>
                                          <p:attrName>ppt_h</p:attrName>
                                        </p:attrNameLst>
                                      </p:cBhvr>
                                      <p:tavLst>
                                        <p:tav tm="0">
                                          <p:val>
                                            <p:fltVal val="0"/>
                                          </p:val>
                                        </p:tav>
                                        <p:tav tm="100000">
                                          <p:val>
                                            <p:strVal val="#ppt_h"/>
                                          </p:val>
                                        </p:tav>
                                      </p:tavLst>
                                    </p:anim>
                                    <p:animEffect transition="in" filter="fade">
                                      <p:cBhvr>
                                        <p:cTn id="44" dur="500"/>
                                        <p:tgtEl>
                                          <p:spTgt spid="41"/>
                                        </p:tgtEl>
                                      </p:cBhvr>
                                    </p:animEffect>
                                  </p:childTnLst>
                                </p:cTn>
                              </p:par>
                            </p:childTnLst>
                          </p:cTn>
                        </p:par>
                        <p:par>
                          <p:cTn id="45" fill="hold">
                            <p:stCondLst>
                              <p:cond delay="1500"/>
                            </p:stCondLst>
                            <p:childTnLst>
                              <p:par>
                                <p:cTn id="46" presetID="12" presetClass="entr" presetSubtype="2" fill="hold" grpId="0" nodeType="afterEffect">
                                  <p:stCondLst>
                                    <p:cond delay="0"/>
                                  </p:stCondLst>
                                  <p:childTnLst>
                                    <p:set>
                                      <p:cBhvr>
                                        <p:cTn id="47" dur="1" fill="hold">
                                          <p:stCondLst>
                                            <p:cond delay="0"/>
                                          </p:stCondLst>
                                        </p:cTn>
                                        <p:tgtEl>
                                          <p:spTgt spid="32"/>
                                        </p:tgtEl>
                                        <p:attrNameLst>
                                          <p:attrName>style.visibility</p:attrName>
                                        </p:attrNameLst>
                                      </p:cBhvr>
                                      <p:to>
                                        <p:strVal val="visible"/>
                                      </p:to>
                                    </p:set>
                                    <p:anim calcmode="lin" valueType="num">
                                      <p:cBhvr additive="base">
                                        <p:cTn id="48" dur="500"/>
                                        <p:tgtEl>
                                          <p:spTgt spid="32"/>
                                        </p:tgtEl>
                                        <p:attrNameLst>
                                          <p:attrName>ppt_x</p:attrName>
                                        </p:attrNameLst>
                                      </p:cBhvr>
                                      <p:tavLst>
                                        <p:tav tm="0">
                                          <p:val>
                                            <p:strVal val="#ppt_x+#ppt_w*1.125000"/>
                                          </p:val>
                                        </p:tav>
                                        <p:tav tm="100000">
                                          <p:val>
                                            <p:strVal val="#ppt_x"/>
                                          </p:val>
                                        </p:tav>
                                      </p:tavLst>
                                    </p:anim>
                                    <p:animEffect transition="in" filter="wipe(left)">
                                      <p:cBhvr>
                                        <p:cTn id="49" dur="500"/>
                                        <p:tgtEl>
                                          <p:spTgt spid="32"/>
                                        </p:tgtEl>
                                      </p:cBhvr>
                                    </p:animEffect>
                                  </p:childTnLst>
                                </p:cTn>
                              </p:par>
                              <p:par>
                                <p:cTn id="50" presetID="12" presetClass="entr" presetSubtype="8" fill="hold" grpId="0" nodeType="with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p:tgtEl>
                                          <p:spTgt spid="33"/>
                                        </p:tgtEl>
                                        <p:attrNameLst>
                                          <p:attrName>ppt_x</p:attrName>
                                        </p:attrNameLst>
                                      </p:cBhvr>
                                      <p:tavLst>
                                        <p:tav tm="0">
                                          <p:val>
                                            <p:strVal val="#ppt_x-#ppt_w*1.125000"/>
                                          </p:val>
                                        </p:tav>
                                        <p:tav tm="100000">
                                          <p:val>
                                            <p:strVal val="#ppt_x"/>
                                          </p:val>
                                        </p:tav>
                                      </p:tavLst>
                                    </p:anim>
                                    <p:animEffect transition="in" filter="wipe(right)">
                                      <p:cBhvr>
                                        <p:cTn id="53" dur="500"/>
                                        <p:tgtEl>
                                          <p:spTgt spid="33"/>
                                        </p:tgtEl>
                                      </p:cBhvr>
                                    </p:animEffect>
                                  </p:childTnLst>
                                </p:cTn>
                              </p:par>
                            </p:childTnLst>
                          </p:cTn>
                        </p:par>
                        <p:par>
                          <p:cTn id="54" fill="hold">
                            <p:stCondLst>
                              <p:cond delay="2000"/>
                            </p:stCondLst>
                            <p:childTnLst>
                              <p:par>
                                <p:cTn id="55" presetID="2" presetClass="entr" presetSubtype="8" decel="100000" fill="hold" grpId="0" nodeType="after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0-#ppt_w/2"/>
                                          </p:val>
                                        </p:tav>
                                        <p:tav tm="100000">
                                          <p:val>
                                            <p:strVal val="#ppt_x"/>
                                          </p:val>
                                        </p:tav>
                                      </p:tavLst>
                                    </p:anim>
                                    <p:anim calcmode="lin" valueType="num">
                                      <p:cBhvr additive="base">
                                        <p:cTn id="58" dur="500" fill="hold"/>
                                        <p:tgtEl>
                                          <p:spTgt spid="34"/>
                                        </p:tgtEl>
                                        <p:attrNameLst>
                                          <p:attrName>ppt_y</p:attrName>
                                        </p:attrNameLst>
                                      </p:cBhvr>
                                      <p:tavLst>
                                        <p:tav tm="0">
                                          <p:val>
                                            <p:strVal val="#ppt_y"/>
                                          </p:val>
                                        </p:tav>
                                        <p:tav tm="100000">
                                          <p:val>
                                            <p:strVal val="#ppt_y"/>
                                          </p:val>
                                        </p:tav>
                                      </p:tavLst>
                                    </p:anim>
                                  </p:childTnLst>
                                </p:cTn>
                              </p:par>
                              <p:par>
                                <p:cTn id="59" presetID="2" presetClass="entr" presetSubtype="2" decel="100000"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1+#ppt_w/2"/>
                                          </p:val>
                                        </p:tav>
                                        <p:tav tm="100000">
                                          <p:val>
                                            <p:strVal val="#ppt_x"/>
                                          </p:val>
                                        </p:tav>
                                      </p:tavLst>
                                    </p:anim>
                                    <p:anim calcmode="lin" valueType="num">
                                      <p:cBhvr additive="base">
                                        <p:cTn id="62" dur="500" fill="hold"/>
                                        <p:tgtEl>
                                          <p:spTgt spid="35"/>
                                        </p:tgtEl>
                                        <p:attrNameLst>
                                          <p:attrName>ppt_y</p:attrName>
                                        </p:attrNameLst>
                                      </p:cBhvr>
                                      <p:tavLst>
                                        <p:tav tm="0">
                                          <p:val>
                                            <p:strVal val="#ppt_y"/>
                                          </p:val>
                                        </p:tav>
                                        <p:tav tm="100000">
                                          <p:val>
                                            <p:strVal val="#ppt_y"/>
                                          </p:val>
                                        </p:tav>
                                      </p:tavLst>
                                    </p:anim>
                                  </p:childTnLst>
                                </p:cTn>
                              </p:par>
                            </p:childTnLst>
                          </p:cTn>
                        </p:par>
                        <p:par>
                          <p:cTn id="63" fill="hold">
                            <p:stCondLst>
                              <p:cond delay="2500"/>
                            </p:stCondLst>
                            <p:childTnLst>
                              <p:par>
                                <p:cTn id="64" presetID="16" presetClass="entr" presetSubtype="37" fill="hold" grpId="0" nodeType="afterEffect">
                                  <p:stCondLst>
                                    <p:cond delay="0"/>
                                  </p:stCondLst>
                                  <p:childTnLst>
                                    <p:set>
                                      <p:cBhvr>
                                        <p:cTn id="65" dur="1" fill="hold">
                                          <p:stCondLst>
                                            <p:cond delay="0"/>
                                          </p:stCondLst>
                                        </p:cTn>
                                        <p:tgtEl>
                                          <p:spTgt spid="36"/>
                                        </p:tgtEl>
                                        <p:attrNameLst>
                                          <p:attrName>style.visibility</p:attrName>
                                        </p:attrNameLst>
                                      </p:cBhvr>
                                      <p:to>
                                        <p:strVal val="visible"/>
                                      </p:to>
                                    </p:set>
                                    <p:animEffect transition="in" filter="barn(outVertical)">
                                      <p:cBhvr>
                                        <p:cTn id="66"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animBg="1"/>
      <p:bldP spid="31" grpId="0" animBg="1"/>
      <p:bldP spid="32" grpId="0" animBg="1"/>
      <p:bldP spid="33" grpId="0" animBg="1"/>
      <p:bldP spid="34" grpId="0"/>
      <p:bldP spid="35" grpId="0"/>
      <p:bldP spid="36" grpId="0"/>
      <p:bldP spid="37" grpId="0" animBg="1"/>
      <p:bldP spid="38" grpId="0" animBg="1"/>
      <p:bldP spid="39" grpId="0" animBg="1"/>
      <p:bldP spid="40" grpId="0" animBg="1"/>
      <p:bldP spid="41" grpId="0" animBg="1"/>
      <p:bldP spid="42"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custDataLst>
              <p:tags r:id="rId1"/>
            </p:custDataLst>
          </p:nvPr>
        </p:nvPicPr>
        <p:blipFill>
          <a:blip r:embed="rId4"/>
          <a:srcRect l="17711" t="10290" r="21145" b="7955"/>
          <a:stretch>
            <a:fillRect/>
          </a:stretch>
        </p:blipFill>
        <p:spPr>
          <a:xfrm rot="5400000">
            <a:off x="2619375" y="-2714625"/>
            <a:ext cx="6867525" cy="12277090"/>
          </a:xfrm>
          <a:prstGeom prst="rect">
            <a:avLst/>
          </a:prstGeom>
        </p:spPr>
      </p:pic>
      <p:sp>
        <p:nvSpPr>
          <p:cNvPr id="8" name="Rectangle 39"/>
          <p:cNvSpPr>
            <a:spLocks noChangeArrowheads="1"/>
          </p:cNvSpPr>
          <p:nvPr/>
        </p:nvSpPr>
        <p:spPr bwMode="auto">
          <a:xfrm>
            <a:off x="4426507" y="3106011"/>
            <a:ext cx="3377517" cy="12908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accent1"/>
                </a:solidFill>
                <a:latin typeface="张海山锐线体简" panose="02000000000000000000" pitchFamily="2" charset="-122"/>
                <a:ea typeface="张海山锐线体简" panose="02000000000000000000" pitchFamily="2" charset="-122"/>
              </a:rPr>
              <a:t>工作完成情况</a:t>
            </a:r>
            <a:endParaRPr lang="en-US" altLang="zh-CN" sz="3200" b="1" dirty="0">
              <a:solidFill>
                <a:schemeClr val="accent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prstClr val="black">
                    <a:lumMod val="50000"/>
                    <a:lumOff val="50000"/>
                  </a:prstClr>
                </a:solidFill>
                <a:latin typeface="+mj-ea"/>
              </a:rPr>
              <a:t>点击添加文字说明或复制文本黏贴自此内容要言简意赅点击添加文字说明或复制文本黏贴自此内容要言简意赅</a:t>
            </a:r>
          </a:p>
          <a:p>
            <a:pPr algn="ctr">
              <a:lnSpc>
                <a:spcPct val="150000"/>
              </a:lnSpc>
            </a:pPr>
            <a:endParaRPr lang="zh-CN" altLang="en-US" sz="1200" dirty="0">
              <a:solidFill>
                <a:prstClr val="black">
                  <a:lumMod val="50000"/>
                  <a:lumOff val="50000"/>
                </a:prstClr>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rgbClr val="537ABD"/>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2398" y="272092"/>
              <a:ext cx="367401" cy="321108"/>
            </a:xfrm>
            <a:prstGeom prst="rect">
              <a:avLst/>
            </a:prstGeom>
          </p:spPr>
          <p:txBody>
            <a:bodyPr wrap="none">
              <a:spAutoFit/>
            </a:bodyPr>
            <a:lstStyle/>
            <a:p>
              <a:pPr algn="ctr"/>
              <a:r>
                <a:rPr lang="en-US" altLang="zh-CN" sz="4400" b="1" dirty="0">
                  <a:solidFill>
                    <a:prstClr val="white"/>
                  </a:solidFill>
                  <a:latin typeface="微软雅黑" panose="020B0503020204020204" pitchFamily="34" charset="-122"/>
                  <a:ea typeface="微软雅黑" panose="020B0503020204020204" pitchFamily="34" charset="-122"/>
                </a:rPr>
                <a:t>02</a:t>
              </a:r>
              <a:endParaRPr lang="zh-CN" altLang="en-US" sz="44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481340" y="2040257"/>
            <a:ext cx="1199467" cy="1042233"/>
          </a:xfrm>
          <a:custGeom>
            <a:avLst/>
            <a:gdLst>
              <a:gd name="T0" fmla="*/ 0 w 267"/>
              <a:gd name="T1" fmla="*/ 232 h 232"/>
              <a:gd name="T2" fmla="*/ 135 w 267"/>
              <a:gd name="T3" fmla="*/ 0 h 232"/>
              <a:gd name="T4" fmla="*/ 267 w 267"/>
              <a:gd name="T5" fmla="*/ 232 h 232"/>
              <a:gd name="T6" fmla="*/ 0 w 267"/>
              <a:gd name="T7" fmla="*/ 232 h 232"/>
            </a:gdLst>
            <a:ahLst/>
            <a:cxnLst>
              <a:cxn ang="0">
                <a:pos x="T0" y="T1"/>
              </a:cxn>
              <a:cxn ang="0">
                <a:pos x="T2" y="T3"/>
              </a:cxn>
              <a:cxn ang="0">
                <a:pos x="T4" y="T5"/>
              </a:cxn>
              <a:cxn ang="0">
                <a:pos x="T6" y="T7"/>
              </a:cxn>
            </a:cxnLst>
            <a:rect l="0" t="0" r="r" b="b"/>
            <a:pathLst>
              <a:path w="267" h="232">
                <a:moveTo>
                  <a:pt x="0" y="232"/>
                </a:moveTo>
                <a:lnTo>
                  <a:pt x="135" y="0"/>
                </a:lnTo>
                <a:lnTo>
                  <a:pt x="267" y="232"/>
                </a:lnTo>
                <a:lnTo>
                  <a:pt x="0" y="232"/>
                </a:lnTo>
                <a:close/>
              </a:path>
            </a:pathLst>
          </a:custGeom>
          <a:solidFill>
            <a:schemeClr val="accent1"/>
          </a:solidFill>
          <a:ln w="5" cap="flat">
            <a:noFill/>
            <a:prstDash val="solid"/>
            <a:miter lim="800000"/>
          </a:ln>
        </p:spPr>
        <p:txBody>
          <a:bodyPr vert="horz" wrap="square" lIns="91440" tIns="45720" rIns="91440" bIns="45720" numCol="1" anchor="b"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p>
        </p:txBody>
      </p:sp>
      <p:sp>
        <p:nvSpPr>
          <p:cNvPr id="5" name="Freeform 7"/>
          <p:cNvSpPr/>
          <p:nvPr/>
        </p:nvSpPr>
        <p:spPr bwMode="auto">
          <a:xfrm>
            <a:off x="5068039" y="3302619"/>
            <a:ext cx="2026066" cy="489671"/>
          </a:xfrm>
          <a:custGeom>
            <a:avLst/>
            <a:gdLst>
              <a:gd name="T0" fmla="*/ 0 w 451"/>
              <a:gd name="T1" fmla="*/ 109 h 109"/>
              <a:gd name="T2" fmla="*/ 64 w 451"/>
              <a:gd name="T3" fmla="*/ 0 h 109"/>
              <a:gd name="T4" fmla="*/ 387 w 451"/>
              <a:gd name="T5" fmla="*/ 0 h 109"/>
              <a:gd name="T6" fmla="*/ 451 w 451"/>
              <a:gd name="T7" fmla="*/ 109 h 109"/>
              <a:gd name="T8" fmla="*/ 0 w 451"/>
              <a:gd name="T9" fmla="*/ 109 h 109"/>
            </a:gdLst>
            <a:ahLst/>
            <a:cxnLst>
              <a:cxn ang="0">
                <a:pos x="T0" y="T1"/>
              </a:cxn>
              <a:cxn ang="0">
                <a:pos x="T2" y="T3"/>
              </a:cxn>
              <a:cxn ang="0">
                <a:pos x="T4" y="T5"/>
              </a:cxn>
              <a:cxn ang="0">
                <a:pos x="T6" y="T7"/>
              </a:cxn>
              <a:cxn ang="0">
                <a:pos x="T8" y="T9"/>
              </a:cxn>
            </a:cxnLst>
            <a:rect l="0" t="0" r="r" b="b"/>
            <a:pathLst>
              <a:path w="451" h="109">
                <a:moveTo>
                  <a:pt x="0" y="109"/>
                </a:moveTo>
                <a:lnTo>
                  <a:pt x="64" y="0"/>
                </a:lnTo>
                <a:lnTo>
                  <a:pt x="387" y="0"/>
                </a:lnTo>
                <a:lnTo>
                  <a:pt x="451" y="109"/>
                </a:lnTo>
                <a:lnTo>
                  <a:pt x="0" y="109"/>
                </a:lnTo>
                <a:close/>
              </a:path>
            </a:pathLst>
          </a:custGeom>
          <a:solidFill>
            <a:schemeClr val="tx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p>
        </p:txBody>
      </p:sp>
      <p:sp>
        <p:nvSpPr>
          <p:cNvPr id="6" name="Freeform 8"/>
          <p:cNvSpPr/>
          <p:nvPr/>
        </p:nvSpPr>
        <p:spPr bwMode="auto">
          <a:xfrm>
            <a:off x="4663726" y="4016905"/>
            <a:ext cx="2843679" cy="485178"/>
          </a:xfrm>
          <a:custGeom>
            <a:avLst/>
            <a:gdLst>
              <a:gd name="T0" fmla="*/ 0 w 633"/>
              <a:gd name="T1" fmla="*/ 108 h 108"/>
              <a:gd name="T2" fmla="*/ 62 w 633"/>
              <a:gd name="T3" fmla="*/ 0 h 108"/>
              <a:gd name="T4" fmla="*/ 570 w 633"/>
              <a:gd name="T5" fmla="*/ 0 h 108"/>
              <a:gd name="T6" fmla="*/ 633 w 633"/>
              <a:gd name="T7" fmla="*/ 108 h 108"/>
              <a:gd name="T8" fmla="*/ 0 w 633"/>
              <a:gd name="T9" fmla="*/ 108 h 108"/>
            </a:gdLst>
            <a:ahLst/>
            <a:cxnLst>
              <a:cxn ang="0">
                <a:pos x="T0" y="T1"/>
              </a:cxn>
              <a:cxn ang="0">
                <a:pos x="T2" y="T3"/>
              </a:cxn>
              <a:cxn ang="0">
                <a:pos x="T4" y="T5"/>
              </a:cxn>
              <a:cxn ang="0">
                <a:pos x="T6" y="T7"/>
              </a:cxn>
              <a:cxn ang="0">
                <a:pos x="T8" y="T9"/>
              </a:cxn>
            </a:cxnLst>
            <a:rect l="0" t="0" r="r" b="b"/>
            <a:pathLst>
              <a:path w="633" h="108">
                <a:moveTo>
                  <a:pt x="0" y="108"/>
                </a:moveTo>
                <a:lnTo>
                  <a:pt x="62" y="0"/>
                </a:lnTo>
                <a:lnTo>
                  <a:pt x="570" y="0"/>
                </a:lnTo>
                <a:lnTo>
                  <a:pt x="633" y="108"/>
                </a:lnTo>
                <a:lnTo>
                  <a:pt x="0" y="108"/>
                </a:lnTo>
                <a:close/>
              </a:path>
            </a:pathLst>
          </a:custGeom>
          <a:solidFill>
            <a:schemeClr val="accent2"/>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p>
        </p:txBody>
      </p:sp>
      <p:sp>
        <p:nvSpPr>
          <p:cNvPr id="7" name="Freeform 9"/>
          <p:cNvSpPr/>
          <p:nvPr/>
        </p:nvSpPr>
        <p:spPr bwMode="auto">
          <a:xfrm>
            <a:off x="4039283" y="4726702"/>
            <a:ext cx="4097053" cy="862538"/>
          </a:xfrm>
          <a:custGeom>
            <a:avLst/>
            <a:gdLst>
              <a:gd name="T0" fmla="*/ 0 w 912"/>
              <a:gd name="T1" fmla="*/ 192 h 192"/>
              <a:gd name="T2" fmla="*/ 111 w 912"/>
              <a:gd name="T3" fmla="*/ 0 h 192"/>
              <a:gd name="T4" fmla="*/ 801 w 912"/>
              <a:gd name="T5" fmla="*/ 0 h 192"/>
              <a:gd name="T6" fmla="*/ 912 w 912"/>
              <a:gd name="T7" fmla="*/ 192 h 192"/>
              <a:gd name="T8" fmla="*/ 0 w 912"/>
              <a:gd name="T9" fmla="*/ 192 h 192"/>
            </a:gdLst>
            <a:ahLst/>
            <a:cxnLst>
              <a:cxn ang="0">
                <a:pos x="T0" y="T1"/>
              </a:cxn>
              <a:cxn ang="0">
                <a:pos x="T2" y="T3"/>
              </a:cxn>
              <a:cxn ang="0">
                <a:pos x="T4" y="T5"/>
              </a:cxn>
              <a:cxn ang="0">
                <a:pos x="T6" y="T7"/>
              </a:cxn>
              <a:cxn ang="0">
                <a:pos x="T8" y="T9"/>
              </a:cxn>
            </a:cxnLst>
            <a:rect l="0" t="0" r="r" b="b"/>
            <a:pathLst>
              <a:path w="912" h="192">
                <a:moveTo>
                  <a:pt x="0" y="192"/>
                </a:moveTo>
                <a:lnTo>
                  <a:pt x="111" y="0"/>
                </a:lnTo>
                <a:lnTo>
                  <a:pt x="801" y="0"/>
                </a:lnTo>
                <a:lnTo>
                  <a:pt x="912" y="192"/>
                </a:lnTo>
                <a:lnTo>
                  <a:pt x="0" y="192"/>
                </a:lnTo>
                <a:close/>
              </a:path>
            </a:pathLst>
          </a:custGeom>
          <a:solidFill>
            <a:schemeClr val="accent3"/>
          </a:solidFill>
          <a:ln w="5" cap="flat">
            <a:noFill/>
            <a:prstDash val="solid"/>
            <a:miter lim="800000"/>
          </a:ln>
        </p:spPr>
        <p:txBody>
          <a:bodyPr vert="horz" wrap="square" lIns="91440" tIns="45720" rIns="91440" bIns="45720" numCol="1" anchor="ctr" anchorCtr="0" compatLnSpc="1"/>
          <a:lstStyle/>
          <a:p>
            <a:pPr algn="ctr"/>
            <a:r>
              <a:rPr lang="zh-CN" altLang="en-US" sz="1400" dirty="0">
                <a:solidFill>
                  <a:schemeClr val="bg1"/>
                </a:solidFill>
                <a:latin typeface="微软雅黑" panose="020B0503020204020204" pitchFamily="34" charset="-122"/>
                <a:ea typeface="微软雅黑" panose="020B0503020204020204" pitchFamily="34" charset="-122"/>
              </a:rPr>
              <a:t>添加标题</a:t>
            </a:r>
          </a:p>
        </p:txBody>
      </p:sp>
      <p:sp>
        <p:nvSpPr>
          <p:cNvPr id="8" name="Freeform 10"/>
          <p:cNvSpPr/>
          <p:nvPr/>
        </p:nvSpPr>
        <p:spPr bwMode="auto">
          <a:xfrm>
            <a:off x="5481339" y="3082489"/>
            <a:ext cx="1325254" cy="220128"/>
          </a:xfrm>
          <a:custGeom>
            <a:avLst/>
            <a:gdLst>
              <a:gd name="T0" fmla="*/ 0 w 295"/>
              <a:gd name="T1" fmla="*/ 0 h 49"/>
              <a:gd name="T2" fmla="*/ 206 w 295"/>
              <a:gd name="T3" fmla="*/ 0 h 49"/>
              <a:gd name="T4" fmla="*/ 295 w 295"/>
              <a:gd name="T5" fmla="*/ 49 h 49"/>
              <a:gd name="T6" fmla="*/ 90 w 295"/>
              <a:gd name="T7" fmla="*/ 49 h 49"/>
              <a:gd name="T8" fmla="*/ 0 w 295"/>
              <a:gd name="T9" fmla="*/ 0 h 49"/>
            </a:gdLst>
            <a:ahLst/>
            <a:cxnLst>
              <a:cxn ang="0">
                <a:pos x="T0" y="T1"/>
              </a:cxn>
              <a:cxn ang="0">
                <a:pos x="T2" y="T3"/>
              </a:cxn>
              <a:cxn ang="0">
                <a:pos x="T4" y="T5"/>
              </a:cxn>
              <a:cxn ang="0">
                <a:pos x="T6" y="T7"/>
              </a:cxn>
              <a:cxn ang="0">
                <a:pos x="T8" y="T9"/>
              </a:cxn>
            </a:cxnLst>
            <a:rect l="0" t="0" r="r" b="b"/>
            <a:pathLst>
              <a:path w="295" h="49">
                <a:moveTo>
                  <a:pt x="0" y="0"/>
                </a:moveTo>
                <a:lnTo>
                  <a:pt x="206" y="0"/>
                </a:lnTo>
                <a:lnTo>
                  <a:pt x="295" y="49"/>
                </a:lnTo>
                <a:lnTo>
                  <a:pt x="90" y="49"/>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9" name="Freeform 11"/>
          <p:cNvSpPr/>
          <p:nvPr/>
        </p:nvSpPr>
        <p:spPr bwMode="auto">
          <a:xfrm>
            <a:off x="5068039" y="3792287"/>
            <a:ext cx="2156344" cy="224619"/>
          </a:xfrm>
          <a:custGeom>
            <a:avLst/>
            <a:gdLst>
              <a:gd name="T0" fmla="*/ 0 w 480"/>
              <a:gd name="T1" fmla="*/ 0 h 50"/>
              <a:gd name="T2" fmla="*/ 333 w 480"/>
              <a:gd name="T3" fmla="*/ 0 h 50"/>
              <a:gd name="T4" fmla="*/ 480 w 480"/>
              <a:gd name="T5" fmla="*/ 50 h 50"/>
              <a:gd name="T6" fmla="*/ 146 w 480"/>
              <a:gd name="T7" fmla="*/ 50 h 50"/>
              <a:gd name="T8" fmla="*/ 0 w 480"/>
              <a:gd name="T9" fmla="*/ 0 h 50"/>
            </a:gdLst>
            <a:ahLst/>
            <a:cxnLst>
              <a:cxn ang="0">
                <a:pos x="T0" y="T1"/>
              </a:cxn>
              <a:cxn ang="0">
                <a:pos x="T2" y="T3"/>
              </a:cxn>
              <a:cxn ang="0">
                <a:pos x="T4" y="T5"/>
              </a:cxn>
              <a:cxn ang="0">
                <a:pos x="T6" y="T7"/>
              </a:cxn>
              <a:cxn ang="0">
                <a:pos x="T8" y="T9"/>
              </a:cxn>
            </a:cxnLst>
            <a:rect l="0" t="0" r="r" b="b"/>
            <a:pathLst>
              <a:path w="480" h="50">
                <a:moveTo>
                  <a:pt x="0" y="0"/>
                </a:moveTo>
                <a:lnTo>
                  <a:pt x="333" y="0"/>
                </a:lnTo>
                <a:lnTo>
                  <a:pt x="480" y="50"/>
                </a:lnTo>
                <a:lnTo>
                  <a:pt x="146"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0" name="Freeform 12"/>
          <p:cNvSpPr/>
          <p:nvPr/>
        </p:nvSpPr>
        <p:spPr bwMode="auto">
          <a:xfrm>
            <a:off x="4663726" y="4502084"/>
            <a:ext cx="2973957" cy="224619"/>
          </a:xfrm>
          <a:custGeom>
            <a:avLst/>
            <a:gdLst>
              <a:gd name="T0" fmla="*/ 0 w 662"/>
              <a:gd name="T1" fmla="*/ 0 h 50"/>
              <a:gd name="T2" fmla="*/ 461 w 662"/>
              <a:gd name="T3" fmla="*/ 0 h 50"/>
              <a:gd name="T4" fmla="*/ 662 w 662"/>
              <a:gd name="T5" fmla="*/ 50 h 50"/>
              <a:gd name="T6" fmla="*/ 201 w 662"/>
              <a:gd name="T7" fmla="*/ 50 h 50"/>
              <a:gd name="T8" fmla="*/ 0 w 662"/>
              <a:gd name="T9" fmla="*/ 0 h 50"/>
            </a:gdLst>
            <a:ahLst/>
            <a:cxnLst>
              <a:cxn ang="0">
                <a:pos x="T0" y="T1"/>
              </a:cxn>
              <a:cxn ang="0">
                <a:pos x="T2" y="T3"/>
              </a:cxn>
              <a:cxn ang="0">
                <a:pos x="T4" y="T5"/>
              </a:cxn>
              <a:cxn ang="0">
                <a:pos x="T6" y="T7"/>
              </a:cxn>
              <a:cxn ang="0">
                <a:pos x="T8" y="T9"/>
              </a:cxn>
            </a:cxnLst>
            <a:rect l="0" t="0" r="r" b="b"/>
            <a:pathLst>
              <a:path w="662" h="50">
                <a:moveTo>
                  <a:pt x="0" y="0"/>
                </a:moveTo>
                <a:lnTo>
                  <a:pt x="461" y="0"/>
                </a:lnTo>
                <a:lnTo>
                  <a:pt x="662" y="50"/>
                </a:lnTo>
                <a:lnTo>
                  <a:pt x="201" y="50"/>
                </a:lnTo>
                <a:lnTo>
                  <a:pt x="0" y="0"/>
                </a:lnTo>
                <a:close/>
              </a:path>
            </a:pathLst>
          </a:custGeom>
          <a:solidFill>
            <a:schemeClr val="bg1">
              <a:lumMod val="85000"/>
            </a:schemeClr>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1" name="Oval 13"/>
          <p:cNvSpPr>
            <a:spLocks noChangeArrowheads="1"/>
          </p:cNvSpPr>
          <p:nvPr/>
        </p:nvSpPr>
        <p:spPr bwMode="auto">
          <a:xfrm>
            <a:off x="962003" y="2040257"/>
            <a:ext cx="489671" cy="489671"/>
          </a:xfrm>
          <a:prstGeom prst="ellipse">
            <a:avLst/>
          </a:prstGeom>
          <a:solidFill>
            <a:schemeClr val="accent1"/>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2" name="Oval 14"/>
          <p:cNvSpPr>
            <a:spLocks noChangeArrowheads="1"/>
          </p:cNvSpPr>
          <p:nvPr/>
        </p:nvSpPr>
        <p:spPr bwMode="auto">
          <a:xfrm>
            <a:off x="962003" y="3302619"/>
            <a:ext cx="489671" cy="480687"/>
          </a:xfrm>
          <a:prstGeom prst="ellipse">
            <a:avLst/>
          </a:prstGeom>
          <a:solidFill>
            <a:schemeClr val="tx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3" name="Oval 15"/>
          <p:cNvSpPr>
            <a:spLocks noChangeArrowheads="1"/>
          </p:cNvSpPr>
          <p:nvPr/>
        </p:nvSpPr>
        <p:spPr bwMode="auto">
          <a:xfrm>
            <a:off x="962003" y="4555992"/>
            <a:ext cx="489671"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4" name="Oval 16"/>
          <p:cNvSpPr>
            <a:spLocks noChangeArrowheads="1"/>
          </p:cNvSpPr>
          <p:nvPr/>
        </p:nvSpPr>
        <p:spPr bwMode="auto">
          <a:xfrm>
            <a:off x="10746412" y="2040257"/>
            <a:ext cx="485177" cy="489671"/>
          </a:xfrm>
          <a:prstGeom prst="ellipse">
            <a:avLst/>
          </a:prstGeom>
          <a:solidFill>
            <a:schemeClr val="accent2"/>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5" name="Oval 17"/>
          <p:cNvSpPr>
            <a:spLocks noChangeArrowheads="1"/>
          </p:cNvSpPr>
          <p:nvPr/>
        </p:nvSpPr>
        <p:spPr bwMode="auto">
          <a:xfrm>
            <a:off x="10746412" y="3302619"/>
            <a:ext cx="485177" cy="480687"/>
          </a:xfrm>
          <a:prstGeom prst="ellipse">
            <a:avLst/>
          </a:prstGeom>
          <a:solidFill>
            <a:schemeClr val="accent4"/>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6" name="Oval 18"/>
          <p:cNvSpPr>
            <a:spLocks noChangeArrowheads="1"/>
          </p:cNvSpPr>
          <p:nvPr/>
        </p:nvSpPr>
        <p:spPr bwMode="auto">
          <a:xfrm>
            <a:off x="10746412" y="4555992"/>
            <a:ext cx="485177" cy="489671"/>
          </a:xfrm>
          <a:prstGeom prst="ellipse">
            <a:avLst/>
          </a:prstGeom>
          <a:solidFill>
            <a:schemeClr val="accent3"/>
          </a:solidFill>
          <a:ln w="5" cap="flat">
            <a:noFill/>
            <a:prstDash val="solid"/>
            <a:miter lim="800000"/>
          </a:ln>
        </p:spPr>
        <p:txBody>
          <a:bodyPr vert="horz" wrap="square" lIns="91440" tIns="45720" rIns="91440" bIns="45720" numCol="1" anchor="t" anchorCtr="0" compatLnSpc="1"/>
          <a:lstStyle/>
          <a:p>
            <a:endParaRPr lang="zh-CN" altLang="en-US"/>
          </a:p>
        </p:txBody>
      </p:sp>
      <p:sp>
        <p:nvSpPr>
          <p:cNvPr id="19" name="Freeform 6"/>
          <p:cNvSpPr>
            <a:spLocks noEditPoints="1"/>
          </p:cNvSpPr>
          <p:nvPr/>
        </p:nvSpPr>
        <p:spPr bwMode="auto">
          <a:xfrm>
            <a:off x="10826771" y="3380734"/>
            <a:ext cx="324456" cy="324454"/>
          </a:xfrm>
          <a:custGeom>
            <a:avLst/>
            <a:gdLst>
              <a:gd name="T0" fmla="*/ 0 w 140"/>
              <a:gd name="T1" fmla="*/ 70 h 140"/>
              <a:gd name="T2" fmla="*/ 140 w 140"/>
              <a:gd name="T3" fmla="*/ 70 h 140"/>
              <a:gd name="T4" fmla="*/ 70 w 140"/>
              <a:gd name="T5" fmla="*/ 130 h 140"/>
              <a:gd name="T6" fmla="*/ 70 w 140"/>
              <a:gd name="T7" fmla="*/ 10 h 140"/>
              <a:gd name="T8" fmla="*/ 70 w 140"/>
              <a:gd name="T9" fmla="*/ 130 h 140"/>
              <a:gd name="T10" fmla="*/ 97 w 140"/>
              <a:gd name="T11" fmla="*/ 48 h 140"/>
              <a:gd name="T12" fmla="*/ 90 w 140"/>
              <a:gd name="T13" fmla="*/ 58 h 140"/>
              <a:gd name="T14" fmla="*/ 70 w 140"/>
              <a:gd name="T15" fmla="*/ 15 h 140"/>
              <a:gd name="T16" fmla="*/ 70 w 140"/>
              <a:gd name="T17" fmla="*/ 125 h 140"/>
              <a:gd name="T18" fmla="*/ 70 w 140"/>
              <a:gd name="T19" fmla="*/ 15 h 140"/>
              <a:gd name="T20" fmla="*/ 70 w 140"/>
              <a:gd name="T21" fmla="*/ 16 h 140"/>
              <a:gd name="T22" fmla="*/ 72 w 140"/>
              <a:gd name="T23" fmla="*/ 26 h 140"/>
              <a:gd name="T24" fmla="*/ 68 w 140"/>
              <a:gd name="T25" fmla="*/ 26 h 140"/>
              <a:gd name="T26" fmla="*/ 79 w 140"/>
              <a:gd name="T27" fmla="*/ 45 h 140"/>
              <a:gd name="T28" fmla="*/ 73 w 140"/>
              <a:gd name="T29" fmla="*/ 45 h 140"/>
              <a:gd name="T30" fmla="*/ 67 w 140"/>
              <a:gd name="T31" fmla="*/ 49 h 140"/>
              <a:gd name="T32" fmla="*/ 76 w 140"/>
              <a:gd name="T33" fmla="*/ 40 h 140"/>
              <a:gd name="T34" fmla="*/ 84 w 140"/>
              <a:gd name="T35" fmla="*/ 48 h 140"/>
              <a:gd name="T36" fmla="*/ 80 w 140"/>
              <a:gd name="T37" fmla="*/ 55 h 140"/>
              <a:gd name="T38" fmla="*/ 73 w 140"/>
              <a:gd name="T39" fmla="*/ 60 h 140"/>
              <a:gd name="T40" fmla="*/ 84 w 140"/>
              <a:gd name="T41" fmla="*/ 61 h 140"/>
              <a:gd name="T42" fmla="*/ 67 w 140"/>
              <a:gd name="T43" fmla="*/ 65 h 140"/>
              <a:gd name="T44" fmla="*/ 72 w 140"/>
              <a:gd name="T45" fmla="*/ 55 h 140"/>
              <a:gd name="T46" fmla="*/ 79 w 140"/>
              <a:gd name="T47" fmla="*/ 50 h 140"/>
              <a:gd name="T48" fmla="*/ 79 w 140"/>
              <a:gd name="T49" fmla="*/ 45 h 140"/>
              <a:gd name="T50" fmla="*/ 44 w 140"/>
              <a:gd name="T51" fmla="*/ 37 h 140"/>
              <a:gd name="T52" fmla="*/ 57 w 140"/>
              <a:gd name="T53" fmla="*/ 54 h 140"/>
              <a:gd name="T54" fmla="*/ 36 w 140"/>
              <a:gd name="T55" fmla="*/ 43 h 140"/>
              <a:gd name="T56" fmla="*/ 26 w 140"/>
              <a:gd name="T57" fmla="*/ 72 h 140"/>
              <a:gd name="T58" fmla="*/ 17 w 140"/>
              <a:gd name="T59" fmla="*/ 70 h 140"/>
              <a:gd name="T60" fmla="*/ 26 w 140"/>
              <a:gd name="T61" fmla="*/ 68 h 140"/>
              <a:gd name="T62" fmla="*/ 26 w 140"/>
              <a:gd name="T63" fmla="*/ 72 h 140"/>
              <a:gd name="T64" fmla="*/ 70 w 140"/>
              <a:gd name="T65" fmla="*/ 124 h 140"/>
              <a:gd name="T66" fmla="*/ 68 w 140"/>
              <a:gd name="T67" fmla="*/ 114 h 140"/>
              <a:gd name="T68" fmla="*/ 72 w 140"/>
              <a:gd name="T69" fmla="*/ 114 h 140"/>
              <a:gd name="T70" fmla="*/ 70 w 140"/>
              <a:gd name="T71" fmla="*/ 107 h 140"/>
              <a:gd name="T72" fmla="*/ 31 w 140"/>
              <a:gd name="T73" fmla="*/ 56 h 140"/>
              <a:gd name="T74" fmla="*/ 49 w 140"/>
              <a:gd name="T75" fmla="*/ 61 h 140"/>
              <a:gd name="T76" fmla="*/ 49 w 140"/>
              <a:gd name="T77" fmla="*/ 68 h 140"/>
              <a:gd name="T78" fmla="*/ 73 w 140"/>
              <a:gd name="T79" fmla="*/ 90 h 140"/>
              <a:gd name="T80" fmla="*/ 70 w 140"/>
              <a:gd name="T81" fmla="*/ 107 h 140"/>
              <a:gd name="T82" fmla="*/ 75 w 140"/>
              <a:gd name="T83" fmla="*/ 89 h 140"/>
              <a:gd name="T84" fmla="*/ 83 w 140"/>
              <a:gd name="T85" fmla="*/ 83 h 140"/>
              <a:gd name="T86" fmla="*/ 96 w 140"/>
              <a:gd name="T87" fmla="*/ 99 h 140"/>
              <a:gd name="T88" fmla="*/ 104 w 140"/>
              <a:gd name="T89" fmla="*/ 62 h 140"/>
              <a:gd name="T90" fmla="*/ 101 w 140"/>
              <a:gd name="T91" fmla="*/ 66 h 140"/>
              <a:gd name="T92" fmla="*/ 97 w 140"/>
              <a:gd name="T93" fmla="*/ 62 h 140"/>
              <a:gd name="T94" fmla="*/ 86 w 140"/>
              <a:gd name="T95" fmla="*/ 57 h 140"/>
              <a:gd name="T96" fmla="*/ 101 w 140"/>
              <a:gd name="T97" fmla="*/ 40 h 140"/>
              <a:gd name="T98" fmla="*/ 104 w 140"/>
              <a:gd name="T99" fmla="*/ 58 h 140"/>
              <a:gd name="T100" fmla="*/ 122 w 140"/>
              <a:gd name="T101" fmla="*/ 72 h 140"/>
              <a:gd name="T102" fmla="*/ 112 w 140"/>
              <a:gd name="T103" fmla="*/ 70 h 140"/>
              <a:gd name="T104" fmla="*/ 122 w 140"/>
              <a:gd name="T105" fmla="*/ 68 h 140"/>
              <a:gd name="T106" fmla="*/ 122 w 140"/>
              <a:gd name="T107" fmla="*/ 7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40" h="140">
                <a:moveTo>
                  <a:pt x="70" y="0"/>
                </a:moveTo>
                <a:cubicBezTo>
                  <a:pt x="32" y="0"/>
                  <a:pt x="0" y="31"/>
                  <a:pt x="0" y="70"/>
                </a:cubicBezTo>
                <a:cubicBezTo>
                  <a:pt x="0" y="109"/>
                  <a:pt x="32" y="140"/>
                  <a:pt x="70" y="140"/>
                </a:cubicBezTo>
                <a:cubicBezTo>
                  <a:pt x="109" y="140"/>
                  <a:pt x="140" y="109"/>
                  <a:pt x="140" y="70"/>
                </a:cubicBezTo>
                <a:cubicBezTo>
                  <a:pt x="140" y="31"/>
                  <a:pt x="109" y="0"/>
                  <a:pt x="70" y="0"/>
                </a:cubicBezTo>
                <a:close/>
                <a:moveTo>
                  <a:pt x="70" y="130"/>
                </a:moveTo>
                <a:cubicBezTo>
                  <a:pt x="37" y="130"/>
                  <a:pt x="11" y="103"/>
                  <a:pt x="11" y="70"/>
                </a:cubicBezTo>
                <a:cubicBezTo>
                  <a:pt x="11" y="37"/>
                  <a:pt x="37" y="10"/>
                  <a:pt x="70" y="10"/>
                </a:cubicBezTo>
                <a:cubicBezTo>
                  <a:pt x="103" y="10"/>
                  <a:pt x="130" y="37"/>
                  <a:pt x="130" y="70"/>
                </a:cubicBezTo>
                <a:cubicBezTo>
                  <a:pt x="130" y="103"/>
                  <a:pt x="103" y="130"/>
                  <a:pt x="70" y="130"/>
                </a:cubicBezTo>
                <a:close/>
                <a:moveTo>
                  <a:pt x="96" y="48"/>
                </a:moveTo>
                <a:cubicBezTo>
                  <a:pt x="97" y="48"/>
                  <a:pt x="97" y="48"/>
                  <a:pt x="97" y="48"/>
                </a:cubicBezTo>
                <a:cubicBezTo>
                  <a:pt x="97" y="58"/>
                  <a:pt x="97" y="58"/>
                  <a:pt x="97" y="58"/>
                </a:cubicBezTo>
                <a:cubicBezTo>
                  <a:pt x="90" y="58"/>
                  <a:pt x="90" y="58"/>
                  <a:pt x="90" y="58"/>
                </a:cubicBezTo>
                <a:lnTo>
                  <a:pt x="96" y="48"/>
                </a:lnTo>
                <a:close/>
                <a:moveTo>
                  <a:pt x="70" y="15"/>
                </a:moveTo>
                <a:cubicBezTo>
                  <a:pt x="40" y="15"/>
                  <a:pt x="15" y="40"/>
                  <a:pt x="15" y="70"/>
                </a:cubicBezTo>
                <a:cubicBezTo>
                  <a:pt x="15" y="100"/>
                  <a:pt x="40" y="125"/>
                  <a:pt x="70" y="125"/>
                </a:cubicBezTo>
                <a:cubicBezTo>
                  <a:pt x="101" y="125"/>
                  <a:pt x="125" y="100"/>
                  <a:pt x="125" y="70"/>
                </a:cubicBezTo>
                <a:cubicBezTo>
                  <a:pt x="125" y="40"/>
                  <a:pt x="101" y="15"/>
                  <a:pt x="70" y="15"/>
                </a:cubicBezTo>
                <a:close/>
                <a:moveTo>
                  <a:pt x="68" y="19"/>
                </a:moveTo>
                <a:cubicBezTo>
                  <a:pt x="68" y="17"/>
                  <a:pt x="69" y="16"/>
                  <a:pt x="70" y="16"/>
                </a:cubicBezTo>
                <a:cubicBezTo>
                  <a:pt x="71" y="16"/>
                  <a:pt x="72" y="17"/>
                  <a:pt x="72" y="19"/>
                </a:cubicBezTo>
                <a:cubicBezTo>
                  <a:pt x="72" y="26"/>
                  <a:pt x="72" y="26"/>
                  <a:pt x="72" y="26"/>
                </a:cubicBezTo>
                <a:cubicBezTo>
                  <a:pt x="72" y="27"/>
                  <a:pt x="71" y="28"/>
                  <a:pt x="70" y="28"/>
                </a:cubicBezTo>
                <a:cubicBezTo>
                  <a:pt x="69" y="28"/>
                  <a:pt x="68" y="27"/>
                  <a:pt x="68" y="26"/>
                </a:cubicBezTo>
                <a:lnTo>
                  <a:pt x="68" y="19"/>
                </a:lnTo>
                <a:close/>
                <a:moveTo>
                  <a:pt x="79" y="45"/>
                </a:moveTo>
                <a:cubicBezTo>
                  <a:pt x="78" y="44"/>
                  <a:pt x="77" y="44"/>
                  <a:pt x="76" y="44"/>
                </a:cubicBezTo>
                <a:cubicBezTo>
                  <a:pt x="75" y="44"/>
                  <a:pt x="74" y="44"/>
                  <a:pt x="73" y="45"/>
                </a:cubicBezTo>
                <a:cubicBezTo>
                  <a:pt x="72" y="46"/>
                  <a:pt x="72" y="47"/>
                  <a:pt x="72" y="49"/>
                </a:cubicBezTo>
                <a:cubicBezTo>
                  <a:pt x="67" y="49"/>
                  <a:pt x="67" y="49"/>
                  <a:pt x="67" y="49"/>
                </a:cubicBezTo>
                <a:cubicBezTo>
                  <a:pt x="67" y="46"/>
                  <a:pt x="68" y="44"/>
                  <a:pt x="69" y="43"/>
                </a:cubicBezTo>
                <a:cubicBezTo>
                  <a:pt x="71" y="41"/>
                  <a:pt x="73" y="40"/>
                  <a:pt x="76" y="40"/>
                </a:cubicBezTo>
                <a:cubicBezTo>
                  <a:pt x="79" y="40"/>
                  <a:pt x="81" y="41"/>
                  <a:pt x="82" y="42"/>
                </a:cubicBezTo>
                <a:cubicBezTo>
                  <a:pt x="84" y="44"/>
                  <a:pt x="84" y="46"/>
                  <a:pt x="84" y="48"/>
                </a:cubicBezTo>
                <a:cubicBezTo>
                  <a:pt x="84" y="50"/>
                  <a:pt x="84" y="51"/>
                  <a:pt x="83" y="52"/>
                </a:cubicBezTo>
                <a:cubicBezTo>
                  <a:pt x="82" y="53"/>
                  <a:pt x="81" y="54"/>
                  <a:pt x="80" y="55"/>
                </a:cubicBezTo>
                <a:cubicBezTo>
                  <a:pt x="75" y="59"/>
                  <a:pt x="75" y="59"/>
                  <a:pt x="75" y="59"/>
                </a:cubicBezTo>
                <a:cubicBezTo>
                  <a:pt x="74" y="59"/>
                  <a:pt x="74" y="59"/>
                  <a:pt x="73" y="60"/>
                </a:cubicBezTo>
                <a:cubicBezTo>
                  <a:pt x="73" y="60"/>
                  <a:pt x="73" y="61"/>
                  <a:pt x="73" y="61"/>
                </a:cubicBezTo>
                <a:cubicBezTo>
                  <a:pt x="84" y="61"/>
                  <a:pt x="84" y="61"/>
                  <a:pt x="84" y="61"/>
                </a:cubicBezTo>
                <a:cubicBezTo>
                  <a:pt x="84" y="65"/>
                  <a:pt x="84" y="65"/>
                  <a:pt x="84" y="65"/>
                </a:cubicBezTo>
                <a:cubicBezTo>
                  <a:pt x="67" y="65"/>
                  <a:pt x="67" y="65"/>
                  <a:pt x="67" y="65"/>
                </a:cubicBezTo>
                <a:cubicBezTo>
                  <a:pt x="67" y="64"/>
                  <a:pt x="67" y="62"/>
                  <a:pt x="68" y="60"/>
                </a:cubicBezTo>
                <a:cubicBezTo>
                  <a:pt x="68" y="58"/>
                  <a:pt x="70" y="57"/>
                  <a:pt x="72" y="55"/>
                </a:cubicBezTo>
                <a:cubicBezTo>
                  <a:pt x="77" y="52"/>
                  <a:pt x="77" y="52"/>
                  <a:pt x="77" y="52"/>
                </a:cubicBezTo>
                <a:cubicBezTo>
                  <a:pt x="77" y="51"/>
                  <a:pt x="78" y="51"/>
                  <a:pt x="79" y="50"/>
                </a:cubicBezTo>
                <a:cubicBezTo>
                  <a:pt x="79" y="50"/>
                  <a:pt x="80" y="49"/>
                  <a:pt x="80" y="48"/>
                </a:cubicBezTo>
                <a:cubicBezTo>
                  <a:pt x="80" y="47"/>
                  <a:pt x="79" y="46"/>
                  <a:pt x="79" y="45"/>
                </a:cubicBezTo>
                <a:close/>
                <a:moveTo>
                  <a:pt x="36" y="43"/>
                </a:moveTo>
                <a:cubicBezTo>
                  <a:pt x="39" y="41"/>
                  <a:pt x="42" y="37"/>
                  <a:pt x="44" y="37"/>
                </a:cubicBezTo>
                <a:cubicBezTo>
                  <a:pt x="47" y="41"/>
                  <a:pt x="51" y="45"/>
                  <a:pt x="54" y="50"/>
                </a:cubicBezTo>
                <a:cubicBezTo>
                  <a:pt x="56" y="51"/>
                  <a:pt x="57" y="52"/>
                  <a:pt x="57" y="54"/>
                </a:cubicBezTo>
                <a:cubicBezTo>
                  <a:pt x="57" y="56"/>
                  <a:pt x="53" y="58"/>
                  <a:pt x="51" y="60"/>
                </a:cubicBezTo>
                <a:cubicBezTo>
                  <a:pt x="46" y="54"/>
                  <a:pt x="41" y="49"/>
                  <a:pt x="36" y="43"/>
                </a:cubicBezTo>
                <a:cubicBezTo>
                  <a:pt x="36" y="43"/>
                  <a:pt x="36" y="43"/>
                  <a:pt x="36" y="43"/>
                </a:cubicBezTo>
                <a:close/>
                <a:moveTo>
                  <a:pt x="26" y="72"/>
                </a:moveTo>
                <a:cubicBezTo>
                  <a:pt x="19" y="72"/>
                  <a:pt x="19" y="72"/>
                  <a:pt x="19" y="72"/>
                </a:cubicBezTo>
                <a:cubicBezTo>
                  <a:pt x="18" y="72"/>
                  <a:pt x="17" y="71"/>
                  <a:pt x="17" y="70"/>
                </a:cubicBezTo>
                <a:cubicBezTo>
                  <a:pt x="17" y="69"/>
                  <a:pt x="18" y="68"/>
                  <a:pt x="19" y="68"/>
                </a:cubicBezTo>
                <a:cubicBezTo>
                  <a:pt x="26" y="68"/>
                  <a:pt x="26" y="68"/>
                  <a:pt x="26" y="68"/>
                </a:cubicBezTo>
                <a:cubicBezTo>
                  <a:pt x="27" y="68"/>
                  <a:pt x="28" y="69"/>
                  <a:pt x="28" y="70"/>
                </a:cubicBezTo>
                <a:cubicBezTo>
                  <a:pt x="28" y="71"/>
                  <a:pt x="27" y="72"/>
                  <a:pt x="26" y="72"/>
                </a:cubicBezTo>
                <a:close/>
                <a:moveTo>
                  <a:pt x="72" y="121"/>
                </a:moveTo>
                <a:cubicBezTo>
                  <a:pt x="72" y="123"/>
                  <a:pt x="71" y="124"/>
                  <a:pt x="70" y="124"/>
                </a:cubicBezTo>
                <a:cubicBezTo>
                  <a:pt x="69" y="124"/>
                  <a:pt x="68" y="123"/>
                  <a:pt x="68" y="121"/>
                </a:cubicBezTo>
                <a:cubicBezTo>
                  <a:pt x="68" y="114"/>
                  <a:pt x="68" y="114"/>
                  <a:pt x="68" y="114"/>
                </a:cubicBezTo>
                <a:cubicBezTo>
                  <a:pt x="68" y="113"/>
                  <a:pt x="69" y="112"/>
                  <a:pt x="70" y="112"/>
                </a:cubicBezTo>
                <a:cubicBezTo>
                  <a:pt x="71" y="112"/>
                  <a:pt x="72" y="113"/>
                  <a:pt x="72" y="114"/>
                </a:cubicBezTo>
                <a:lnTo>
                  <a:pt x="72" y="121"/>
                </a:lnTo>
                <a:close/>
                <a:moveTo>
                  <a:pt x="70" y="107"/>
                </a:moveTo>
                <a:cubicBezTo>
                  <a:pt x="65" y="105"/>
                  <a:pt x="59" y="102"/>
                  <a:pt x="46" y="87"/>
                </a:cubicBezTo>
                <a:cubicBezTo>
                  <a:pt x="33" y="71"/>
                  <a:pt x="31" y="60"/>
                  <a:pt x="31" y="56"/>
                </a:cubicBezTo>
                <a:cubicBezTo>
                  <a:pt x="31" y="52"/>
                  <a:pt x="32" y="48"/>
                  <a:pt x="34" y="44"/>
                </a:cubicBezTo>
                <a:cubicBezTo>
                  <a:pt x="39" y="50"/>
                  <a:pt x="44" y="56"/>
                  <a:pt x="49" y="61"/>
                </a:cubicBezTo>
                <a:cubicBezTo>
                  <a:pt x="49" y="62"/>
                  <a:pt x="48" y="63"/>
                  <a:pt x="48" y="64"/>
                </a:cubicBezTo>
                <a:cubicBezTo>
                  <a:pt x="48" y="64"/>
                  <a:pt x="49" y="67"/>
                  <a:pt x="49" y="68"/>
                </a:cubicBezTo>
                <a:cubicBezTo>
                  <a:pt x="52" y="74"/>
                  <a:pt x="59" y="82"/>
                  <a:pt x="65" y="87"/>
                </a:cubicBezTo>
                <a:cubicBezTo>
                  <a:pt x="68" y="89"/>
                  <a:pt x="71" y="92"/>
                  <a:pt x="73" y="90"/>
                </a:cubicBezTo>
                <a:cubicBezTo>
                  <a:pt x="78" y="96"/>
                  <a:pt x="83" y="102"/>
                  <a:pt x="88" y="108"/>
                </a:cubicBezTo>
                <a:cubicBezTo>
                  <a:pt x="82" y="109"/>
                  <a:pt x="76" y="109"/>
                  <a:pt x="70" y="107"/>
                </a:cubicBezTo>
                <a:close/>
                <a:moveTo>
                  <a:pt x="90" y="106"/>
                </a:moveTo>
                <a:cubicBezTo>
                  <a:pt x="85" y="100"/>
                  <a:pt x="80" y="94"/>
                  <a:pt x="75" y="89"/>
                </a:cubicBezTo>
                <a:cubicBezTo>
                  <a:pt x="75" y="88"/>
                  <a:pt x="75" y="88"/>
                  <a:pt x="75" y="88"/>
                </a:cubicBezTo>
                <a:cubicBezTo>
                  <a:pt x="78" y="86"/>
                  <a:pt x="81" y="82"/>
                  <a:pt x="83" y="83"/>
                </a:cubicBezTo>
                <a:cubicBezTo>
                  <a:pt x="84" y="83"/>
                  <a:pt x="85" y="86"/>
                  <a:pt x="86" y="87"/>
                </a:cubicBezTo>
                <a:cubicBezTo>
                  <a:pt x="89" y="90"/>
                  <a:pt x="94" y="95"/>
                  <a:pt x="96" y="99"/>
                </a:cubicBezTo>
                <a:cubicBezTo>
                  <a:pt x="97" y="101"/>
                  <a:pt x="93" y="104"/>
                  <a:pt x="90" y="106"/>
                </a:cubicBezTo>
                <a:close/>
                <a:moveTo>
                  <a:pt x="104" y="62"/>
                </a:moveTo>
                <a:cubicBezTo>
                  <a:pt x="101" y="62"/>
                  <a:pt x="101" y="62"/>
                  <a:pt x="101" y="62"/>
                </a:cubicBezTo>
                <a:cubicBezTo>
                  <a:pt x="101" y="66"/>
                  <a:pt x="101" y="66"/>
                  <a:pt x="101" y="66"/>
                </a:cubicBezTo>
                <a:cubicBezTo>
                  <a:pt x="97" y="66"/>
                  <a:pt x="97" y="66"/>
                  <a:pt x="97" y="66"/>
                </a:cubicBezTo>
                <a:cubicBezTo>
                  <a:pt x="97" y="62"/>
                  <a:pt x="97" y="62"/>
                  <a:pt x="97" y="62"/>
                </a:cubicBezTo>
                <a:cubicBezTo>
                  <a:pt x="86" y="62"/>
                  <a:pt x="86" y="62"/>
                  <a:pt x="86" y="62"/>
                </a:cubicBezTo>
                <a:cubicBezTo>
                  <a:pt x="86" y="57"/>
                  <a:pt x="86" y="57"/>
                  <a:pt x="86" y="57"/>
                </a:cubicBezTo>
                <a:cubicBezTo>
                  <a:pt x="96" y="40"/>
                  <a:pt x="96" y="40"/>
                  <a:pt x="96" y="40"/>
                </a:cubicBezTo>
                <a:cubicBezTo>
                  <a:pt x="101" y="40"/>
                  <a:pt x="101" y="40"/>
                  <a:pt x="101" y="40"/>
                </a:cubicBezTo>
                <a:cubicBezTo>
                  <a:pt x="101" y="58"/>
                  <a:pt x="101" y="58"/>
                  <a:pt x="101" y="58"/>
                </a:cubicBezTo>
                <a:cubicBezTo>
                  <a:pt x="104" y="58"/>
                  <a:pt x="104" y="58"/>
                  <a:pt x="104" y="58"/>
                </a:cubicBezTo>
                <a:lnTo>
                  <a:pt x="104" y="62"/>
                </a:lnTo>
                <a:close/>
                <a:moveTo>
                  <a:pt x="122" y="72"/>
                </a:moveTo>
                <a:cubicBezTo>
                  <a:pt x="114" y="72"/>
                  <a:pt x="114" y="72"/>
                  <a:pt x="114" y="72"/>
                </a:cubicBezTo>
                <a:cubicBezTo>
                  <a:pt x="113" y="72"/>
                  <a:pt x="112" y="71"/>
                  <a:pt x="112" y="70"/>
                </a:cubicBezTo>
                <a:cubicBezTo>
                  <a:pt x="112" y="69"/>
                  <a:pt x="113" y="68"/>
                  <a:pt x="114" y="68"/>
                </a:cubicBezTo>
                <a:cubicBezTo>
                  <a:pt x="122" y="68"/>
                  <a:pt x="122" y="68"/>
                  <a:pt x="122" y="68"/>
                </a:cubicBezTo>
                <a:cubicBezTo>
                  <a:pt x="123" y="68"/>
                  <a:pt x="124" y="69"/>
                  <a:pt x="124" y="70"/>
                </a:cubicBezTo>
                <a:cubicBezTo>
                  <a:pt x="124" y="71"/>
                  <a:pt x="123" y="72"/>
                  <a:pt x="122" y="7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0" name="Freeform 7"/>
          <p:cNvSpPr>
            <a:spLocks noEditPoints="1"/>
          </p:cNvSpPr>
          <p:nvPr/>
        </p:nvSpPr>
        <p:spPr bwMode="auto">
          <a:xfrm>
            <a:off x="1049404" y="3408751"/>
            <a:ext cx="324456" cy="277404"/>
          </a:xfrm>
          <a:custGeom>
            <a:avLst/>
            <a:gdLst>
              <a:gd name="T0" fmla="*/ 0 w 140"/>
              <a:gd name="T1" fmla="*/ 113 h 120"/>
              <a:gd name="T2" fmla="*/ 15 w 140"/>
              <a:gd name="T3" fmla="*/ 99 h 120"/>
              <a:gd name="T4" fmla="*/ 27 w 140"/>
              <a:gd name="T5" fmla="*/ 0 h 120"/>
              <a:gd name="T6" fmla="*/ 42 w 140"/>
              <a:gd name="T7" fmla="*/ 0 h 120"/>
              <a:gd name="T8" fmla="*/ 42 w 140"/>
              <a:gd name="T9" fmla="*/ 0 h 120"/>
              <a:gd name="T10" fmla="*/ 67 w 140"/>
              <a:gd name="T11" fmla="*/ 99 h 120"/>
              <a:gd name="T12" fmla="*/ 73 w 140"/>
              <a:gd name="T13" fmla="*/ 99 h 120"/>
              <a:gd name="T14" fmla="*/ 97 w 140"/>
              <a:gd name="T15" fmla="*/ 99 h 120"/>
              <a:gd name="T16" fmla="*/ 107 w 140"/>
              <a:gd name="T17" fmla="*/ 0 h 120"/>
              <a:gd name="T18" fmla="*/ 107 w 140"/>
              <a:gd name="T19" fmla="*/ 0 h 120"/>
              <a:gd name="T20" fmla="*/ 119 w 140"/>
              <a:gd name="T21" fmla="*/ 99 h 120"/>
              <a:gd name="T22" fmla="*/ 128 w 140"/>
              <a:gd name="T23" fmla="*/ 0 h 120"/>
              <a:gd name="T24" fmla="*/ 135 w 140"/>
              <a:gd name="T25" fmla="*/ 113 h 120"/>
              <a:gd name="T26" fmla="*/ 51 w 140"/>
              <a:gd name="T27" fmla="*/ 0 h 120"/>
              <a:gd name="T28" fmla="*/ 51 w 140"/>
              <a:gd name="T29" fmla="*/ 0 h 120"/>
              <a:gd name="T30" fmla="*/ 28 w 140"/>
              <a:gd name="T31" fmla="*/ 118 h 120"/>
              <a:gd name="T32" fmla="*/ 14 w 140"/>
              <a:gd name="T33" fmla="*/ 120 h 120"/>
              <a:gd name="T34" fmla="*/ 27 w 140"/>
              <a:gd name="T35" fmla="*/ 105 h 120"/>
              <a:gd name="T36" fmla="*/ 28 w 140"/>
              <a:gd name="T37" fmla="*/ 113 h 120"/>
              <a:gd name="T38" fmla="*/ 23 w 140"/>
              <a:gd name="T39" fmla="*/ 109 h 120"/>
              <a:gd name="T40" fmla="*/ 19 w 140"/>
              <a:gd name="T41" fmla="*/ 110 h 120"/>
              <a:gd name="T42" fmla="*/ 19 w 140"/>
              <a:gd name="T43" fmla="*/ 113 h 120"/>
              <a:gd name="T44" fmla="*/ 24 w 140"/>
              <a:gd name="T45" fmla="*/ 115 h 120"/>
              <a:gd name="T46" fmla="*/ 40 w 140"/>
              <a:gd name="T47" fmla="*/ 118 h 120"/>
              <a:gd name="T48" fmla="*/ 34 w 140"/>
              <a:gd name="T49" fmla="*/ 120 h 120"/>
              <a:gd name="T50" fmla="*/ 40 w 140"/>
              <a:gd name="T51" fmla="*/ 104 h 120"/>
              <a:gd name="T52" fmla="*/ 36 w 140"/>
              <a:gd name="T53" fmla="*/ 114 h 120"/>
              <a:gd name="T54" fmla="*/ 57 w 140"/>
              <a:gd name="T55" fmla="*/ 120 h 120"/>
              <a:gd name="T56" fmla="*/ 53 w 140"/>
              <a:gd name="T57" fmla="*/ 113 h 120"/>
              <a:gd name="T58" fmla="*/ 47 w 140"/>
              <a:gd name="T59" fmla="*/ 120 h 120"/>
              <a:gd name="T60" fmla="*/ 59 w 140"/>
              <a:gd name="T61" fmla="*/ 105 h 120"/>
              <a:gd name="T62" fmla="*/ 59 w 140"/>
              <a:gd name="T63" fmla="*/ 112 h 120"/>
              <a:gd name="T64" fmla="*/ 60 w 140"/>
              <a:gd name="T65" fmla="*/ 115 h 120"/>
              <a:gd name="T66" fmla="*/ 54 w 140"/>
              <a:gd name="T67" fmla="*/ 107 h 120"/>
              <a:gd name="T68" fmla="*/ 55 w 140"/>
              <a:gd name="T69" fmla="*/ 110 h 120"/>
              <a:gd name="T70" fmla="*/ 71 w 140"/>
              <a:gd name="T71" fmla="*/ 116 h 120"/>
              <a:gd name="T72" fmla="*/ 71 w 140"/>
              <a:gd name="T73" fmla="*/ 108 h 120"/>
              <a:gd name="T74" fmla="*/ 78 w 140"/>
              <a:gd name="T75" fmla="*/ 109 h 120"/>
              <a:gd name="T76" fmla="*/ 63 w 140"/>
              <a:gd name="T77" fmla="*/ 112 h 120"/>
              <a:gd name="T78" fmla="*/ 71 w 140"/>
              <a:gd name="T79" fmla="*/ 120 h 120"/>
              <a:gd name="T80" fmla="*/ 78 w 140"/>
              <a:gd name="T81" fmla="*/ 115 h 120"/>
              <a:gd name="T82" fmla="*/ 96 w 140"/>
              <a:gd name="T83" fmla="*/ 112 h 120"/>
              <a:gd name="T84" fmla="*/ 88 w 140"/>
              <a:gd name="T85" fmla="*/ 120 h 120"/>
              <a:gd name="T86" fmla="*/ 80 w 140"/>
              <a:gd name="T87" fmla="*/ 112 h 120"/>
              <a:gd name="T88" fmla="*/ 91 w 140"/>
              <a:gd name="T89" fmla="*/ 112 h 120"/>
              <a:gd name="T90" fmla="*/ 84 w 140"/>
              <a:gd name="T91" fmla="*/ 112 h 120"/>
              <a:gd name="T92" fmla="*/ 91 w 140"/>
              <a:gd name="T93" fmla="*/ 112 h 120"/>
              <a:gd name="T94" fmla="*/ 110 w 140"/>
              <a:gd name="T95" fmla="*/ 118 h 120"/>
              <a:gd name="T96" fmla="*/ 98 w 140"/>
              <a:gd name="T97" fmla="*/ 120 h 120"/>
              <a:gd name="T98" fmla="*/ 109 w 140"/>
              <a:gd name="T99" fmla="*/ 105 h 120"/>
              <a:gd name="T100" fmla="*/ 107 w 140"/>
              <a:gd name="T101" fmla="*/ 109 h 120"/>
              <a:gd name="T102" fmla="*/ 104 w 140"/>
              <a:gd name="T103" fmla="*/ 116 h 120"/>
              <a:gd name="T104" fmla="*/ 120 w 140"/>
              <a:gd name="T105" fmla="*/ 113 h 120"/>
              <a:gd name="T106" fmla="*/ 120 w 140"/>
              <a:gd name="T107" fmla="*/ 108 h 120"/>
              <a:gd name="T108" fmla="*/ 115 w 140"/>
              <a:gd name="T109" fmla="*/ 118 h 120"/>
              <a:gd name="T110" fmla="*/ 128 w 140"/>
              <a:gd name="T111" fmla="*/ 116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0" h="120">
                <a:moveTo>
                  <a:pt x="0" y="0"/>
                </a:moveTo>
                <a:cubicBezTo>
                  <a:pt x="7" y="0"/>
                  <a:pt x="7" y="0"/>
                  <a:pt x="7" y="0"/>
                </a:cubicBezTo>
                <a:cubicBezTo>
                  <a:pt x="7" y="113"/>
                  <a:pt x="7" y="113"/>
                  <a:pt x="7" y="113"/>
                </a:cubicBezTo>
                <a:cubicBezTo>
                  <a:pt x="0" y="113"/>
                  <a:pt x="0" y="113"/>
                  <a:pt x="0" y="113"/>
                </a:cubicBezTo>
                <a:lnTo>
                  <a:pt x="0" y="0"/>
                </a:lnTo>
                <a:close/>
                <a:moveTo>
                  <a:pt x="21" y="0"/>
                </a:moveTo>
                <a:cubicBezTo>
                  <a:pt x="15" y="0"/>
                  <a:pt x="15" y="0"/>
                  <a:pt x="15" y="0"/>
                </a:cubicBezTo>
                <a:cubicBezTo>
                  <a:pt x="15" y="99"/>
                  <a:pt x="15" y="99"/>
                  <a:pt x="15" y="99"/>
                </a:cubicBezTo>
                <a:cubicBezTo>
                  <a:pt x="21" y="99"/>
                  <a:pt x="21" y="99"/>
                  <a:pt x="21" y="99"/>
                </a:cubicBezTo>
                <a:lnTo>
                  <a:pt x="21" y="0"/>
                </a:lnTo>
                <a:close/>
                <a:moveTo>
                  <a:pt x="31" y="0"/>
                </a:moveTo>
                <a:cubicBezTo>
                  <a:pt x="27" y="0"/>
                  <a:pt x="27" y="0"/>
                  <a:pt x="27" y="0"/>
                </a:cubicBezTo>
                <a:cubicBezTo>
                  <a:pt x="27" y="99"/>
                  <a:pt x="27" y="99"/>
                  <a:pt x="27" y="99"/>
                </a:cubicBezTo>
                <a:cubicBezTo>
                  <a:pt x="31" y="99"/>
                  <a:pt x="31" y="99"/>
                  <a:pt x="31" y="99"/>
                </a:cubicBezTo>
                <a:lnTo>
                  <a:pt x="31" y="0"/>
                </a:lnTo>
                <a:close/>
                <a:moveTo>
                  <a:pt x="42" y="0"/>
                </a:moveTo>
                <a:cubicBezTo>
                  <a:pt x="37" y="0"/>
                  <a:pt x="37" y="0"/>
                  <a:pt x="37" y="0"/>
                </a:cubicBezTo>
                <a:cubicBezTo>
                  <a:pt x="37" y="99"/>
                  <a:pt x="37" y="99"/>
                  <a:pt x="37" y="99"/>
                </a:cubicBezTo>
                <a:cubicBezTo>
                  <a:pt x="42" y="99"/>
                  <a:pt x="42" y="99"/>
                  <a:pt x="42" y="99"/>
                </a:cubicBezTo>
                <a:lnTo>
                  <a:pt x="42" y="0"/>
                </a:lnTo>
                <a:close/>
                <a:moveTo>
                  <a:pt x="67" y="0"/>
                </a:moveTo>
                <a:cubicBezTo>
                  <a:pt x="61" y="0"/>
                  <a:pt x="61" y="0"/>
                  <a:pt x="61" y="0"/>
                </a:cubicBezTo>
                <a:cubicBezTo>
                  <a:pt x="61" y="99"/>
                  <a:pt x="61" y="99"/>
                  <a:pt x="61" y="99"/>
                </a:cubicBezTo>
                <a:cubicBezTo>
                  <a:pt x="67" y="99"/>
                  <a:pt x="67" y="99"/>
                  <a:pt x="67" y="99"/>
                </a:cubicBezTo>
                <a:lnTo>
                  <a:pt x="67" y="0"/>
                </a:lnTo>
                <a:close/>
                <a:moveTo>
                  <a:pt x="77" y="0"/>
                </a:moveTo>
                <a:cubicBezTo>
                  <a:pt x="73" y="0"/>
                  <a:pt x="73" y="0"/>
                  <a:pt x="73" y="0"/>
                </a:cubicBezTo>
                <a:cubicBezTo>
                  <a:pt x="73" y="99"/>
                  <a:pt x="73" y="99"/>
                  <a:pt x="73" y="99"/>
                </a:cubicBezTo>
                <a:cubicBezTo>
                  <a:pt x="77" y="99"/>
                  <a:pt x="77" y="99"/>
                  <a:pt x="77" y="99"/>
                </a:cubicBezTo>
                <a:lnTo>
                  <a:pt x="77" y="0"/>
                </a:lnTo>
                <a:close/>
                <a:moveTo>
                  <a:pt x="88" y="99"/>
                </a:moveTo>
                <a:cubicBezTo>
                  <a:pt x="97" y="99"/>
                  <a:pt x="97" y="99"/>
                  <a:pt x="97" y="99"/>
                </a:cubicBezTo>
                <a:cubicBezTo>
                  <a:pt x="97" y="0"/>
                  <a:pt x="97" y="0"/>
                  <a:pt x="97" y="0"/>
                </a:cubicBezTo>
                <a:cubicBezTo>
                  <a:pt x="88" y="0"/>
                  <a:pt x="88" y="0"/>
                  <a:pt x="88" y="0"/>
                </a:cubicBezTo>
                <a:lnTo>
                  <a:pt x="88" y="99"/>
                </a:lnTo>
                <a:close/>
                <a:moveTo>
                  <a:pt x="107" y="0"/>
                </a:moveTo>
                <a:cubicBezTo>
                  <a:pt x="105" y="0"/>
                  <a:pt x="105" y="0"/>
                  <a:pt x="105" y="0"/>
                </a:cubicBezTo>
                <a:cubicBezTo>
                  <a:pt x="105" y="99"/>
                  <a:pt x="105" y="99"/>
                  <a:pt x="105" y="99"/>
                </a:cubicBezTo>
                <a:cubicBezTo>
                  <a:pt x="107" y="99"/>
                  <a:pt x="107" y="99"/>
                  <a:pt x="107" y="99"/>
                </a:cubicBezTo>
                <a:lnTo>
                  <a:pt x="107" y="0"/>
                </a:lnTo>
                <a:close/>
                <a:moveTo>
                  <a:pt x="119" y="0"/>
                </a:moveTo>
                <a:cubicBezTo>
                  <a:pt x="112" y="0"/>
                  <a:pt x="112" y="0"/>
                  <a:pt x="112" y="0"/>
                </a:cubicBezTo>
                <a:cubicBezTo>
                  <a:pt x="112" y="99"/>
                  <a:pt x="112" y="99"/>
                  <a:pt x="112" y="99"/>
                </a:cubicBezTo>
                <a:cubicBezTo>
                  <a:pt x="119" y="99"/>
                  <a:pt x="119" y="99"/>
                  <a:pt x="119" y="99"/>
                </a:cubicBezTo>
                <a:lnTo>
                  <a:pt x="119" y="0"/>
                </a:lnTo>
                <a:close/>
                <a:moveTo>
                  <a:pt x="124" y="99"/>
                </a:moveTo>
                <a:cubicBezTo>
                  <a:pt x="128" y="99"/>
                  <a:pt x="128" y="99"/>
                  <a:pt x="128" y="99"/>
                </a:cubicBezTo>
                <a:cubicBezTo>
                  <a:pt x="128" y="0"/>
                  <a:pt x="128" y="0"/>
                  <a:pt x="128" y="0"/>
                </a:cubicBezTo>
                <a:cubicBezTo>
                  <a:pt x="124" y="0"/>
                  <a:pt x="124" y="0"/>
                  <a:pt x="124" y="0"/>
                </a:cubicBezTo>
                <a:lnTo>
                  <a:pt x="124" y="99"/>
                </a:lnTo>
                <a:close/>
                <a:moveTo>
                  <a:pt x="135" y="0"/>
                </a:moveTo>
                <a:cubicBezTo>
                  <a:pt x="135" y="113"/>
                  <a:pt x="135" y="113"/>
                  <a:pt x="135" y="113"/>
                </a:cubicBezTo>
                <a:cubicBezTo>
                  <a:pt x="140" y="113"/>
                  <a:pt x="140" y="113"/>
                  <a:pt x="140" y="113"/>
                </a:cubicBezTo>
                <a:cubicBezTo>
                  <a:pt x="140" y="0"/>
                  <a:pt x="140" y="0"/>
                  <a:pt x="140" y="0"/>
                </a:cubicBezTo>
                <a:lnTo>
                  <a:pt x="135" y="0"/>
                </a:lnTo>
                <a:close/>
                <a:moveTo>
                  <a:pt x="51" y="0"/>
                </a:moveTo>
                <a:cubicBezTo>
                  <a:pt x="49" y="0"/>
                  <a:pt x="49" y="0"/>
                  <a:pt x="49" y="0"/>
                </a:cubicBezTo>
                <a:cubicBezTo>
                  <a:pt x="49" y="99"/>
                  <a:pt x="49" y="99"/>
                  <a:pt x="49" y="99"/>
                </a:cubicBezTo>
                <a:cubicBezTo>
                  <a:pt x="51" y="99"/>
                  <a:pt x="51" y="99"/>
                  <a:pt x="51" y="99"/>
                </a:cubicBezTo>
                <a:lnTo>
                  <a:pt x="51" y="0"/>
                </a:lnTo>
                <a:close/>
                <a:moveTo>
                  <a:pt x="28" y="113"/>
                </a:moveTo>
                <a:cubicBezTo>
                  <a:pt x="28" y="113"/>
                  <a:pt x="28" y="114"/>
                  <a:pt x="28" y="115"/>
                </a:cubicBezTo>
                <a:cubicBezTo>
                  <a:pt x="28" y="116"/>
                  <a:pt x="28" y="117"/>
                  <a:pt x="28" y="117"/>
                </a:cubicBezTo>
                <a:cubicBezTo>
                  <a:pt x="28" y="118"/>
                  <a:pt x="28" y="118"/>
                  <a:pt x="28" y="118"/>
                </a:cubicBezTo>
                <a:cubicBezTo>
                  <a:pt x="27" y="118"/>
                  <a:pt x="27" y="119"/>
                  <a:pt x="26" y="119"/>
                </a:cubicBezTo>
                <a:cubicBezTo>
                  <a:pt x="26" y="119"/>
                  <a:pt x="25" y="119"/>
                  <a:pt x="25" y="119"/>
                </a:cubicBezTo>
                <a:cubicBezTo>
                  <a:pt x="24" y="120"/>
                  <a:pt x="23" y="120"/>
                  <a:pt x="22" y="120"/>
                </a:cubicBezTo>
                <a:cubicBezTo>
                  <a:pt x="14" y="120"/>
                  <a:pt x="14" y="120"/>
                  <a:pt x="14" y="120"/>
                </a:cubicBezTo>
                <a:cubicBezTo>
                  <a:pt x="14" y="118"/>
                  <a:pt x="14" y="118"/>
                  <a:pt x="14" y="118"/>
                </a:cubicBezTo>
                <a:cubicBezTo>
                  <a:pt x="14" y="104"/>
                  <a:pt x="14" y="104"/>
                  <a:pt x="14" y="104"/>
                </a:cubicBezTo>
                <a:cubicBezTo>
                  <a:pt x="23" y="104"/>
                  <a:pt x="23" y="104"/>
                  <a:pt x="23" y="104"/>
                </a:cubicBezTo>
                <a:cubicBezTo>
                  <a:pt x="25" y="104"/>
                  <a:pt x="26" y="105"/>
                  <a:pt x="27" y="105"/>
                </a:cubicBezTo>
                <a:cubicBezTo>
                  <a:pt x="27" y="106"/>
                  <a:pt x="28" y="107"/>
                  <a:pt x="28" y="108"/>
                </a:cubicBezTo>
                <a:cubicBezTo>
                  <a:pt x="28" y="109"/>
                  <a:pt x="27" y="110"/>
                  <a:pt x="27" y="110"/>
                </a:cubicBezTo>
                <a:cubicBezTo>
                  <a:pt x="27" y="111"/>
                  <a:pt x="26" y="111"/>
                  <a:pt x="25" y="111"/>
                </a:cubicBezTo>
                <a:cubicBezTo>
                  <a:pt x="26" y="112"/>
                  <a:pt x="27" y="112"/>
                  <a:pt x="28" y="113"/>
                </a:cubicBezTo>
                <a:close/>
                <a:moveTo>
                  <a:pt x="19" y="110"/>
                </a:moveTo>
                <a:cubicBezTo>
                  <a:pt x="21" y="110"/>
                  <a:pt x="21" y="110"/>
                  <a:pt x="21" y="110"/>
                </a:cubicBezTo>
                <a:cubicBezTo>
                  <a:pt x="22" y="110"/>
                  <a:pt x="22" y="110"/>
                  <a:pt x="23" y="110"/>
                </a:cubicBezTo>
                <a:cubicBezTo>
                  <a:pt x="23" y="110"/>
                  <a:pt x="23" y="109"/>
                  <a:pt x="23" y="109"/>
                </a:cubicBezTo>
                <a:cubicBezTo>
                  <a:pt x="23" y="108"/>
                  <a:pt x="23" y="108"/>
                  <a:pt x="23" y="108"/>
                </a:cubicBezTo>
                <a:cubicBezTo>
                  <a:pt x="22" y="107"/>
                  <a:pt x="22" y="107"/>
                  <a:pt x="21" y="107"/>
                </a:cubicBezTo>
                <a:cubicBezTo>
                  <a:pt x="19" y="107"/>
                  <a:pt x="19" y="107"/>
                  <a:pt x="19" y="107"/>
                </a:cubicBezTo>
                <a:lnTo>
                  <a:pt x="19" y="110"/>
                </a:lnTo>
                <a:close/>
                <a:moveTo>
                  <a:pt x="24" y="115"/>
                </a:moveTo>
                <a:cubicBezTo>
                  <a:pt x="24" y="114"/>
                  <a:pt x="24" y="114"/>
                  <a:pt x="23" y="114"/>
                </a:cubicBezTo>
                <a:cubicBezTo>
                  <a:pt x="23" y="113"/>
                  <a:pt x="22" y="113"/>
                  <a:pt x="21" y="113"/>
                </a:cubicBezTo>
                <a:cubicBezTo>
                  <a:pt x="19" y="113"/>
                  <a:pt x="19" y="113"/>
                  <a:pt x="19" y="113"/>
                </a:cubicBezTo>
                <a:cubicBezTo>
                  <a:pt x="19" y="116"/>
                  <a:pt x="19" y="116"/>
                  <a:pt x="19" y="116"/>
                </a:cubicBezTo>
                <a:cubicBezTo>
                  <a:pt x="21" y="116"/>
                  <a:pt x="21" y="116"/>
                  <a:pt x="21" y="116"/>
                </a:cubicBezTo>
                <a:cubicBezTo>
                  <a:pt x="22" y="116"/>
                  <a:pt x="23" y="116"/>
                  <a:pt x="23" y="116"/>
                </a:cubicBezTo>
                <a:cubicBezTo>
                  <a:pt x="24" y="116"/>
                  <a:pt x="24" y="115"/>
                  <a:pt x="24" y="115"/>
                </a:cubicBezTo>
                <a:close/>
                <a:moveTo>
                  <a:pt x="45" y="118"/>
                </a:moveTo>
                <a:cubicBezTo>
                  <a:pt x="46" y="120"/>
                  <a:pt x="46" y="120"/>
                  <a:pt x="46" y="120"/>
                </a:cubicBezTo>
                <a:cubicBezTo>
                  <a:pt x="41" y="120"/>
                  <a:pt x="41" y="120"/>
                  <a:pt x="41" y="120"/>
                </a:cubicBezTo>
                <a:cubicBezTo>
                  <a:pt x="40" y="118"/>
                  <a:pt x="40" y="118"/>
                  <a:pt x="40" y="118"/>
                </a:cubicBezTo>
                <a:cubicBezTo>
                  <a:pt x="40" y="117"/>
                  <a:pt x="40" y="117"/>
                  <a:pt x="40" y="117"/>
                </a:cubicBezTo>
                <a:cubicBezTo>
                  <a:pt x="35" y="117"/>
                  <a:pt x="35" y="117"/>
                  <a:pt x="35" y="117"/>
                </a:cubicBezTo>
                <a:cubicBezTo>
                  <a:pt x="34" y="118"/>
                  <a:pt x="34" y="118"/>
                  <a:pt x="34" y="118"/>
                </a:cubicBezTo>
                <a:cubicBezTo>
                  <a:pt x="34" y="120"/>
                  <a:pt x="34" y="120"/>
                  <a:pt x="34" y="120"/>
                </a:cubicBezTo>
                <a:cubicBezTo>
                  <a:pt x="29" y="120"/>
                  <a:pt x="29" y="120"/>
                  <a:pt x="29" y="120"/>
                </a:cubicBezTo>
                <a:cubicBezTo>
                  <a:pt x="30" y="118"/>
                  <a:pt x="30" y="118"/>
                  <a:pt x="30" y="118"/>
                </a:cubicBezTo>
                <a:cubicBezTo>
                  <a:pt x="35" y="104"/>
                  <a:pt x="35" y="104"/>
                  <a:pt x="35" y="104"/>
                </a:cubicBezTo>
                <a:cubicBezTo>
                  <a:pt x="40" y="104"/>
                  <a:pt x="40" y="104"/>
                  <a:pt x="40" y="104"/>
                </a:cubicBezTo>
                <a:lnTo>
                  <a:pt x="45" y="118"/>
                </a:lnTo>
                <a:close/>
                <a:moveTo>
                  <a:pt x="39" y="114"/>
                </a:moveTo>
                <a:cubicBezTo>
                  <a:pt x="37" y="108"/>
                  <a:pt x="37" y="108"/>
                  <a:pt x="37" y="108"/>
                </a:cubicBezTo>
                <a:cubicBezTo>
                  <a:pt x="36" y="114"/>
                  <a:pt x="36" y="114"/>
                  <a:pt x="36" y="114"/>
                </a:cubicBezTo>
                <a:lnTo>
                  <a:pt x="39" y="114"/>
                </a:lnTo>
                <a:close/>
                <a:moveTo>
                  <a:pt x="62" y="118"/>
                </a:moveTo>
                <a:cubicBezTo>
                  <a:pt x="62" y="120"/>
                  <a:pt x="62" y="120"/>
                  <a:pt x="62" y="120"/>
                </a:cubicBezTo>
                <a:cubicBezTo>
                  <a:pt x="57" y="120"/>
                  <a:pt x="57" y="120"/>
                  <a:pt x="57" y="120"/>
                </a:cubicBezTo>
                <a:cubicBezTo>
                  <a:pt x="56" y="118"/>
                  <a:pt x="56" y="118"/>
                  <a:pt x="56" y="118"/>
                </a:cubicBezTo>
                <a:cubicBezTo>
                  <a:pt x="55" y="115"/>
                  <a:pt x="55" y="115"/>
                  <a:pt x="55" y="115"/>
                </a:cubicBezTo>
                <a:cubicBezTo>
                  <a:pt x="54" y="114"/>
                  <a:pt x="54" y="114"/>
                  <a:pt x="54" y="114"/>
                </a:cubicBezTo>
                <a:cubicBezTo>
                  <a:pt x="53" y="114"/>
                  <a:pt x="53" y="113"/>
                  <a:pt x="53" y="113"/>
                </a:cubicBezTo>
                <a:cubicBezTo>
                  <a:pt x="52" y="113"/>
                  <a:pt x="52" y="113"/>
                  <a:pt x="52" y="113"/>
                </a:cubicBezTo>
                <a:cubicBezTo>
                  <a:pt x="52" y="118"/>
                  <a:pt x="52" y="118"/>
                  <a:pt x="52" y="118"/>
                </a:cubicBezTo>
                <a:cubicBezTo>
                  <a:pt x="52" y="120"/>
                  <a:pt x="52" y="120"/>
                  <a:pt x="52" y="120"/>
                </a:cubicBezTo>
                <a:cubicBezTo>
                  <a:pt x="47" y="120"/>
                  <a:pt x="47" y="120"/>
                  <a:pt x="47" y="120"/>
                </a:cubicBezTo>
                <a:cubicBezTo>
                  <a:pt x="47" y="118"/>
                  <a:pt x="47" y="118"/>
                  <a:pt x="47" y="118"/>
                </a:cubicBezTo>
                <a:cubicBezTo>
                  <a:pt x="47" y="104"/>
                  <a:pt x="47" y="104"/>
                  <a:pt x="47" y="104"/>
                </a:cubicBezTo>
                <a:cubicBezTo>
                  <a:pt x="55" y="104"/>
                  <a:pt x="55" y="104"/>
                  <a:pt x="55" y="104"/>
                </a:cubicBezTo>
                <a:cubicBezTo>
                  <a:pt x="57" y="104"/>
                  <a:pt x="58" y="104"/>
                  <a:pt x="59" y="105"/>
                </a:cubicBezTo>
                <a:cubicBezTo>
                  <a:pt x="59" y="105"/>
                  <a:pt x="60" y="105"/>
                  <a:pt x="61" y="106"/>
                </a:cubicBezTo>
                <a:cubicBezTo>
                  <a:pt x="61" y="107"/>
                  <a:pt x="61" y="108"/>
                  <a:pt x="61" y="109"/>
                </a:cubicBezTo>
                <a:cubicBezTo>
                  <a:pt x="61" y="109"/>
                  <a:pt x="61" y="110"/>
                  <a:pt x="61" y="111"/>
                </a:cubicBezTo>
                <a:cubicBezTo>
                  <a:pt x="60" y="111"/>
                  <a:pt x="60" y="112"/>
                  <a:pt x="59" y="112"/>
                </a:cubicBezTo>
                <a:cubicBezTo>
                  <a:pt x="59" y="112"/>
                  <a:pt x="58" y="113"/>
                  <a:pt x="57" y="113"/>
                </a:cubicBezTo>
                <a:cubicBezTo>
                  <a:pt x="58" y="113"/>
                  <a:pt x="58" y="113"/>
                  <a:pt x="59" y="113"/>
                </a:cubicBezTo>
                <a:cubicBezTo>
                  <a:pt x="59" y="114"/>
                  <a:pt x="59" y="114"/>
                  <a:pt x="59" y="114"/>
                </a:cubicBezTo>
                <a:cubicBezTo>
                  <a:pt x="60" y="115"/>
                  <a:pt x="60" y="115"/>
                  <a:pt x="60" y="115"/>
                </a:cubicBezTo>
                <a:lnTo>
                  <a:pt x="62" y="118"/>
                </a:lnTo>
                <a:close/>
                <a:moveTo>
                  <a:pt x="56" y="109"/>
                </a:moveTo>
                <a:cubicBezTo>
                  <a:pt x="56" y="108"/>
                  <a:pt x="56" y="108"/>
                  <a:pt x="56" y="108"/>
                </a:cubicBezTo>
                <a:cubicBezTo>
                  <a:pt x="56" y="108"/>
                  <a:pt x="55" y="107"/>
                  <a:pt x="54" y="107"/>
                </a:cubicBezTo>
                <a:cubicBezTo>
                  <a:pt x="52" y="107"/>
                  <a:pt x="52" y="107"/>
                  <a:pt x="52" y="107"/>
                </a:cubicBezTo>
                <a:cubicBezTo>
                  <a:pt x="52" y="110"/>
                  <a:pt x="52" y="110"/>
                  <a:pt x="52" y="110"/>
                </a:cubicBezTo>
                <a:cubicBezTo>
                  <a:pt x="54" y="110"/>
                  <a:pt x="54" y="110"/>
                  <a:pt x="54" y="110"/>
                </a:cubicBezTo>
                <a:cubicBezTo>
                  <a:pt x="54" y="110"/>
                  <a:pt x="55" y="110"/>
                  <a:pt x="55" y="110"/>
                </a:cubicBezTo>
                <a:cubicBezTo>
                  <a:pt x="56" y="110"/>
                  <a:pt x="56" y="110"/>
                  <a:pt x="56" y="110"/>
                </a:cubicBezTo>
                <a:cubicBezTo>
                  <a:pt x="56" y="110"/>
                  <a:pt x="56" y="109"/>
                  <a:pt x="56" y="109"/>
                </a:cubicBezTo>
                <a:close/>
                <a:moveTo>
                  <a:pt x="73" y="116"/>
                </a:moveTo>
                <a:cubicBezTo>
                  <a:pt x="72" y="116"/>
                  <a:pt x="72" y="116"/>
                  <a:pt x="71" y="116"/>
                </a:cubicBezTo>
                <a:cubicBezTo>
                  <a:pt x="70" y="116"/>
                  <a:pt x="69" y="116"/>
                  <a:pt x="69" y="115"/>
                </a:cubicBezTo>
                <a:cubicBezTo>
                  <a:pt x="68" y="115"/>
                  <a:pt x="68" y="114"/>
                  <a:pt x="68" y="112"/>
                </a:cubicBezTo>
                <a:cubicBezTo>
                  <a:pt x="68" y="111"/>
                  <a:pt x="68" y="109"/>
                  <a:pt x="68" y="109"/>
                </a:cubicBezTo>
                <a:cubicBezTo>
                  <a:pt x="69" y="108"/>
                  <a:pt x="70" y="108"/>
                  <a:pt x="71" y="108"/>
                </a:cubicBezTo>
                <a:cubicBezTo>
                  <a:pt x="71" y="108"/>
                  <a:pt x="72" y="108"/>
                  <a:pt x="72" y="108"/>
                </a:cubicBezTo>
                <a:cubicBezTo>
                  <a:pt x="73" y="108"/>
                  <a:pt x="73" y="108"/>
                  <a:pt x="73" y="109"/>
                </a:cubicBezTo>
                <a:cubicBezTo>
                  <a:pt x="73" y="109"/>
                  <a:pt x="74" y="109"/>
                  <a:pt x="74" y="110"/>
                </a:cubicBezTo>
                <a:cubicBezTo>
                  <a:pt x="78" y="109"/>
                  <a:pt x="78" y="109"/>
                  <a:pt x="78" y="109"/>
                </a:cubicBezTo>
                <a:cubicBezTo>
                  <a:pt x="77" y="107"/>
                  <a:pt x="77" y="106"/>
                  <a:pt x="75" y="105"/>
                </a:cubicBezTo>
                <a:cubicBezTo>
                  <a:pt x="74" y="104"/>
                  <a:pt x="73" y="104"/>
                  <a:pt x="71" y="104"/>
                </a:cubicBezTo>
                <a:cubicBezTo>
                  <a:pt x="68" y="104"/>
                  <a:pt x="66" y="105"/>
                  <a:pt x="65" y="106"/>
                </a:cubicBezTo>
                <a:cubicBezTo>
                  <a:pt x="64" y="107"/>
                  <a:pt x="63" y="109"/>
                  <a:pt x="63" y="112"/>
                </a:cubicBezTo>
                <a:cubicBezTo>
                  <a:pt x="63" y="114"/>
                  <a:pt x="63" y="115"/>
                  <a:pt x="64" y="117"/>
                </a:cubicBezTo>
                <a:cubicBezTo>
                  <a:pt x="64" y="117"/>
                  <a:pt x="65" y="117"/>
                  <a:pt x="65" y="118"/>
                </a:cubicBezTo>
                <a:cubicBezTo>
                  <a:pt x="66" y="118"/>
                  <a:pt x="66" y="119"/>
                  <a:pt x="67" y="119"/>
                </a:cubicBezTo>
                <a:cubicBezTo>
                  <a:pt x="68" y="120"/>
                  <a:pt x="69" y="120"/>
                  <a:pt x="71" y="120"/>
                </a:cubicBezTo>
                <a:cubicBezTo>
                  <a:pt x="72" y="120"/>
                  <a:pt x="74" y="120"/>
                  <a:pt x="74" y="119"/>
                </a:cubicBezTo>
                <a:cubicBezTo>
                  <a:pt x="75" y="119"/>
                  <a:pt x="76" y="118"/>
                  <a:pt x="76" y="118"/>
                </a:cubicBezTo>
                <a:cubicBezTo>
                  <a:pt x="77" y="118"/>
                  <a:pt x="77" y="118"/>
                  <a:pt x="77" y="118"/>
                </a:cubicBezTo>
                <a:cubicBezTo>
                  <a:pt x="77" y="117"/>
                  <a:pt x="78" y="116"/>
                  <a:pt x="78" y="115"/>
                </a:cubicBezTo>
                <a:cubicBezTo>
                  <a:pt x="74" y="113"/>
                  <a:pt x="74" y="113"/>
                  <a:pt x="74" y="113"/>
                </a:cubicBezTo>
                <a:cubicBezTo>
                  <a:pt x="74" y="114"/>
                  <a:pt x="73" y="115"/>
                  <a:pt x="73" y="116"/>
                </a:cubicBezTo>
                <a:close/>
                <a:moveTo>
                  <a:pt x="94" y="106"/>
                </a:moveTo>
                <a:cubicBezTo>
                  <a:pt x="95" y="107"/>
                  <a:pt x="96" y="109"/>
                  <a:pt x="96" y="112"/>
                </a:cubicBezTo>
                <a:cubicBezTo>
                  <a:pt x="96" y="114"/>
                  <a:pt x="95" y="115"/>
                  <a:pt x="95" y="116"/>
                </a:cubicBezTo>
                <a:cubicBezTo>
                  <a:pt x="94" y="117"/>
                  <a:pt x="94" y="117"/>
                  <a:pt x="94" y="118"/>
                </a:cubicBezTo>
                <a:cubicBezTo>
                  <a:pt x="93" y="118"/>
                  <a:pt x="93" y="119"/>
                  <a:pt x="92" y="119"/>
                </a:cubicBezTo>
                <a:cubicBezTo>
                  <a:pt x="91" y="120"/>
                  <a:pt x="90" y="120"/>
                  <a:pt x="88" y="120"/>
                </a:cubicBezTo>
                <a:cubicBezTo>
                  <a:pt x="86" y="120"/>
                  <a:pt x="85" y="120"/>
                  <a:pt x="84" y="119"/>
                </a:cubicBezTo>
                <a:cubicBezTo>
                  <a:pt x="83" y="119"/>
                  <a:pt x="82" y="118"/>
                  <a:pt x="82" y="118"/>
                </a:cubicBezTo>
                <a:cubicBezTo>
                  <a:pt x="81" y="117"/>
                  <a:pt x="81" y="117"/>
                  <a:pt x="81" y="116"/>
                </a:cubicBezTo>
                <a:cubicBezTo>
                  <a:pt x="80" y="115"/>
                  <a:pt x="80" y="114"/>
                  <a:pt x="80" y="112"/>
                </a:cubicBezTo>
                <a:cubicBezTo>
                  <a:pt x="80" y="109"/>
                  <a:pt x="80" y="107"/>
                  <a:pt x="82" y="106"/>
                </a:cubicBezTo>
                <a:cubicBezTo>
                  <a:pt x="83" y="105"/>
                  <a:pt x="85" y="104"/>
                  <a:pt x="88" y="104"/>
                </a:cubicBezTo>
                <a:cubicBezTo>
                  <a:pt x="90" y="104"/>
                  <a:pt x="92" y="105"/>
                  <a:pt x="94" y="106"/>
                </a:cubicBezTo>
                <a:close/>
                <a:moveTo>
                  <a:pt x="91" y="112"/>
                </a:moveTo>
                <a:cubicBezTo>
                  <a:pt x="91" y="110"/>
                  <a:pt x="91" y="109"/>
                  <a:pt x="90" y="109"/>
                </a:cubicBezTo>
                <a:cubicBezTo>
                  <a:pt x="89" y="108"/>
                  <a:pt x="89" y="108"/>
                  <a:pt x="88" y="108"/>
                </a:cubicBezTo>
                <a:cubicBezTo>
                  <a:pt x="87" y="108"/>
                  <a:pt x="86" y="108"/>
                  <a:pt x="85" y="109"/>
                </a:cubicBezTo>
                <a:cubicBezTo>
                  <a:pt x="85" y="109"/>
                  <a:pt x="84" y="110"/>
                  <a:pt x="84" y="112"/>
                </a:cubicBezTo>
                <a:cubicBezTo>
                  <a:pt x="84" y="114"/>
                  <a:pt x="85" y="115"/>
                  <a:pt x="85" y="115"/>
                </a:cubicBezTo>
                <a:cubicBezTo>
                  <a:pt x="86" y="116"/>
                  <a:pt x="87" y="116"/>
                  <a:pt x="88" y="116"/>
                </a:cubicBezTo>
                <a:cubicBezTo>
                  <a:pt x="89" y="116"/>
                  <a:pt x="89" y="116"/>
                  <a:pt x="90" y="115"/>
                </a:cubicBezTo>
                <a:cubicBezTo>
                  <a:pt x="91" y="115"/>
                  <a:pt x="91" y="113"/>
                  <a:pt x="91" y="112"/>
                </a:cubicBezTo>
                <a:close/>
                <a:moveTo>
                  <a:pt x="112" y="109"/>
                </a:moveTo>
                <a:cubicBezTo>
                  <a:pt x="112" y="110"/>
                  <a:pt x="112" y="111"/>
                  <a:pt x="112" y="112"/>
                </a:cubicBezTo>
                <a:cubicBezTo>
                  <a:pt x="112" y="114"/>
                  <a:pt x="112" y="115"/>
                  <a:pt x="112" y="116"/>
                </a:cubicBezTo>
                <a:cubicBezTo>
                  <a:pt x="112" y="117"/>
                  <a:pt x="111" y="117"/>
                  <a:pt x="110" y="118"/>
                </a:cubicBezTo>
                <a:cubicBezTo>
                  <a:pt x="110" y="118"/>
                  <a:pt x="110" y="118"/>
                  <a:pt x="110" y="118"/>
                </a:cubicBezTo>
                <a:cubicBezTo>
                  <a:pt x="110" y="119"/>
                  <a:pt x="109" y="119"/>
                  <a:pt x="108" y="119"/>
                </a:cubicBezTo>
                <a:cubicBezTo>
                  <a:pt x="107" y="119"/>
                  <a:pt x="106" y="120"/>
                  <a:pt x="105" y="120"/>
                </a:cubicBezTo>
                <a:cubicBezTo>
                  <a:pt x="98" y="120"/>
                  <a:pt x="98" y="120"/>
                  <a:pt x="98" y="120"/>
                </a:cubicBezTo>
                <a:cubicBezTo>
                  <a:pt x="98" y="118"/>
                  <a:pt x="98" y="118"/>
                  <a:pt x="98" y="118"/>
                </a:cubicBezTo>
                <a:cubicBezTo>
                  <a:pt x="98" y="104"/>
                  <a:pt x="98" y="104"/>
                  <a:pt x="98" y="104"/>
                </a:cubicBezTo>
                <a:cubicBezTo>
                  <a:pt x="105" y="104"/>
                  <a:pt x="105" y="104"/>
                  <a:pt x="105" y="104"/>
                </a:cubicBezTo>
                <a:cubicBezTo>
                  <a:pt x="107" y="104"/>
                  <a:pt x="108" y="104"/>
                  <a:pt x="109" y="105"/>
                </a:cubicBezTo>
                <a:cubicBezTo>
                  <a:pt x="110" y="105"/>
                  <a:pt x="110" y="106"/>
                  <a:pt x="111" y="106"/>
                </a:cubicBezTo>
                <a:cubicBezTo>
                  <a:pt x="111" y="107"/>
                  <a:pt x="112" y="108"/>
                  <a:pt x="112" y="109"/>
                </a:cubicBezTo>
                <a:close/>
                <a:moveTo>
                  <a:pt x="108" y="112"/>
                </a:moveTo>
                <a:cubicBezTo>
                  <a:pt x="108" y="110"/>
                  <a:pt x="107" y="109"/>
                  <a:pt x="107" y="109"/>
                </a:cubicBezTo>
                <a:cubicBezTo>
                  <a:pt x="106" y="108"/>
                  <a:pt x="105" y="108"/>
                  <a:pt x="104" y="108"/>
                </a:cubicBezTo>
                <a:cubicBezTo>
                  <a:pt x="103" y="108"/>
                  <a:pt x="103" y="108"/>
                  <a:pt x="103" y="108"/>
                </a:cubicBezTo>
                <a:cubicBezTo>
                  <a:pt x="103" y="116"/>
                  <a:pt x="103" y="116"/>
                  <a:pt x="103" y="116"/>
                </a:cubicBezTo>
                <a:cubicBezTo>
                  <a:pt x="104" y="116"/>
                  <a:pt x="104" y="116"/>
                  <a:pt x="104" y="116"/>
                </a:cubicBezTo>
                <a:cubicBezTo>
                  <a:pt x="105" y="116"/>
                  <a:pt x="106" y="116"/>
                  <a:pt x="106" y="116"/>
                </a:cubicBezTo>
                <a:cubicBezTo>
                  <a:pt x="107" y="116"/>
                  <a:pt x="107" y="115"/>
                  <a:pt x="107" y="115"/>
                </a:cubicBezTo>
                <a:cubicBezTo>
                  <a:pt x="108" y="114"/>
                  <a:pt x="108" y="113"/>
                  <a:pt x="108" y="112"/>
                </a:cubicBezTo>
                <a:close/>
                <a:moveTo>
                  <a:pt x="120" y="113"/>
                </a:moveTo>
                <a:cubicBezTo>
                  <a:pt x="127" y="113"/>
                  <a:pt x="127" y="113"/>
                  <a:pt x="127" y="113"/>
                </a:cubicBezTo>
                <a:cubicBezTo>
                  <a:pt x="127" y="110"/>
                  <a:pt x="127" y="110"/>
                  <a:pt x="127" y="110"/>
                </a:cubicBezTo>
                <a:cubicBezTo>
                  <a:pt x="120" y="110"/>
                  <a:pt x="120" y="110"/>
                  <a:pt x="120" y="110"/>
                </a:cubicBezTo>
                <a:cubicBezTo>
                  <a:pt x="120" y="108"/>
                  <a:pt x="120" y="108"/>
                  <a:pt x="120" y="108"/>
                </a:cubicBezTo>
                <a:cubicBezTo>
                  <a:pt x="128" y="108"/>
                  <a:pt x="128" y="108"/>
                  <a:pt x="128" y="108"/>
                </a:cubicBezTo>
                <a:cubicBezTo>
                  <a:pt x="128" y="104"/>
                  <a:pt x="128" y="104"/>
                  <a:pt x="128" y="104"/>
                </a:cubicBezTo>
                <a:cubicBezTo>
                  <a:pt x="115" y="104"/>
                  <a:pt x="115" y="104"/>
                  <a:pt x="115" y="104"/>
                </a:cubicBezTo>
                <a:cubicBezTo>
                  <a:pt x="115" y="118"/>
                  <a:pt x="115" y="118"/>
                  <a:pt x="115" y="118"/>
                </a:cubicBezTo>
                <a:cubicBezTo>
                  <a:pt x="115" y="120"/>
                  <a:pt x="115" y="120"/>
                  <a:pt x="115" y="120"/>
                </a:cubicBezTo>
                <a:cubicBezTo>
                  <a:pt x="128" y="120"/>
                  <a:pt x="128" y="120"/>
                  <a:pt x="128" y="120"/>
                </a:cubicBezTo>
                <a:cubicBezTo>
                  <a:pt x="128" y="118"/>
                  <a:pt x="128" y="118"/>
                  <a:pt x="128" y="118"/>
                </a:cubicBezTo>
                <a:cubicBezTo>
                  <a:pt x="128" y="116"/>
                  <a:pt x="128" y="116"/>
                  <a:pt x="128" y="116"/>
                </a:cubicBezTo>
                <a:cubicBezTo>
                  <a:pt x="120" y="116"/>
                  <a:pt x="120" y="116"/>
                  <a:pt x="120" y="116"/>
                </a:cubicBezTo>
                <a:lnTo>
                  <a:pt x="120" y="11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1" name="Freeform 8"/>
          <p:cNvSpPr>
            <a:spLocks noEditPoints="1"/>
          </p:cNvSpPr>
          <p:nvPr/>
        </p:nvSpPr>
        <p:spPr bwMode="auto">
          <a:xfrm>
            <a:off x="10877918" y="4637619"/>
            <a:ext cx="307790" cy="326414"/>
          </a:xfrm>
          <a:custGeom>
            <a:avLst/>
            <a:gdLst>
              <a:gd name="T0" fmla="*/ 71 w 133"/>
              <a:gd name="T1" fmla="*/ 114 h 141"/>
              <a:gd name="T2" fmla="*/ 13 w 133"/>
              <a:gd name="T3" fmla="*/ 113 h 141"/>
              <a:gd name="T4" fmla="*/ 9 w 133"/>
              <a:gd name="T5" fmla="*/ 15 h 141"/>
              <a:gd name="T6" fmla="*/ 78 w 133"/>
              <a:gd name="T7" fmla="*/ 11 h 141"/>
              <a:gd name="T8" fmla="*/ 82 w 133"/>
              <a:gd name="T9" fmla="*/ 87 h 141"/>
              <a:gd name="T10" fmla="*/ 89 w 133"/>
              <a:gd name="T11" fmla="*/ 86 h 141"/>
              <a:gd name="T12" fmla="*/ 91 w 133"/>
              <a:gd name="T13" fmla="*/ 13 h 141"/>
              <a:gd name="T14" fmla="*/ 13 w 133"/>
              <a:gd name="T15" fmla="*/ 0 h 141"/>
              <a:gd name="T16" fmla="*/ 0 w 133"/>
              <a:gd name="T17" fmla="*/ 120 h 141"/>
              <a:gd name="T18" fmla="*/ 62 w 133"/>
              <a:gd name="T19" fmla="*/ 133 h 141"/>
              <a:gd name="T20" fmla="*/ 70 w 133"/>
              <a:gd name="T21" fmla="*/ 114 h 141"/>
              <a:gd name="T22" fmla="*/ 52 w 133"/>
              <a:gd name="T23" fmla="*/ 4 h 141"/>
              <a:gd name="T24" fmla="*/ 52 w 133"/>
              <a:gd name="T25" fmla="*/ 6 h 141"/>
              <a:gd name="T26" fmla="*/ 38 w 133"/>
              <a:gd name="T27" fmla="*/ 5 h 141"/>
              <a:gd name="T28" fmla="*/ 46 w 133"/>
              <a:gd name="T29" fmla="*/ 129 h 141"/>
              <a:gd name="T30" fmla="*/ 46 w 133"/>
              <a:gd name="T31" fmla="*/ 117 h 141"/>
              <a:gd name="T32" fmla="*/ 46 w 133"/>
              <a:gd name="T33" fmla="*/ 129 h 141"/>
              <a:gd name="T34" fmla="*/ 63 w 133"/>
              <a:gd name="T35" fmla="*/ 71 h 141"/>
              <a:gd name="T36" fmla="*/ 68 w 133"/>
              <a:gd name="T37" fmla="*/ 49 h 141"/>
              <a:gd name="T38" fmla="*/ 27 w 133"/>
              <a:gd name="T39" fmla="*/ 69 h 141"/>
              <a:gd name="T40" fmla="*/ 57 w 133"/>
              <a:gd name="T41" fmla="*/ 54 h 141"/>
              <a:gd name="T42" fmla="*/ 61 w 133"/>
              <a:gd name="T43" fmla="*/ 54 h 141"/>
              <a:gd name="T44" fmla="*/ 59 w 133"/>
              <a:gd name="T45" fmla="*/ 66 h 141"/>
              <a:gd name="T46" fmla="*/ 57 w 133"/>
              <a:gd name="T47" fmla="*/ 54 h 141"/>
              <a:gd name="T48" fmla="*/ 50 w 133"/>
              <a:gd name="T49" fmla="*/ 52 h 141"/>
              <a:gd name="T50" fmla="*/ 52 w 133"/>
              <a:gd name="T51" fmla="*/ 64 h 141"/>
              <a:gd name="T52" fmla="*/ 48 w 133"/>
              <a:gd name="T53" fmla="*/ 64 h 141"/>
              <a:gd name="T54" fmla="*/ 39 w 133"/>
              <a:gd name="T55" fmla="*/ 54 h 141"/>
              <a:gd name="T56" fmla="*/ 43 w 133"/>
              <a:gd name="T57" fmla="*/ 54 h 141"/>
              <a:gd name="T58" fmla="*/ 41 w 133"/>
              <a:gd name="T59" fmla="*/ 66 h 141"/>
              <a:gd name="T60" fmla="*/ 39 w 133"/>
              <a:gd name="T61" fmla="*/ 54 h 141"/>
              <a:gd name="T62" fmla="*/ 32 w 133"/>
              <a:gd name="T63" fmla="*/ 52 h 141"/>
              <a:gd name="T64" fmla="*/ 34 w 133"/>
              <a:gd name="T65" fmla="*/ 64 h 141"/>
              <a:gd name="T66" fmla="*/ 30 w 133"/>
              <a:gd name="T67" fmla="*/ 64 h 141"/>
              <a:gd name="T68" fmla="*/ 68 w 133"/>
              <a:gd name="T69" fmla="*/ 48 h 141"/>
              <a:gd name="T70" fmla="*/ 19 w 133"/>
              <a:gd name="T71" fmla="*/ 44 h 141"/>
              <a:gd name="T72" fmla="*/ 28 w 133"/>
              <a:gd name="T73" fmla="*/ 40 h 141"/>
              <a:gd name="T74" fmla="*/ 38 w 133"/>
              <a:gd name="T75" fmla="*/ 28 h 141"/>
              <a:gd name="T76" fmla="*/ 41 w 133"/>
              <a:gd name="T77" fmla="*/ 31 h 141"/>
              <a:gd name="T78" fmla="*/ 30 w 133"/>
              <a:gd name="T79" fmla="*/ 40 h 141"/>
              <a:gd name="T80" fmla="*/ 52 w 133"/>
              <a:gd name="T81" fmla="*/ 32 h 141"/>
              <a:gd name="T82" fmla="*/ 50 w 133"/>
              <a:gd name="T83" fmla="*/ 28 h 141"/>
              <a:gd name="T84" fmla="*/ 53 w 133"/>
              <a:gd name="T85" fmla="*/ 31 h 141"/>
              <a:gd name="T86" fmla="*/ 68 w 133"/>
              <a:gd name="T87" fmla="*/ 40 h 141"/>
              <a:gd name="T88" fmla="*/ 68 w 133"/>
              <a:gd name="T89" fmla="*/ 48 h 141"/>
              <a:gd name="T90" fmla="*/ 128 w 133"/>
              <a:gd name="T91" fmla="*/ 127 h 141"/>
              <a:gd name="T92" fmla="*/ 102 w 133"/>
              <a:gd name="T93" fmla="*/ 138 h 141"/>
              <a:gd name="T94" fmla="*/ 97 w 133"/>
              <a:gd name="T95" fmla="*/ 139 h 141"/>
              <a:gd name="T96" fmla="*/ 64 w 133"/>
              <a:gd name="T97" fmla="*/ 124 h 141"/>
              <a:gd name="T98" fmla="*/ 84 w 133"/>
              <a:gd name="T99" fmla="*/ 123 h 141"/>
              <a:gd name="T100" fmla="*/ 81 w 133"/>
              <a:gd name="T101" fmla="*/ 119 h 141"/>
              <a:gd name="T102" fmla="*/ 62 w 133"/>
              <a:gd name="T103" fmla="*/ 79 h 141"/>
              <a:gd name="T104" fmla="*/ 83 w 133"/>
              <a:gd name="T105" fmla="*/ 101 h 141"/>
              <a:gd name="T106" fmla="*/ 93 w 133"/>
              <a:gd name="T107" fmla="*/ 94 h 141"/>
              <a:gd name="T108" fmla="*/ 95 w 133"/>
              <a:gd name="T109" fmla="*/ 88 h 141"/>
              <a:gd name="T110" fmla="*/ 105 w 133"/>
              <a:gd name="T111" fmla="*/ 92 h 141"/>
              <a:gd name="T112" fmla="*/ 115 w 133"/>
              <a:gd name="T113" fmla="*/ 86 h 141"/>
              <a:gd name="T114" fmla="*/ 125 w 133"/>
              <a:gd name="T115" fmla="*/ 101 h 141"/>
              <a:gd name="T116" fmla="*/ 130 w 133"/>
              <a:gd name="T117" fmla="*/ 12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3" h="141">
                <a:moveTo>
                  <a:pt x="70" y="114"/>
                </a:moveTo>
                <a:cubicBezTo>
                  <a:pt x="70" y="114"/>
                  <a:pt x="70" y="114"/>
                  <a:pt x="71" y="114"/>
                </a:cubicBezTo>
                <a:cubicBezTo>
                  <a:pt x="70" y="113"/>
                  <a:pt x="70" y="113"/>
                  <a:pt x="70" y="113"/>
                </a:cubicBezTo>
                <a:cubicBezTo>
                  <a:pt x="13" y="113"/>
                  <a:pt x="13" y="113"/>
                  <a:pt x="13" y="113"/>
                </a:cubicBezTo>
                <a:cubicBezTo>
                  <a:pt x="11" y="113"/>
                  <a:pt x="9" y="111"/>
                  <a:pt x="9" y="109"/>
                </a:cubicBezTo>
                <a:cubicBezTo>
                  <a:pt x="9" y="15"/>
                  <a:pt x="9" y="15"/>
                  <a:pt x="9" y="15"/>
                </a:cubicBezTo>
                <a:cubicBezTo>
                  <a:pt x="9" y="13"/>
                  <a:pt x="11" y="11"/>
                  <a:pt x="13" y="11"/>
                </a:cubicBezTo>
                <a:cubicBezTo>
                  <a:pt x="78" y="11"/>
                  <a:pt x="78" y="11"/>
                  <a:pt x="78" y="11"/>
                </a:cubicBezTo>
                <a:cubicBezTo>
                  <a:pt x="80" y="11"/>
                  <a:pt x="82" y="13"/>
                  <a:pt x="82" y="15"/>
                </a:cubicBezTo>
                <a:cubicBezTo>
                  <a:pt x="82" y="87"/>
                  <a:pt x="82" y="87"/>
                  <a:pt x="82" y="87"/>
                </a:cubicBezTo>
                <a:cubicBezTo>
                  <a:pt x="83" y="86"/>
                  <a:pt x="85" y="86"/>
                  <a:pt x="87" y="86"/>
                </a:cubicBezTo>
                <a:cubicBezTo>
                  <a:pt x="88" y="86"/>
                  <a:pt x="89" y="86"/>
                  <a:pt x="89" y="86"/>
                </a:cubicBezTo>
                <a:cubicBezTo>
                  <a:pt x="90" y="85"/>
                  <a:pt x="90" y="84"/>
                  <a:pt x="91" y="84"/>
                </a:cubicBezTo>
                <a:cubicBezTo>
                  <a:pt x="91" y="13"/>
                  <a:pt x="91" y="13"/>
                  <a:pt x="91" y="13"/>
                </a:cubicBezTo>
                <a:cubicBezTo>
                  <a:pt x="91" y="6"/>
                  <a:pt x="85" y="0"/>
                  <a:pt x="78" y="0"/>
                </a:cubicBezTo>
                <a:cubicBezTo>
                  <a:pt x="13" y="0"/>
                  <a:pt x="13" y="0"/>
                  <a:pt x="13" y="0"/>
                </a:cubicBezTo>
                <a:cubicBezTo>
                  <a:pt x="6" y="0"/>
                  <a:pt x="0" y="6"/>
                  <a:pt x="0" y="13"/>
                </a:cubicBezTo>
                <a:cubicBezTo>
                  <a:pt x="0" y="120"/>
                  <a:pt x="0" y="120"/>
                  <a:pt x="0" y="120"/>
                </a:cubicBezTo>
                <a:cubicBezTo>
                  <a:pt x="0" y="127"/>
                  <a:pt x="6" y="133"/>
                  <a:pt x="13" y="133"/>
                </a:cubicBezTo>
                <a:cubicBezTo>
                  <a:pt x="62" y="133"/>
                  <a:pt x="62" y="133"/>
                  <a:pt x="62" y="133"/>
                </a:cubicBezTo>
                <a:cubicBezTo>
                  <a:pt x="59" y="131"/>
                  <a:pt x="58" y="127"/>
                  <a:pt x="59" y="123"/>
                </a:cubicBezTo>
                <a:cubicBezTo>
                  <a:pt x="60" y="118"/>
                  <a:pt x="64" y="114"/>
                  <a:pt x="70" y="114"/>
                </a:cubicBezTo>
                <a:close/>
                <a:moveTo>
                  <a:pt x="39" y="4"/>
                </a:moveTo>
                <a:cubicBezTo>
                  <a:pt x="52" y="4"/>
                  <a:pt x="52" y="4"/>
                  <a:pt x="52" y="4"/>
                </a:cubicBezTo>
                <a:cubicBezTo>
                  <a:pt x="53" y="4"/>
                  <a:pt x="53" y="4"/>
                  <a:pt x="53" y="5"/>
                </a:cubicBezTo>
                <a:cubicBezTo>
                  <a:pt x="53" y="6"/>
                  <a:pt x="53" y="6"/>
                  <a:pt x="52" y="6"/>
                </a:cubicBezTo>
                <a:cubicBezTo>
                  <a:pt x="39" y="6"/>
                  <a:pt x="39" y="6"/>
                  <a:pt x="39" y="6"/>
                </a:cubicBezTo>
                <a:cubicBezTo>
                  <a:pt x="38" y="6"/>
                  <a:pt x="38" y="6"/>
                  <a:pt x="38" y="5"/>
                </a:cubicBezTo>
                <a:cubicBezTo>
                  <a:pt x="38" y="4"/>
                  <a:pt x="38" y="4"/>
                  <a:pt x="39" y="4"/>
                </a:cubicBezTo>
                <a:close/>
                <a:moveTo>
                  <a:pt x="46" y="129"/>
                </a:moveTo>
                <a:cubicBezTo>
                  <a:pt x="42" y="129"/>
                  <a:pt x="39" y="126"/>
                  <a:pt x="39" y="123"/>
                </a:cubicBezTo>
                <a:cubicBezTo>
                  <a:pt x="39" y="120"/>
                  <a:pt x="42" y="117"/>
                  <a:pt x="46" y="117"/>
                </a:cubicBezTo>
                <a:cubicBezTo>
                  <a:pt x="49" y="117"/>
                  <a:pt x="52" y="120"/>
                  <a:pt x="52" y="123"/>
                </a:cubicBezTo>
                <a:cubicBezTo>
                  <a:pt x="52" y="126"/>
                  <a:pt x="49" y="129"/>
                  <a:pt x="46" y="129"/>
                </a:cubicBezTo>
                <a:close/>
                <a:moveTo>
                  <a:pt x="28" y="71"/>
                </a:moveTo>
                <a:cubicBezTo>
                  <a:pt x="63" y="71"/>
                  <a:pt x="63" y="71"/>
                  <a:pt x="63" y="71"/>
                </a:cubicBezTo>
                <a:cubicBezTo>
                  <a:pt x="63" y="71"/>
                  <a:pt x="64" y="70"/>
                  <a:pt x="64" y="69"/>
                </a:cubicBezTo>
                <a:cubicBezTo>
                  <a:pt x="68" y="49"/>
                  <a:pt x="68" y="49"/>
                  <a:pt x="68" y="49"/>
                </a:cubicBezTo>
                <a:cubicBezTo>
                  <a:pt x="23" y="49"/>
                  <a:pt x="23" y="49"/>
                  <a:pt x="23" y="49"/>
                </a:cubicBezTo>
                <a:cubicBezTo>
                  <a:pt x="27" y="69"/>
                  <a:pt x="27" y="69"/>
                  <a:pt x="27" y="69"/>
                </a:cubicBezTo>
                <a:cubicBezTo>
                  <a:pt x="27" y="70"/>
                  <a:pt x="28" y="71"/>
                  <a:pt x="28" y="71"/>
                </a:cubicBezTo>
                <a:close/>
                <a:moveTo>
                  <a:pt x="57" y="54"/>
                </a:moveTo>
                <a:cubicBezTo>
                  <a:pt x="57" y="53"/>
                  <a:pt x="58" y="52"/>
                  <a:pt x="59" y="52"/>
                </a:cubicBezTo>
                <a:cubicBezTo>
                  <a:pt x="60" y="52"/>
                  <a:pt x="61" y="53"/>
                  <a:pt x="61" y="54"/>
                </a:cubicBezTo>
                <a:cubicBezTo>
                  <a:pt x="61" y="64"/>
                  <a:pt x="61" y="64"/>
                  <a:pt x="61" y="64"/>
                </a:cubicBezTo>
                <a:cubicBezTo>
                  <a:pt x="61" y="65"/>
                  <a:pt x="60" y="66"/>
                  <a:pt x="59" y="66"/>
                </a:cubicBezTo>
                <a:cubicBezTo>
                  <a:pt x="58" y="66"/>
                  <a:pt x="57" y="65"/>
                  <a:pt x="57" y="64"/>
                </a:cubicBezTo>
                <a:lnTo>
                  <a:pt x="57" y="54"/>
                </a:lnTo>
                <a:close/>
                <a:moveTo>
                  <a:pt x="48" y="54"/>
                </a:moveTo>
                <a:cubicBezTo>
                  <a:pt x="48" y="53"/>
                  <a:pt x="49" y="52"/>
                  <a:pt x="50" y="52"/>
                </a:cubicBezTo>
                <a:cubicBezTo>
                  <a:pt x="51" y="52"/>
                  <a:pt x="52" y="53"/>
                  <a:pt x="52" y="54"/>
                </a:cubicBezTo>
                <a:cubicBezTo>
                  <a:pt x="52" y="64"/>
                  <a:pt x="52" y="64"/>
                  <a:pt x="52" y="64"/>
                </a:cubicBezTo>
                <a:cubicBezTo>
                  <a:pt x="52" y="65"/>
                  <a:pt x="51" y="66"/>
                  <a:pt x="50" y="66"/>
                </a:cubicBezTo>
                <a:cubicBezTo>
                  <a:pt x="49" y="66"/>
                  <a:pt x="48" y="65"/>
                  <a:pt x="48" y="64"/>
                </a:cubicBezTo>
                <a:lnTo>
                  <a:pt x="48" y="54"/>
                </a:lnTo>
                <a:close/>
                <a:moveTo>
                  <a:pt x="39" y="54"/>
                </a:moveTo>
                <a:cubicBezTo>
                  <a:pt x="39" y="53"/>
                  <a:pt x="40" y="52"/>
                  <a:pt x="41" y="52"/>
                </a:cubicBezTo>
                <a:cubicBezTo>
                  <a:pt x="42" y="52"/>
                  <a:pt x="43" y="53"/>
                  <a:pt x="43" y="54"/>
                </a:cubicBezTo>
                <a:cubicBezTo>
                  <a:pt x="43" y="64"/>
                  <a:pt x="43" y="64"/>
                  <a:pt x="43" y="64"/>
                </a:cubicBezTo>
                <a:cubicBezTo>
                  <a:pt x="43" y="65"/>
                  <a:pt x="42" y="66"/>
                  <a:pt x="41" y="66"/>
                </a:cubicBezTo>
                <a:cubicBezTo>
                  <a:pt x="40" y="66"/>
                  <a:pt x="39" y="65"/>
                  <a:pt x="39" y="64"/>
                </a:cubicBezTo>
                <a:lnTo>
                  <a:pt x="39" y="54"/>
                </a:lnTo>
                <a:close/>
                <a:moveTo>
                  <a:pt x="30" y="54"/>
                </a:moveTo>
                <a:cubicBezTo>
                  <a:pt x="30" y="53"/>
                  <a:pt x="31" y="52"/>
                  <a:pt x="32" y="52"/>
                </a:cubicBezTo>
                <a:cubicBezTo>
                  <a:pt x="33" y="52"/>
                  <a:pt x="34" y="53"/>
                  <a:pt x="34" y="54"/>
                </a:cubicBezTo>
                <a:cubicBezTo>
                  <a:pt x="34" y="64"/>
                  <a:pt x="34" y="64"/>
                  <a:pt x="34" y="64"/>
                </a:cubicBezTo>
                <a:cubicBezTo>
                  <a:pt x="34" y="65"/>
                  <a:pt x="33" y="66"/>
                  <a:pt x="32" y="66"/>
                </a:cubicBezTo>
                <a:cubicBezTo>
                  <a:pt x="31" y="66"/>
                  <a:pt x="30" y="65"/>
                  <a:pt x="30" y="64"/>
                </a:cubicBezTo>
                <a:lnTo>
                  <a:pt x="30" y="54"/>
                </a:lnTo>
                <a:close/>
                <a:moveTo>
                  <a:pt x="68" y="48"/>
                </a:moveTo>
                <a:cubicBezTo>
                  <a:pt x="23" y="48"/>
                  <a:pt x="23" y="48"/>
                  <a:pt x="23" y="48"/>
                </a:cubicBezTo>
                <a:cubicBezTo>
                  <a:pt x="21" y="48"/>
                  <a:pt x="19" y="46"/>
                  <a:pt x="19" y="44"/>
                </a:cubicBezTo>
                <a:cubicBezTo>
                  <a:pt x="19" y="42"/>
                  <a:pt x="21" y="40"/>
                  <a:pt x="23" y="40"/>
                </a:cubicBezTo>
                <a:cubicBezTo>
                  <a:pt x="28" y="40"/>
                  <a:pt x="28" y="40"/>
                  <a:pt x="28" y="40"/>
                </a:cubicBezTo>
                <a:cubicBezTo>
                  <a:pt x="38" y="31"/>
                  <a:pt x="38" y="31"/>
                  <a:pt x="38" y="31"/>
                </a:cubicBezTo>
                <a:cubicBezTo>
                  <a:pt x="37" y="30"/>
                  <a:pt x="37" y="29"/>
                  <a:pt x="38" y="28"/>
                </a:cubicBezTo>
                <a:cubicBezTo>
                  <a:pt x="39" y="27"/>
                  <a:pt x="40" y="27"/>
                  <a:pt x="41" y="28"/>
                </a:cubicBezTo>
                <a:cubicBezTo>
                  <a:pt x="42" y="29"/>
                  <a:pt x="42" y="31"/>
                  <a:pt x="41" y="31"/>
                </a:cubicBezTo>
                <a:cubicBezTo>
                  <a:pt x="41" y="32"/>
                  <a:pt x="40" y="32"/>
                  <a:pt x="39" y="32"/>
                </a:cubicBezTo>
                <a:cubicBezTo>
                  <a:pt x="30" y="40"/>
                  <a:pt x="30" y="40"/>
                  <a:pt x="30" y="40"/>
                </a:cubicBezTo>
                <a:cubicBezTo>
                  <a:pt x="61" y="40"/>
                  <a:pt x="61" y="40"/>
                  <a:pt x="61" y="40"/>
                </a:cubicBezTo>
                <a:cubicBezTo>
                  <a:pt x="52" y="32"/>
                  <a:pt x="52" y="32"/>
                  <a:pt x="52" y="32"/>
                </a:cubicBezTo>
                <a:cubicBezTo>
                  <a:pt x="51" y="32"/>
                  <a:pt x="50" y="32"/>
                  <a:pt x="50" y="31"/>
                </a:cubicBezTo>
                <a:cubicBezTo>
                  <a:pt x="49" y="31"/>
                  <a:pt x="49" y="29"/>
                  <a:pt x="50" y="28"/>
                </a:cubicBezTo>
                <a:cubicBezTo>
                  <a:pt x="51" y="27"/>
                  <a:pt x="52" y="27"/>
                  <a:pt x="53" y="28"/>
                </a:cubicBezTo>
                <a:cubicBezTo>
                  <a:pt x="54" y="29"/>
                  <a:pt x="54" y="30"/>
                  <a:pt x="53" y="31"/>
                </a:cubicBezTo>
                <a:cubicBezTo>
                  <a:pt x="63" y="40"/>
                  <a:pt x="63" y="40"/>
                  <a:pt x="63" y="40"/>
                </a:cubicBezTo>
                <a:cubicBezTo>
                  <a:pt x="68" y="40"/>
                  <a:pt x="68" y="40"/>
                  <a:pt x="68" y="40"/>
                </a:cubicBezTo>
                <a:cubicBezTo>
                  <a:pt x="71" y="40"/>
                  <a:pt x="72" y="42"/>
                  <a:pt x="72" y="44"/>
                </a:cubicBezTo>
                <a:cubicBezTo>
                  <a:pt x="72" y="46"/>
                  <a:pt x="71" y="48"/>
                  <a:pt x="68" y="48"/>
                </a:cubicBezTo>
                <a:close/>
                <a:moveTo>
                  <a:pt x="130" y="120"/>
                </a:moveTo>
                <a:cubicBezTo>
                  <a:pt x="131" y="122"/>
                  <a:pt x="130" y="126"/>
                  <a:pt x="128" y="127"/>
                </a:cubicBezTo>
                <a:cubicBezTo>
                  <a:pt x="109" y="139"/>
                  <a:pt x="109" y="139"/>
                  <a:pt x="109" y="139"/>
                </a:cubicBezTo>
                <a:cubicBezTo>
                  <a:pt x="107" y="141"/>
                  <a:pt x="104" y="140"/>
                  <a:pt x="102" y="138"/>
                </a:cubicBezTo>
                <a:cubicBezTo>
                  <a:pt x="102" y="138"/>
                  <a:pt x="101" y="138"/>
                  <a:pt x="101" y="139"/>
                </a:cubicBezTo>
                <a:cubicBezTo>
                  <a:pt x="100" y="139"/>
                  <a:pt x="98" y="139"/>
                  <a:pt x="97" y="139"/>
                </a:cubicBezTo>
                <a:cubicBezTo>
                  <a:pt x="69" y="132"/>
                  <a:pt x="69" y="132"/>
                  <a:pt x="69" y="132"/>
                </a:cubicBezTo>
                <a:cubicBezTo>
                  <a:pt x="66" y="131"/>
                  <a:pt x="64" y="128"/>
                  <a:pt x="64" y="124"/>
                </a:cubicBezTo>
                <a:cubicBezTo>
                  <a:pt x="65" y="121"/>
                  <a:pt x="68" y="119"/>
                  <a:pt x="71" y="120"/>
                </a:cubicBezTo>
                <a:cubicBezTo>
                  <a:pt x="84" y="123"/>
                  <a:pt x="84" y="123"/>
                  <a:pt x="84" y="123"/>
                </a:cubicBezTo>
                <a:cubicBezTo>
                  <a:pt x="83" y="122"/>
                  <a:pt x="83" y="122"/>
                  <a:pt x="83" y="122"/>
                </a:cubicBezTo>
                <a:cubicBezTo>
                  <a:pt x="81" y="119"/>
                  <a:pt x="81" y="119"/>
                  <a:pt x="81" y="119"/>
                </a:cubicBezTo>
                <a:cubicBezTo>
                  <a:pt x="61" y="88"/>
                  <a:pt x="61" y="88"/>
                  <a:pt x="61" y="88"/>
                </a:cubicBezTo>
                <a:cubicBezTo>
                  <a:pt x="59" y="85"/>
                  <a:pt x="59" y="81"/>
                  <a:pt x="62" y="79"/>
                </a:cubicBezTo>
                <a:cubicBezTo>
                  <a:pt x="65" y="77"/>
                  <a:pt x="68" y="78"/>
                  <a:pt x="70" y="81"/>
                </a:cubicBezTo>
                <a:cubicBezTo>
                  <a:pt x="83" y="101"/>
                  <a:pt x="83" y="101"/>
                  <a:pt x="83" y="101"/>
                </a:cubicBezTo>
                <a:cubicBezTo>
                  <a:pt x="81" y="98"/>
                  <a:pt x="82" y="94"/>
                  <a:pt x="84" y="92"/>
                </a:cubicBezTo>
                <a:cubicBezTo>
                  <a:pt x="87" y="91"/>
                  <a:pt x="91" y="92"/>
                  <a:pt x="93" y="94"/>
                </a:cubicBezTo>
                <a:cubicBezTo>
                  <a:pt x="94" y="96"/>
                  <a:pt x="94" y="96"/>
                  <a:pt x="94" y="96"/>
                </a:cubicBezTo>
                <a:cubicBezTo>
                  <a:pt x="92" y="93"/>
                  <a:pt x="93" y="89"/>
                  <a:pt x="95" y="88"/>
                </a:cubicBezTo>
                <a:cubicBezTo>
                  <a:pt x="98" y="86"/>
                  <a:pt x="102" y="87"/>
                  <a:pt x="104" y="90"/>
                </a:cubicBezTo>
                <a:cubicBezTo>
                  <a:pt x="105" y="92"/>
                  <a:pt x="105" y="92"/>
                  <a:pt x="105" y="92"/>
                </a:cubicBezTo>
                <a:cubicBezTo>
                  <a:pt x="103" y="89"/>
                  <a:pt x="104" y="85"/>
                  <a:pt x="107" y="84"/>
                </a:cubicBezTo>
                <a:cubicBezTo>
                  <a:pt x="109" y="82"/>
                  <a:pt x="113" y="83"/>
                  <a:pt x="115" y="86"/>
                </a:cubicBezTo>
                <a:cubicBezTo>
                  <a:pt x="120" y="94"/>
                  <a:pt x="120" y="94"/>
                  <a:pt x="120" y="94"/>
                </a:cubicBezTo>
                <a:cubicBezTo>
                  <a:pt x="125" y="101"/>
                  <a:pt x="125" y="101"/>
                  <a:pt x="125" y="101"/>
                </a:cubicBezTo>
                <a:cubicBezTo>
                  <a:pt x="130" y="109"/>
                  <a:pt x="130" y="109"/>
                  <a:pt x="130" y="109"/>
                </a:cubicBezTo>
                <a:cubicBezTo>
                  <a:pt x="133" y="113"/>
                  <a:pt x="132" y="117"/>
                  <a:pt x="130" y="12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2" name="Freeform 11"/>
          <p:cNvSpPr>
            <a:spLocks noEditPoints="1"/>
          </p:cNvSpPr>
          <p:nvPr/>
        </p:nvSpPr>
        <p:spPr bwMode="auto">
          <a:xfrm>
            <a:off x="1074996" y="4628307"/>
            <a:ext cx="263682" cy="345038"/>
          </a:xfrm>
          <a:custGeom>
            <a:avLst/>
            <a:gdLst>
              <a:gd name="T0" fmla="*/ 95 w 114"/>
              <a:gd name="T1" fmla="*/ 99 h 149"/>
              <a:gd name="T2" fmla="*/ 93 w 114"/>
              <a:gd name="T3" fmla="*/ 98 h 149"/>
              <a:gd name="T4" fmla="*/ 89 w 114"/>
              <a:gd name="T5" fmla="*/ 96 h 149"/>
              <a:gd name="T6" fmla="*/ 74 w 114"/>
              <a:gd name="T7" fmla="*/ 85 h 149"/>
              <a:gd name="T8" fmla="*/ 90 w 114"/>
              <a:gd name="T9" fmla="*/ 58 h 149"/>
              <a:gd name="T10" fmla="*/ 57 w 114"/>
              <a:gd name="T11" fmla="*/ 1 h 149"/>
              <a:gd name="T12" fmla="*/ 19 w 114"/>
              <a:gd name="T13" fmla="*/ 41 h 149"/>
              <a:gd name="T14" fmla="*/ 42 w 114"/>
              <a:gd name="T15" fmla="*/ 87 h 149"/>
              <a:gd name="T16" fmla="*/ 25 w 114"/>
              <a:gd name="T17" fmla="*/ 96 h 149"/>
              <a:gd name="T18" fmla="*/ 21 w 114"/>
              <a:gd name="T19" fmla="*/ 98 h 149"/>
              <a:gd name="T20" fmla="*/ 19 w 114"/>
              <a:gd name="T21" fmla="*/ 99 h 149"/>
              <a:gd name="T22" fmla="*/ 0 w 114"/>
              <a:gd name="T23" fmla="*/ 123 h 149"/>
              <a:gd name="T24" fmla="*/ 1 w 114"/>
              <a:gd name="T25" fmla="*/ 149 h 149"/>
              <a:gd name="T26" fmla="*/ 113 w 114"/>
              <a:gd name="T27" fmla="*/ 149 h 149"/>
              <a:gd name="T28" fmla="*/ 114 w 114"/>
              <a:gd name="T29" fmla="*/ 147 h 149"/>
              <a:gd name="T30" fmla="*/ 95 w 114"/>
              <a:gd name="T31" fmla="*/ 99 h 149"/>
              <a:gd name="T32" fmla="*/ 82 w 114"/>
              <a:gd name="T33" fmla="*/ 28 h 149"/>
              <a:gd name="T34" fmla="*/ 30 w 114"/>
              <a:gd name="T35" fmla="*/ 26 h 149"/>
              <a:gd name="T36" fmla="*/ 40 w 114"/>
              <a:gd name="T37" fmla="*/ 74 h 149"/>
              <a:gd name="T38" fmla="*/ 33 w 114"/>
              <a:gd name="T39" fmla="*/ 61 h 149"/>
              <a:gd name="T40" fmla="*/ 43 w 114"/>
              <a:gd name="T41" fmla="*/ 25 h 149"/>
              <a:gd name="T42" fmla="*/ 62 w 114"/>
              <a:gd name="T43" fmla="*/ 42 h 149"/>
              <a:gd name="T44" fmla="*/ 50 w 114"/>
              <a:gd name="T45" fmla="*/ 29 h 149"/>
              <a:gd name="T46" fmla="*/ 77 w 114"/>
              <a:gd name="T47" fmla="*/ 43 h 149"/>
              <a:gd name="T48" fmla="*/ 80 w 114"/>
              <a:gd name="T49" fmla="*/ 47 h 149"/>
              <a:gd name="T50" fmla="*/ 67 w 114"/>
              <a:gd name="T51" fmla="*/ 68 h 149"/>
              <a:gd name="T52" fmla="*/ 56 w 114"/>
              <a:gd name="T53" fmla="*/ 70 h 149"/>
              <a:gd name="T54" fmla="*/ 67 w 114"/>
              <a:gd name="T55" fmla="*/ 70 h 149"/>
              <a:gd name="T56" fmla="*/ 81 w 114"/>
              <a:gd name="T57" fmla="*/ 50 h 149"/>
              <a:gd name="T58" fmla="*/ 82 w 114"/>
              <a:gd name="T59" fmla="*/ 57 h 149"/>
              <a:gd name="T60" fmla="*/ 73 w 114"/>
              <a:gd name="T61" fmla="*/ 74 h 149"/>
              <a:gd name="T62" fmla="*/ 73 w 114"/>
              <a:gd name="T63" fmla="*/ 74 h 149"/>
              <a:gd name="T64" fmla="*/ 57 w 114"/>
              <a:gd name="T65" fmla="*/ 85 h 149"/>
              <a:gd name="T66" fmla="*/ 42 w 114"/>
              <a:gd name="T67" fmla="*/ 76 h 149"/>
              <a:gd name="T68" fmla="*/ 79 w 114"/>
              <a:gd name="T69" fmla="*/ 99 h 149"/>
              <a:gd name="T70" fmla="*/ 57 w 114"/>
              <a:gd name="T71" fmla="*/ 113 h 149"/>
              <a:gd name="T72" fmla="*/ 36 w 114"/>
              <a:gd name="T73" fmla="*/ 100 h 149"/>
              <a:gd name="T74" fmla="*/ 41 w 114"/>
              <a:gd name="T75" fmla="*/ 93 h 149"/>
              <a:gd name="T76" fmla="*/ 42 w 114"/>
              <a:gd name="T77" fmla="*/ 92 h 149"/>
              <a:gd name="T78" fmla="*/ 42 w 114"/>
              <a:gd name="T79" fmla="*/ 91 h 149"/>
              <a:gd name="T80" fmla="*/ 43 w 114"/>
              <a:gd name="T81" fmla="*/ 86 h 149"/>
              <a:gd name="T82" fmla="*/ 53 w 114"/>
              <a:gd name="T83" fmla="*/ 86 h 149"/>
              <a:gd name="T84" fmla="*/ 57 w 114"/>
              <a:gd name="T85" fmla="*/ 87 h 149"/>
              <a:gd name="T86" fmla="*/ 73 w 114"/>
              <a:gd name="T87" fmla="*/ 76 h 149"/>
              <a:gd name="T88" fmla="*/ 74 w 114"/>
              <a:gd name="T89" fmla="*/ 92 h 149"/>
              <a:gd name="T90" fmla="*/ 74 w 114"/>
              <a:gd name="T91" fmla="*/ 92 h 149"/>
              <a:gd name="T92" fmla="*/ 75 w 114"/>
              <a:gd name="T93" fmla="*/ 93 h 149"/>
              <a:gd name="T94" fmla="*/ 82 w 114"/>
              <a:gd name="T95" fmla="*/ 95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14" h="149">
                <a:moveTo>
                  <a:pt x="95" y="99"/>
                </a:moveTo>
                <a:cubicBezTo>
                  <a:pt x="95" y="99"/>
                  <a:pt x="95" y="99"/>
                  <a:pt x="95" y="99"/>
                </a:cubicBezTo>
                <a:cubicBezTo>
                  <a:pt x="95" y="99"/>
                  <a:pt x="94" y="98"/>
                  <a:pt x="94" y="98"/>
                </a:cubicBezTo>
                <a:cubicBezTo>
                  <a:pt x="93" y="98"/>
                  <a:pt x="93" y="98"/>
                  <a:pt x="93" y="98"/>
                </a:cubicBezTo>
                <a:cubicBezTo>
                  <a:pt x="92" y="97"/>
                  <a:pt x="90" y="97"/>
                  <a:pt x="89" y="96"/>
                </a:cubicBezTo>
                <a:cubicBezTo>
                  <a:pt x="89" y="96"/>
                  <a:pt x="89" y="96"/>
                  <a:pt x="89" y="96"/>
                </a:cubicBezTo>
                <a:cubicBezTo>
                  <a:pt x="84" y="94"/>
                  <a:pt x="80" y="93"/>
                  <a:pt x="75" y="92"/>
                </a:cubicBezTo>
                <a:cubicBezTo>
                  <a:pt x="75" y="90"/>
                  <a:pt x="74" y="88"/>
                  <a:pt x="74" y="85"/>
                </a:cubicBezTo>
                <a:cubicBezTo>
                  <a:pt x="79" y="85"/>
                  <a:pt x="93" y="81"/>
                  <a:pt x="92" y="79"/>
                </a:cubicBezTo>
                <a:cubicBezTo>
                  <a:pt x="87" y="74"/>
                  <a:pt x="89" y="64"/>
                  <a:pt x="90" y="58"/>
                </a:cubicBezTo>
                <a:cubicBezTo>
                  <a:pt x="92" y="44"/>
                  <a:pt x="94" y="38"/>
                  <a:pt x="89" y="22"/>
                </a:cubicBezTo>
                <a:cubicBezTo>
                  <a:pt x="85" y="11"/>
                  <a:pt x="72" y="0"/>
                  <a:pt x="57" y="1"/>
                </a:cubicBezTo>
                <a:cubicBezTo>
                  <a:pt x="51" y="1"/>
                  <a:pt x="46" y="3"/>
                  <a:pt x="40" y="7"/>
                </a:cubicBezTo>
                <a:cubicBezTo>
                  <a:pt x="27" y="9"/>
                  <a:pt x="18" y="20"/>
                  <a:pt x="19" y="41"/>
                </a:cubicBezTo>
                <a:cubicBezTo>
                  <a:pt x="20" y="52"/>
                  <a:pt x="29" y="65"/>
                  <a:pt x="21" y="79"/>
                </a:cubicBezTo>
                <a:cubicBezTo>
                  <a:pt x="19" y="81"/>
                  <a:pt x="34" y="88"/>
                  <a:pt x="42" y="87"/>
                </a:cubicBezTo>
                <a:cubicBezTo>
                  <a:pt x="42" y="89"/>
                  <a:pt x="41" y="90"/>
                  <a:pt x="41" y="91"/>
                </a:cubicBezTo>
                <a:cubicBezTo>
                  <a:pt x="35" y="92"/>
                  <a:pt x="30" y="94"/>
                  <a:pt x="25" y="96"/>
                </a:cubicBezTo>
                <a:cubicBezTo>
                  <a:pt x="25" y="96"/>
                  <a:pt x="25" y="96"/>
                  <a:pt x="25" y="96"/>
                </a:cubicBezTo>
                <a:cubicBezTo>
                  <a:pt x="24" y="97"/>
                  <a:pt x="22" y="97"/>
                  <a:pt x="21" y="98"/>
                </a:cubicBezTo>
                <a:cubicBezTo>
                  <a:pt x="21" y="98"/>
                  <a:pt x="21" y="98"/>
                  <a:pt x="20" y="98"/>
                </a:cubicBezTo>
                <a:cubicBezTo>
                  <a:pt x="20" y="98"/>
                  <a:pt x="19" y="99"/>
                  <a:pt x="19" y="99"/>
                </a:cubicBezTo>
                <a:cubicBezTo>
                  <a:pt x="19" y="99"/>
                  <a:pt x="19" y="99"/>
                  <a:pt x="19" y="99"/>
                </a:cubicBezTo>
                <a:cubicBezTo>
                  <a:pt x="7" y="105"/>
                  <a:pt x="0" y="114"/>
                  <a:pt x="0" y="123"/>
                </a:cubicBezTo>
                <a:cubicBezTo>
                  <a:pt x="0" y="149"/>
                  <a:pt x="0" y="149"/>
                  <a:pt x="0" y="149"/>
                </a:cubicBezTo>
                <a:cubicBezTo>
                  <a:pt x="0" y="149"/>
                  <a:pt x="1" y="149"/>
                  <a:pt x="1" y="149"/>
                </a:cubicBezTo>
                <a:cubicBezTo>
                  <a:pt x="1" y="149"/>
                  <a:pt x="1" y="149"/>
                  <a:pt x="1" y="149"/>
                </a:cubicBezTo>
                <a:cubicBezTo>
                  <a:pt x="113" y="149"/>
                  <a:pt x="113" y="149"/>
                  <a:pt x="113" y="149"/>
                </a:cubicBezTo>
                <a:cubicBezTo>
                  <a:pt x="113" y="149"/>
                  <a:pt x="113" y="148"/>
                  <a:pt x="113" y="148"/>
                </a:cubicBezTo>
                <a:cubicBezTo>
                  <a:pt x="113" y="147"/>
                  <a:pt x="114" y="147"/>
                  <a:pt x="114" y="147"/>
                </a:cubicBezTo>
                <a:cubicBezTo>
                  <a:pt x="114" y="123"/>
                  <a:pt x="114" y="123"/>
                  <a:pt x="114" y="123"/>
                </a:cubicBezTo>
                <a:cubicBezTo>
                  <a:pt x="114" y="114"/>
                  <a:pt x="107" y="105"/>
                  <a:pt x="95" y="99"/>
                </a:cubicBezTo>
                <a:close/>
                <a:moveTo>
                  <a:pt x="59" y="7"/>
                </a:moveTo>
                <a:cubicBezTo>
                  <a:pt x="70" y="8"/>
                  <a:pt x="78" y="17"/>
                  <a:pt x="82" y="28"/>
                </a:cubicBezTo>
                <a:cubicBezTo>
                  <a:pt x="77" y="20"/>
                  <a:pt x="69" y="14"/>
                  <a:pt x="59" y="12"/>
                </a:cubicBezTo>
                <a:cubicBezTo>
                  <a:pt x="47" y="11"/>
                  <a:pt x="36" y="17"/>
                  <a:pt x="30" y="26"/>
                </a:cubicBezTo>
                <a:cubicBezTo>
                  <a:pt x="34" y="13"/>
                  <a:pt x="46" y="5"/>
                  <a:pt x="59" y="7"/>
                </a:cubicBezTo>
                <a:close/>
                <a:moveTo>
                  <a:pt x="40" y="74"/>
                </a:moveTo>
                <a:cubicBezTo>
                  <a:pt x="40" y="73"/>
                  <a:pt x="40" y="73"/>
                  <a:pt x="40" y="73"/>
                </a:cubicBezTo>
                <a:cubicBezTo>
                  <a:pt x="37" y="69"/>
                  <a:pt x="34" y="65"/>
                  <a:pt x="33" y="61"/>
                </a:cubicBezTo>
                <a:cubicBezTo>
                  <a:pt x="32" y="56"/>
                  <a:pt x="32" y="52"/>
                  <a:pt x="33" y="47"/>
                </a:cubicBezTo>
                <a:cubicBezTo>
                  <a:pt x="34" y="39"/>
                  <a:pt x="37" y="32"/>
                  <a:pt x="43" y="25"/>
                </a:cubicBezTo>
                <a:cubicBezTo>
                  <a:pt x="44" y="28"/>
                  <a:pt x="46" y="30"/>
                  <a:pt x="48" y="33"/>
                </a:cubicBezTo>
                <a:cubicBezTo>
                  <a:pt x="51" y="37"/>
                  <a:pt x="56" y="41"/>
                  <a:pt x="62" y="42"/>
                </a:cubicBezTo>
                <a:cubicBezTo>
                  <a:pt x="59" y="40"/>
                  <a:pt x="55" y="37"/>
                  <a:pt x="52" y="32"/>
                </a:cubicBezTo>
                <a:cubicBezTo>
                  <a:pt x="52" y="31"/>
                  <a:pt x="51" y="30"/>
                  <a:pt x="50" y="29"/>
                </a:cubicBezTo>
                <a:cubicBezTo>
                  <a:pt x="51" y="30"/>
                  <a:pt x="52" y="31"/>
                  <a:pt x="53" y="32"/>
                </a:cubicBezTo>
                <a:cubicBezTo>
                  <a:pt x="62" y="39"/>
                  <a:pt x="73" y="42"/>
                  <a:pt x="77" y="43"/>
                </a:cubicBezTo>
                <a:cubicBezTo>
                  <a:pt x="72" y="40"/>
                  <a:pt x="68" y="37"/>
                  <a:pt x="64" y="33"/>
                </a:cubicBezTo>
                <a:cubicBezTo>
                  <a:pt x="70" y="36"/>
                  <a:pt x="75" y="39"/>
                  <a:pt x="80" y="47"/>
                </a:cubicBezTo>
                <a:cubicBezTo>
                  <a:pt x="80" y="47"/>
                  <a:pt x="80" y="47"/>
                  <a:pt x="80" y="47"/>
                </a:cubicBezTo>
                <a:cubicBezTo>
                  <a:pt x="80" y="56"/>
                  <a:pt x="74" y="64"/>
                  <a:pt x="67" y="68"/>
                </a:cubicBezTo>
                <a:cubicBezTo>
                  <a:pt x="66" y="66"/>
                  <a:pt x="64" y="65"/>
                  <a:pt x="62" y="65"/>
                </a:cubicBezTo>
                <a:cubicBezTo>
                  <a:pt x="59" y="65"/>
                  <a:pt x="56" y="67"/>
                  <a:pt x="56" y="70"/>
                </a:cubicBezTo>
                <a:cubicBezTo>
                  <a:pt x="56" y="72"/>
                  <a:pt x="59" y="74"/>
                  <a:pt x="62" y="74"/>
                </a:cubicBezTo>
                <a:cubicBezTo>
                  <a:pt x="65" y="74"/>
                  <a:pt x="67" y="72"/>
                  <a:pt x="67" y="70"/>
                </a:cubicBezTo>
                <a:cubicBezTo>
                  <a:pt x="67" y="69"/>
                  <a:pt x="67" y="69"/>
                  <a:pt x="67" y="69"/>
                </a:cubicBezTo>
                <a:cubicBezTo>
                  <a:pt x="75" y="65"/>
                  <a:pt x="80" y="58"/>
                  <a:pt x="81" y="50"/>
                </a:cubicBezTo>
                <a:cubicBezTo>
                  <a:pt x="81" y="50"/>
                  <a:pt x="81" y="50"/>
                  <a:pt x="81" y="50"/>
                </a:cubicBezTo>
                <a:cubicBezTo>
                  <a:pt x="82" y="52"/>
                  <a:pt x="82" y="54"/>
                  <a:pt x="82" y="57"/>
                </a:cubicBezTo>
                <a:cubicBezTo>
                  <a:pt x="81" y="62"/>
                  <a:pt x="78" y="68"/>
                  <a:pt x="74" y="73"/>
                </a:cubicBezTo>
                <a:cubicBezTo>
                  <a:pt x="74" y="73"/>
                  <a:pt x="74" y="73"/>
                  <a:pt x="73" y="74"/>
                </a:cubicBezTo>
                <a:cubicBezTo>
                  <a:pt x="73" y="74"/>
                  <a:pt x="73" y="74"/>
                  <a:pt x="73" y="74"/>
                </a:cubicBezTo>
                <a:cubicBezTo>
                  <a:pt x="73" y="74"/>
                  <a:pt x="73" y="74"/>
                  <a:pt x="73" y="74"/>
                </a:cubicBezTo>
                <a:cubicBezTo>
                  <a:pt x="68" y="80"/>
                  <a:pt x="63" y="84"/>
                  <a:pt x="59" y="85"/>
                </a:cubicBezTo>
                <a:cubicBezTo>
                  <a:pt x="58" y="85"/>
                  <a:pt x="58" y="86"/>
                  <a:pt x="57" y="85"/>
                </a:cubicBezTo>
                <a:cubicBezTo>
                  <a:pt x="57" y="85"/>
                  <a:pt x="56" y="85"/>
                  <a:pt x="56" y="85"/>
                </a:cubicBezTo>
                <a:cubicBezTo>
                  <a:pt x="52" y="85"/>
                  <a:pt x="47" y="81"/>
                  <a:pt x="42" y="76"/>
                </a:cubicBezTo>
                <a:cubicBezTo>
                  <a:pt x="42" y="75"/>
                  <a:pt x="41" y="74"/>
                  <a:pt x="40" y="74"/>
                </a:cubicBezTo>
                <a:close/>
                <a:moveTo>
                  <a:pt x="79" y="99"/>
                </a:moveTo>
                <a:cubicBezTo>
                  <a:pt x="78" y="99"/>
                  <a:pt x="78" y="99"/>
                  <a:pt x="78" y="100"/>
                </a:cubicBezTo>
                <a:cubicBezTo>
                  <a:pt x="72" y="106"/>
                  <a:pt x="65" y="113"/>
                  <a:pt x="57" y="113"/>
                </a:cubicBezTo>
                <a:cubicBezTo>
                  <a:pt x="50" y="113"/>
                  <a:pt x="43" y="107"/>
                  <a:pt x="37" y="101"/>
                </a:cubicBezTo>
                <a:cubicBezTo>
                  <a:pt x="37" y="100"/>
                  <a:pt x="37" y="100"/>
                  <a:pt x="36" y="100"/>
                </a:cubicBezTo>
                <a:cubicBezTo>
                  <a:pt x="35" y="98"/>
                  <a:pt x="33" y="97"/>
                  <a:pt x="32" y="95"/>
                </a:cubicBezTo>
                <a:cubicBezTo>
                  <a:pt x="35" y="94"/>
                  <a:pt x="38" y="94"/>
                  <a:pt x="41" y="93"/>
                </a:cubicBezTo>
                <a:cubicBezTo>
                  <a:pt x="41" y="93"/>
                  <a:pt x="42" y="93"/>
                  <a:pt x="42" y="93"/>
                </a:cubicBezTo>
                <a:cubicBezTo>
                  <a:pt x="42" y="93"/>
                  <a:pt x="42" y="93"/>
                  <a:pt x="42" y="92"/>
                </a:cubicBezTo>
                <a:cubicBezTo>
                  <a:pt x="42" y="92"/>
                  <a:pt x="42" y="92"/>
                  <a:pt x="42" y="92"/>
                </a:cubicBezTo>
                <a:cubicBezTo>
                  <a:pt x="42" y="92"/>
                  <a:pt x="42" y="92"/>
                  <a:pt x="42" y="91"/>
                </a:cubicBezTo>
                <a:cubicBezTo>
                  <a:pt x="42" y="91"/>
                  <a:pt x="42" y="91"/>
                  <a:pt x="42" y="91"/>
                </a:cubicBezTo>
                <a:cubicBezTo>
                  <a:pt x="43" y="90"/>
                  <a:pt x="43" y="88"/>
                  <a:pt x="43" y="86"/>
                </a:cubicBezTo>
                <a:cubicBezTo>
                  <a:pt x="43" y="83"/>
                  <a:pt x="43" y="80"/>
                  <a:pt x="42" y="78"/>
                </a:cubicBezTo>
                <a:cubicBezTo>
                  <a:pt x="46" y="81"/>
                  <a:pt x="50" y="84"/>
                  <a:pt x="53" y="86"/>
                </a:cubicBezTo>
                <a:cubicBezTo>
                  <a:pt x="55" y="86"/>
                  <a:pt x="56" y="87"/>
                  <a:pt x="57" y="87"/>
                </a:cubicBezTo>
                <a:cubicBezTo>
                  <a:pt x="57" y="87"/>
                  <a:pt x="57" y="87"/>
                  <a:pt x="57" y="87"/>
                </a:cubicBezTo>
                <a:cubicBezTo>
                  <a:pt x="59" y="87"/>
                  <a:pt x="61" y="86"/>
                  <a:pt x="62" y="85"/>
                </a:cubicBezTo>
                <a:cubicBezTo>
                  <a:pt x="66" y="83"/>
                  <a:pt x="69" y="80"/>
                  <a:pt x="73" y="76"/>
                </a:cubicBezTo>
                <a:cubicBezTo>
                  <a:pt x="73" y="79"/>
                  <a:pt x="73" y="85"/>
                  <a:pt x="73" y="85"/>
                </a:cubicBezTo>
                <a:cubicBezTo>
                  <a:pt x="73" y="85"/>
                  <a:pt x="73" y="90"/>
                  <a:pt x="74" y="92"/>
                </a:cubicBezTo>
                <a:cubicBezTo>
                  <a:pt x="74" y="92"/>
                  <a:pt x="74" y="92"/>
                  <a:pt x="74" y="92"/>
                </a:cubicBezTo>
                <a:cubicBezTo>
                  <a:pt x="74" y="92"/>
                  <a:pt x="74" y="92"/>
                  <a:pt x="74" y="92"/>
                </a:cubicBezTo>
                <a:cubicBezTo>
                  <a:pt x="74" y="93"/>
                  <a:pt x="74" y="93"/>
                  <a:pt x="74" y="93"/>
                </a:cubicBezTo>
                <a:cubicBezTo>
                  <a:pt x="74" y="93"/>
                  <a:pt x="75" y="93"/>
                  <a:pt x="75" y="93"/>
                </a:cubicBezTo>
                <a:cubicBezTo>
                  <a:pt x="75" y="93"/>
                  <a:pt x="75" y="94"/>
                  <a:pt x="76" y="94"/>
                </a:cubicBezTo>
                <a:cubicBezTo>
                  <a:pt x="78" y="94"/>
                  <a:pt x="80" y="94"/>
                  <a:pt x="82" y="95"/>
                </a:cubicBezTo>
                <a:cubicBezTo>
                  <a:pt x="81" y="96"/>
                  <a:pt x="80" y="98"/>
                  <a:pt x="79" y="9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3" name="Freeform 26"/>
          <p:cNvSpPr>
            <a:spLocks noEditPoints="1"/>
          </p:cNvSpPr>
          <p:nvPr/>
        </p:nvSpPr>
        <p:spPr bwMode="auto">
          <a:xfrm>
            <a:off x="1070586" y="2121622"/>
            <a:ext cx="272502" cy="326414"/>
          </a:xfrm>
          <a:custGeom>
            <a:avLst/>
            <a:gdLst>
              <a:gd name="T0" fmla="*/ 11 w 118"/>
              <a:gd name="T1" fmla="*/ 90 h 141"/>
              <a:gd name="T2" fmla="*/ 13 w 118"/>
              <a:gd name="T3" fmla="*/ 121 h 141"/>
              <a:gd name="T4" fmla="*/ 13 w 118"/>
              <a:gd name="T5" fmla="*/ 61 h 141"/>
              <a:gd name="T6" fmla="*/ 16 w 118"/>
              <a:gd name="T7" fmla="*/ 130 h 141"/>
              <a:gd name="T8" fmla="*/ 13 w 118"/>
              <a:gd name="T9" fmla="*/ 110 h 141"/>
              <a:gd name="T10" fmla="*/ 101 w 118"/>
              <a:gd name="T11" fmla="*/ 112 h 141"/>
              <a:gd name="T12" fmla="*/ 101 w 118"/>
              <a:gd name="T13" fmla="*/ 55 h 141"/>
              <a:gd name="T14" fmla="*/ 107 w 118"/>
              <a:gd name="T15" fmla="*/ 127 h 141"/>
              <a:gd name="T16" fmla="*/ 0 w 118"/>
              <a:gd name="T17" fmla="*/ 127 h 141"/>
              <a:gd name="T18" fmla="*/ 73 w 118"/>
              <a:gd name="T19" fmla="*/ 3 h 141"/>
              <a:gd name="T20" fmla="*/ 114 w 118"/>
              <a:gd name="T21" fmla="*/ 62 h 141"/>
              <a:gd name="T22" fmla="*/ 69 w 118"/>
              <a:gd name="T23" fmla="*/ 48 h 141"/>
              <a:gd name="T24" fmla="*/ 47 w 118"/>
              <a:gd name="T25" fmla="*/ 48 h 141"/>
              <a:gd name="T26" fmla="*/ 53 w 118"/>
              <a:gd name="T27" fmla="*/ 40 h 141"/>
              <a:gd name="T28" fmla="*/ 60 w 118"/>
              <a:gd name="T29" fmla="*/ 47 h 141"/>
              <a:gd name="T30" fmla="*/ 78 w 118"/>
              <a:gd name="T31" fmla="*/ 28 h 141"/>
              <a:gd name="T32" fmla="*/ 75 w 118"/>
              <a:gd name="T33" fmla="*/ 25 h 141"/>
              <a:gd name="T34" fmla="*/ 74 w 118"/>
              <a:gd name="T35" fmla="*/ 25 h 141"/>
              <a:gd name="T36" fmla="*/ 71 w 118"/>
              <a:gd name="T37" fmla="*/ 25 h 141"/>
              <a:gd name="T38" fmla="*/ 69 w 118"/>
              <a:gd name="T39" fmla="*/ 27 h 141"/>
              <a:gd name="T40" fmla="*/ 68 w 118"/>
              <a:gd name="T41" fmla="*/ 30 h 141"/>
              <a:gd name="T42" fmla="*/ 68 w 118"/>
              <a:gd name="T43" fmla="*/ 32 h 141"/>
              <a:gd name="T44" fmla="*/ 69 w 118"/>
              <a:gd name="T45" fmla="*/ 34 h 141"/>
              <a:gd name="T46" fmla="*/ 71 w 118"/>
              <a:gd name="T47" fmla="*/ 35 h 141"/>
              <a:gd name="T48" fmla="*/ 72 w 118"/>
              <a:gd name="T49" fmla="*/ 35 h 141"/>
              <a:gd name="T50" fmla="*/ 74 w 118"/>
              <a:gd name="T51" fmla="*/ 35 h 141"/>
              <a:gd name="T52" fmla="*/ 75 w 118"/>
              <a:gd name="T53" fmla="*/ 35 h 141"/>
              <a:gd name="T54" fmla="*/ 77 w 118"/>
              <a:gd name="T55" fmla="*/ 34 h 141"/>
              <a:gd name="T56" fmla="*/ 78 w 118"/>
              <a:gd name="T57" fmla="*/ 32 h 141"/>
              <a:gd name="T58" fmla="*/ 93 w 118"/>
              <a:gd name="T59" fmla="*/ 45 h 141"/>
              <a:gd name="T60" fmla="*/ 64 w 118"/>
              <a:gd name="T61" fmla="*/ 6 h 141"/>
              <a:gd name="T62" fmla="*/ 63 w 118"/>
              <a:gd name="T63" fmla="*/ 12 h 141"/>
              <a:gd name="T64" fmla="*/ 72 w 118"/>
              <a:gd name="T65" fmla="*/ 11 h 141"/>
              <a:gd name="T66" fmla="*/ 92 w 118"/>
              <a:gd name="T67" fmla="*/ 41 h 141"/>
              <a:gd name="T68" fmla="*/ 93 w 118"/>
              <a:gd name="T69" fmla="*/ 45 h 141"/>
              <a:gd name="T70" fmla="*/ 111 w 118"/>
              <a:gd name="T71" fmla="*/ 105 h 141"/>
              <a:gd name="T72" fmla="*/ 97 w 118"/>
              <a:gd name="T73" fmla="*/ 128 h 141"/>
              <a:gd name="T74" fmla="*/ 78 w 118"/>
              <a:gd name="T75" fmla="*/ 130 h 141"/>
              <a:gd name="T76" fmla="*/ 11 w 118"/>
              <a:gd name="T77" fmla="*/ 79 h 141"/>
              <a:gd name="T78" fmla="*/ 100 w 118"/>
              <a:gd name="T79" fmla="*/ 126 h 141"/>
              <a:gd name="T80" fmla="*/ 64 w 118"/>
              <a:gd name="T81" fmla="*/ 59 h 141"/>
              <a:gd name="T82" fmla="*/ 78 w 118"/>
              <a:gd name="T83" fmla="*/ 59 h 141"/>
              <a:gd name="T84" fmla="*/ 61 w 118"/>
              <a:gd name="T85" fmla="*/ 130 h 141"/>
              <a:gd name="T86" fmla="*/ 75 w 118"/>
              <a:gd name="T87" fmla="*/ 61 h 141"/>
              <a:gd name="T88" fmla="*/ 101 w 118"/>
              <a:gd name="T89" fmla="*/ 76 h 141"/>
              <a:gd name="T90" fmla="*/ 103 w 118"/>
              <a:gd name="T91" fmla="*/ 65 h 141"/>
              <a:gd name="T92" fmla="*/ 23 w 118"/>
              <a:gd name="T93" fmla="*/ 61 h 141"/>
              <a:gd name="T94" fmla="*/ 23 w 118"/>
              <a:gd name="T95" fmla="*/ 61 h 141"/>
              <a:gd name="T96" fmla="*/ 27 w 118"/>
              <a:gd name="T97" fmla="*/ 128 h 141"/>
              <a:gd name="T98" fmla="*/ 30 w 118"/>
              <a:gd name="T99" fmla="*/ 128 h 141"/>
              <a:gd name="T100" fmla="*/ 36 w 118"/>
              <a:gd name="T101" fmla="*/ 61 h 141"/>
              <a:gd name="T102" fmla="*/ 54 w 118"/>
              <a:gd name="T103" fmla="*/ 61 h 141"/>
              <a:gd name="T104" fmla="*/ 47 w 118"/>
              <a:gd name="T105" fmla="*/ 128 h 141"/>
              <a:gd name="T106" fmla="*/ 84 w 118"/>
              <a:gd name="T107" fmla="*/ 88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8" h="141">
                <a:moveTo>
                  <a:pt x="11" y="93"/>
                </a:moveTo>
                <a:cubicBezTo>
                  <a:pt x="13" y="93"/>
                  <a:pt x="13" y="93"/>
                  <a:pt x="13" y="93"/>
                </a:cubicBezTo>
                <a:cubicBezTo>
                  <a:pt x="13" y="100"/>
                  <a:pt x="13" y="100"/>
                  <a:pt x="13" y="100"/>
                </a:cubicBezTo>
                <a:cubicBezTo>
                  <a:pt x="11" y="100"/>
                  <a:pt x="11" y="100"/>
                  <a:pt x="11" y="100"/>
                </a:cubicBezTo>
                <a:lnTo>
                  <a:pt x="11" y="93"/>
                </a:lnTo>
                <a:close/>
                <a:moveTo>
                  <a:pt x="11" y="90"/>
                </a:moveTo>
                <a:cubicBezTo>
                  <a:pt x="13" y="90"/>
                  <a:pt x="13" y="90"/>
                  <a:pt x="13" y="90"/>
                </a:cubicBezTo>
                <a:cubicBezTo>
                  <a:pt x="13" y="82"/>
                  <a:pt x="13" y="82"/>
                  <a:pt x="13" y="82"/>
                </a:cubicBezTo>
                <a:cubicBezTo>
                  <a:pt x="11" y="82"/>
                  <a:pt x="11" y="82"/>
                  <a:pt x="11" y="82"/>
                </a:cubicBezTo>
                <a:lnTo>
                  <a:pt x="11" y="90"/>
                </a:lnTo>
                <a:close/>
                <a:moveTo>
                  <a:pt x="11" y="121"/>
                </a:moveTo>
                <a:cubicBezTo>
                  <a:pt x="13" y="121"/>
                  <a:pt x="13" y="121"/>
                  <a:pt x="13" y="121"/>
                </a:cubicBezTo>
                <a:cubicBezTo>
                  <a:pt x="13" y="113"/>
                  <a:pt x="13" y="113"/>
                  <a:pt x="13" y="113"/>
                </a:cubicBezTo>
                <a:cubicBezTo>
                  <a:pt x="11" y="113"/>
                  <a:pt x="11" y="113"/>
                  <a:pt x="11" y="113"/>
                </a:cubicBezTo>
                <a:lnTo>
                  <a:pt x="11" y="121"/>
                </a:lnTo>
                <a:close/>
                <a:moveTo>
                  <a:pt x="13" y="65"/>
                </a:moveTo>
                <a:cubicBezTo>
                  <a:pt x="13" y="64"/>
                  <a:pt x="14" y="63"/>
                  <a:pt x="14" y="63"/>
                </a:cubicBezTo>
                <a:cubicBezTo>
                  <a:pt x="13" y="61"/>
                  <a:pt x="13" y="61"/>
                  <a:pt x="13" y="61"/>
                </a:cubicBezTo>
                <a:cubicBezTo>
                  <a:pt x="12" y="62"/>
                  <a:pt x="11" y="64"/>
                  <a:pt x="11" y="65"/>
                </a:cubicBezTo>
                <a:cubicBezTo>
                  <a:pt x="11" y="69"/>
                  <a:pt x="11" y="69"/>
                  <a:pt x="11" y="69"/>
                </a:cubicBezTo>
                <a:cubicBezTo>
                  <a:pt x="13" y="69"/>
                  <a:pt x="13" y="69"/>
                  <a:pt x="13" y="69"/>
                </a:cubicBezTo>
                <a:lnTo>
                  <a:pt x="13" y="65"/>
                </a:lnTo>
                <a:close/>
                <a:moveTo>
                  <a:pt x="11" y="124"/>
                </a:moveTo>
                <a:cubicBezTo>
                  <a:pt x="11" y="127"/>
                  <a:pt x="14" y="129"/>
                  <a:pt x="16" y="130"/>
                </a:cubicBezTo>
                <a:cubicBezTo>
                  <a:pt x="17" y="128"/>
                  <a:pt x="17" y="128"/>
                  <a:pt x="17" y="128"/>
                </a:cubicBezTo>
                <a:cubicBezTo>
                  <a:pt x="15" y="127"/>
                  <a:pt x="13" y="126"/>
                  <a:pt x="13" y="124"/>
                </a:cubicBezTo>
                <a:cubicBezTo>
                  <a:pt x="13" y="124"/>
                  <a:pt x="13" y="124"/>
                  <a:pt x="13" y="124"/>
                </a:cubicBezTo>
                <a:cubicBezTo>
                  <a:pt x="11" y="124"/>
                  <a:pt x="11" y="124"/>
                  <a:pt x="11" y="124"/>
                </a:cubicBezTo>
                <a:close/>
                <a:moveTo>
                  <a:pt x="11" y="110"/>
                </a:moveTo>
                <a:cubicBezTo>
                  <a:pt x="13" y="110"/>
                  <a:pt x="13" y="110"/>
                  <a:pt x="13" y="110"/>
                </a:cubicBezTo>
                <a:cubicBezTo>
                  <a:pt x="13" y="103"/>
                  <a:pt x="13" y="103"/>
                  <a:pt x="13" y="103"/>
                </a:cubicBezTo>
                <a:cubicBezTo>
                  <a:pt x="11" y="103"/>
                  <a:pt x="11" y="103"/>
                  <a:pt x="11" y="103"/>
                </a:cubicBezTo>
                <a:lnTo>
                  <a:pt x="11" y="110"/>
                </a:lnTo>
                <a:close/>
                <a:moveTo>
                  <a:pt x="103" y="116"/>
                </a:moveTo>
                <a:cubicBezTo>
                  <a:pt x="101" y="116"/>
                  <a:pt x="101" y="116"/>
                  <a:pt x="101" y="116"/>
                </a:cubicBezTo>
                <a:cubicBezTo>
                  <a:pt x="101" y="112"/>
                  <a:pt x="101" y="112"/>
                  <a:pt x="101" y="112"/>
                </a:cubicBezTo>
                <a:cubicBezTo>
                  <a:pt x="83" y="112"/>
                  <a:pt x="83" y="112"/>
                  <a:pt x="83" y="112"/>
                </a:cubicBezTo>
                <a:cubicBezTo>
                  <a:pt x="73" y="112"/>
                  <a:pt x="65" y="104"/>
                  <a:pt x="65" y="94"/>
                </a:cubicBezTo>
                <a:cubicBezTo>
                  <a:pt x="65" y="84"/>
                  <a:pt x="73" y="76"/>
                  <a:pt x="83" y="76"/>
                </a:cubicBezTo>
                <a:cubicBezTo>
                  <a:pt x="107" y="76"/>
                  <a:pt x="107" y="76"/>
                  <a:pt x="107" y="76"/>
                </a:cubicBezTo>
                <a:cubicBezTo>
                  <a:pt x="107" y="62"/>
                  <a:pt x="107" y="62"/>
                  <a:pt x="107" y="62"/>
                </a:cubicBezTo>
                <a:cubicBezTo>
                  <a:pt x="107" y="58"/>
                  <a:pt x="104" y="55"/>
                  <a:pt x="101" y="55"/>
                </a:cubicBezTo>
                <a:cubicBezTo>
                  <a:pt x="14" y="55"/>
                  <a:pt x="14" y="55"/>
                  <a:pt x="14" y="55"/>
                </a:cubicBezTo>
                <a:cubicBezTo>
                  <a:pt x="10" y="55"/>
                  <a:pt x="7" y="58"/>
                  <a:pt x="7" y="62"/>
                </a:cubicBezTo>
                <a:cubicBezTo>
                  <a:pt x="7" y="127"/>
                  <a:pt x="7" y="127"/>
                  <a:pt x="7" y="127"/>
                </a:cubicBezTo>
                <a:cubicBezTo>
                  <a:pt x="7" y="131"/>
                  <a:pt x="10" y="134"/>
                  <a:pt x="14" y="134"/>
                </a:cubicBezTo>
                <a:cubicBezTo>
                  <a:pt x="101" y="134"/>
                  <a:pt x="101" y="134"/>
                  <a:pt x="101" y="134"/>
                </a:cubicBezTo>
                <a:cubicBezTo>
                  <a:pt x="104" y="134"/>
                  <a:pt x="107" y="131"/>
                  <a:pt x="107" y="127"/>
                </a:cubicBezTo>
                <a:cubicBezTo>
                  <a:pt x="107" y="113"/>
                  <a:pt x="107" y="113"/>
                  <a:pt x="107" y="113"/>
                </a:cubicBezTo>
                <a:cubicBezTo>
                  <a:pt x="114" y="113"/>
                  <a:pt x="114" y="113"/>
                  <a:pt x="114" y="113"/>
                </a:cubicBezTo>
                <a:cubicBezTo>
                  <a:pt x="114" y="127"/>
                  <a:pt x="114" y="127"/>
                  <a:pt x="114" y="127"/>
                </a:cubicBezTo>
                <a:cubicBezTo>
                  <a:pt x="114" y="135"/>
                  <a:pt x="108" y="141"/>
                  <a:pt x="101" y="141"/>
                </a:cubicBezTo>
                <a:cubicBezTo>
                  <a:pt x="14" y="141"/>
                  <a:pt x="14" y="141"/>
                  <a:pt x="14" y="141"/>
                </a:cubicBezTo>
                <a:cubicBezTo>
                  <a:pt x="6" y="141"/>
                  <a:pt x="0" y="135"/>
                  <a:pt x="0" y="127"/>
                </a:cubicBezTo>
                <a:cubicBezTo>
                  <a:pt x="0" y="62"/>
                  <a:pt x="0" y="62"/>
                  <a:pt x="0" y="62"/>
                </a:cubicBezTo>
                <a:cubicBezTo>
                  <a:pt x="0" y="54"/>
                  <a:pt x="6" y="48"/>
                  <a:pt x="14" y="48"/>
                </a:cubicBezTo>
                <a:cubicBezTo>
                  <a:pt x="19" y="48"/>
                  <a:pt x="19" y="48"/>
                  <a:pt x="19" y="48"/>
                </a:cubicBezTo>
                <a:cubicBezTo>
                  <a:pt x="22" y="45"/>
                  <a:pt x="22" y="45"/>
                  <a:pt x="22" y="45"/>
                </a:cubicBezTo>
                <a:cubicBezTo>
                  <a:pt x="64" y="3"/>
                  <a:pt x="64" y="3"/>
                  <a:pt x="64" y="3"/>
                </a:cubicBezTo>
                <a:cubicBezTo>
                  <a:pt x="66" y="0"/>
                  <a:pt x="70" y="0"/>
                  <a:pt x="73" y="3"/>
                </a:cubicBezTo>
                <a:cubicBezTo>
                  <a:pt x="101" y="32"/>
                  <a:pt x="101" y="32"/>
                  <a:pt x="101" y="32"/>
                </a:cubicBezTo>
                <a:cubicBezTo>
                  <a:pt x="104" y="34"/>
                  <a:pt x="104" y="38"/>
                  <a:pt x="101" y="41"/>
                </a:cubicBezTo>
                <a:cubicBezTo>
                  <a:pt x="96" y="46"/>
                  <a:pt x="96" y="46"/>
                  <a:pt x="96" y="46"/>
                </a:cubicBezTo>
                <a:cubicBezTo>
                  <a:pt x="94" y="48"/>
                  <a:pt x="94" y="48"/>
                  <a:pt x="94" y="48"/>
                </a:cubicBezTo>
                <a:cubicBezTo>
                  <a:pt x="101" y="48"/>
                  <a:pt x="101" y="48"/>
                  <a:pt x="101" y="48"/>
                </a:cubicBezTo>
                <a:cubicBezTo>
                  <a:pt x="108" y="48"/>
                  <a:pt x="114" y="54"/>
                  <a:pt x="114" y="62"/>
                </a:cubicBezTo>
                <a:cubicBezTo>
                  <a:pt x="114" y="76"/>
                  <a:pt x="114" y="76"/>
                  <a:pt x="114" y="76"/>
                </a:cubicBezTo>
                <a:cubicBezTo>
                  <a:pt x="118" y="76"/>
                  <a:pt x="118" y="76"/>
                  <a:pt x="118" y="76"/>
                </a:cubicBezTo>
                <a:cubicBezTo>
                  <a:pt x="118" y="112"/>
                  <a:pt x="118" y="112"/>
                  <a:pt x="118" y="112"/>
                </a:cubicBezTo>
                <a:cubicBezTo>
                  <a:pt x="103" y="112"/>
                  <a:pt x="103" y="112"/>
                  <a:pt x="103" y="112"/>
                </a:cubicBezTo>
                <a:lnTo>
                  <a:pt x="103" y="116"/>
                </a:lnTo>
                <a:close/>
                <a:moveTo>
                  <a:pt x="69" y="48"/>
                </a:moveTo>
                <a:cubicBezTo>
                  <a:pt x="69" y="47"/>
                  <a:pt x="69" y="46"/>
                  <a:pt x="69" y="45"/>
                </a:cubicBezTo>
                <a:cubicBezTo>
                  <a:pt x="69" y="42"/>
                  <a:pt x="68" y="40"/>
                  <a:pt x="66" y="38"/>
                </a:cubicBezTo>
                <a:cubicBezTo>
                  <a:pt x="60" y="32"/>
                  <a:pt x="50" y="33"/>
                  <a:pt x="44" y="39"/>
                </a:cubicBezTo>
                <a:cubicBezTo>
                  <a:pt x="42" y="41"/>
                  <a:pt x="41" y="43"/>
                  <a:pt x="40" y="45"/>
                </a:cubicBezTo>
                <a:cubicBezTo>
                  <a:pt x="40" y="46"/>
                  <a:pt x="39" y="47"/>
                  <a:pt x="39" y="48"/>
                </a:cubicBezTo>
                <a:cubicBezTo>
                  <a:pt x="47" y="48"/>
                  <a:pt x="47" y="48"/>
                  <a:pt x="47" y="48"/>
                </a:cubicBezTo>
                <a:cubicBezTo>
                  <a:pt x="47" y="47"/>
                  <a:pt x="47" y="46"/>
                  <a:pt x="48" y="45"/>
                </a:cubicBezTo>
                <a:cubicBezTo>
                  <a:pt x="48" y="45"/>
                  <a:pt x="48" y="44"/>
                  <a:pt x="48" y="44"/>
                </a:cubicBezTo>
                <a:cubicBezTo>
                  <a:pt x="46" y="42"/>
                  <a:pt x="46" y="42"/>
                  <a:pt x="46" y="42"/>
                </a:cubicBezTo>
                <a:cubicBezTo>
                  <a:pt x="48" y="41"/>
                  <a:pt x="48" y="41"/>
                  <a:pt x="48" y="41"/>
                </a:cubicBezTo>
                <a:cubicBezTo>
                  <a:pt x="50" y="42"/>
                  <a:pt x="50" y="42"/>
                  <a:pt x="50" y="42"/>
                </a:cubicBezTo>
                <a:cubicBezTo>
                  <a:pt x="51" y="41"/>
                  <a:pt x="52" y="41"/>
                  <a:pt x="53" y="40"/>
                </a:cubicBezTo>
                <a:cubicBezTo>
                  <a:pt x="54" y="43"/>
                  <a:pt x="54" y="43"/>
                  <a:pt x="54" y="43"/>
                </a:cubicBezTo>
                <a:cubicBezTo>
                  <a:pt x="54" y="43"/>
                  <a:pt x="52" y="43"/>
                  <a:pt x="51" y="45"/>
                </a:cubicBezTo>
                <a:cubicBezTo>
                  <a:pt x="51" y="45"/>
                  <a:pt x="51" y="45"/>
                  <a:pt x="51" y="45"/>
                </a:cubicBezTo>
                <a:cubicBezTo>
                  <a:pt x="50" y="46"/>
                  <a:pt x="50" y="47"/>
                  <a:pt x="50" y="47"/>
                </a:cubicBezTo>
                <a:cubicBezTo>
                  <a:pt x="51" y="48"/>
                  <a:pt x="52" y="48"/>
                  <a:pt x="54" y="47"/>
                </a:cubicBezTo>
                <a:cubicBezTo>
                  <a:pt x="57" y="45"/>
                  <a:pt x="59" y="45"/>
                  <a:pt x="60" y="47"/>
                </a:cubicBezTo>
                <a:cubicBezTo>
                  <a:pt x="61" y="47"/>
                  <a:pt x="61" y="48"/>
                  <a:pt x="61" y="48"/>
                </a:cubicBezTo>
                <a:lnTo>
                  <a:pt x="69" y="48"/>
                </a:lnTo>
                <a:close/>
                <a:moveTo>
                  <a:pt x="79" y="30"/>
                </a:moveTo>
                <a:cubicBezTo>
                  <a:pt x="79" y="30"/>
                  <a:pt x="79" y="29"/>
                  <a:pt x="79" y="28"/>
                </a:cubicBezTo>
                <a:cubicBezTo>
                  <a:pt x="78" y="28"/>
                  <a:pt x="78" y="28"/>
                  <a:pt x="78" y="28"/>
                </a:cubicBezTo>
                <a:cubicBezTo>
                  <a:pt x="78" y="28"/>
                  <a:pt x="78" y="28"/>
                  <a:pt x="78" y="28"/>
                </a:cubicBezTo>
                <a:cubicBezTo>
                  <a:pt x="78" y="28"/>
                  <a:pt x="78" y="28"/>
                  <a:pt x="78" y="28"/>
                </a:cubicBezTo>
                <a:cubicBezTo>
                  <a:pt x="78" y="27"/>
                  <a:pt x="78" y="27"/>
                  <a:pt x="78" y="27"/>
                </a:cubicBezTo>
                <a:cubicBezTo>
                  <a:pt x="78" y="27"/>
                  <a:pt x="78" y="27"/>
                  <a:pt x="78" y="27"/>
                </a:cubicBezTo>
                <a:cubicBezTo>
                  <a:pt x="78" y="27"/>
                  <a:pt x="78" y="27"/>
                  <a:pt x="78" y="27"/>
                </a:cubicBezTo>
                <a:cubicBezTo>
                  <a:pt x="77" y="27"/>
                  <a:pt x="77" y="26"/>
                  <a:pt x="77" y="26"/>
                </a:cubicBezTo>
                <a:cubicBezTo>
                  <a:pt x="77" y="26"/>
                  <a:pt x="76" y="25"/>
                  <a:pt x="75" y="25"/>
                </a:cubicBezTo>
                <a:cubicBezTo>
                  <a:pt x="75" y="25"/>
                  <a:pt x="75" y="25"/>
                  <a:pt x="75" y="25"/>
                </a:cubicBezTo>
                <a:cubicBezTo>
                  <a:pt x="75" y="25"/>
                  <a:pt x="75" y="25"/>
                  <a:pt x="75" y="25"/>
                </a:cubicBezTo>
                <a:cubicBezTo>
                  <a:pt x="75" y="25"/>
                  <a:pt x="75" y="25"/>
                  <a:pt x="74" y="25"/>
                </a:cubicBezTo>
                <a:cubicBezTo>
                  <a:pt x="74" y="25"/>
                  <a:pt x="74" y="25"/>
                  <a:pt x="74" y="25"/>
                </a:cubicBezTo>
                <a:cubicBezTo>
                  <a:pt x="74" y="25"/>
                  <a:pt x="74" y="25"/>
                  <a:pt x="74" y="25"/>
                </a:cubicBezTo>
                <a:cubicBezTo>
                  <a:pt x="74" y="25"/>
                  <a:pt x="74" y="25"/>
                  <a:pt x="74" y="25"/>
                </a:cubicBezTo>
                <a:cubicBezTo>
                  <a:pt x="73" y="24"/>
                  <a:pt x="73" y="24"/>
                  <a:pt x="73" y="25"/>
                </a:cubicBezTo>
                <a:cubicBezTo>
                  <a:pt x="73" y="25"/>
                  <a:pt x="73" y="25"/>
                  <a:pt x="73" y="25"/>
                </a:cubicBezTo>
                <a:cubicBezTo>
                  <a:pt x="73" y="25"/>
                  <a:pt x="72" y="25"/>
                  <a:pt x="72" y="25"/>
                </a:cubicBezTo>
                <a:cubicBezTo>
                  <a:pt x="72" y="25"/>
                  <a:pt x="72" y="25"/>
                  <a:pt x="72" y="25"/>
                </a:cubicBezTo>
                <a:cubicBezTo>
                  <a:pt x="72" y="25"/>
                  <a:pt x="72" y="25"/>
                  <a:pt x="71" y="25"/>
                </a:cubicBezTo>
                <a:cubicBezTo>
                  <a:pt x="71" y="25"/>
                  <a:pt x="71" y="25"/>
                  <a:pt x="71" y="25"/>
                </a:cubicBezTo>
                <a:cubicBezTo>
                  <a:pt x="71" y="25"/>
                  <a:pt x="71" y="25"/>
                  <a:pt x="71" y="25"/>
                </a:cubicBezTo>
                <a:cubicBezTo>
                  <a:pt x="71" y="25"/>
                  <a:pt x="71" y="25"/>
                  <a:pt x="71" y="25"/>
                </a:cubicBezTo>
                <a:cubicBezTo>
                  <a:pt x="70" y="25"/>
                  <a:pt x="70" y="25"/>
                  <a:pt x="70" y="26"/>
                </a:cubicBezTo>
                <a:cubicBezTo>
                  <a:pt x="70" y="26"/>
                  <a:pt x="70" y="26"/>
                  <a:pt x="70" y="26"/>
                </a:cubicBezTo>
                <a:cubicBezTo>
                  <a:pt x="70" y="26"/>
                  <a:pt x="69" y="26"/>
                  <a:pt x="69" y="26"/>
                </a:cubicBezTo>
                <a:cubicBezTo>
                  <a:pt x="69" y="26"/>
                  <a:pt x="69" y="27"/>
                  <a:pt x="69" y="27"/>
                </a:cubicBezTo>
                <a:cubicBezTo>
                  <a:pt x="69" y="27"/>
                  <a:pt x="69" y="27"/>
                  <a:pt x="69" y="27"/>
                </a:cubicBezTo>
                <a:cubicBezTo>
                  <a:pt x="68" y="27"/>
                  <a:pt x="68" y="27"/>
                  <a:pt x="68" y="28"/>
                </a:cubicBezTo>
                <a:cubicBezTo>
                  <a:pt x="68" y="28"/>
                  <a:pt x="68" y="28"/>
                  <a:pt x="68" y="28"/>
                </a:cubicBezTo>
                <a:cubicBezTo>
                  <a:pt x="68" y="28"/>
                  <a:pt x="68" y="28"/>
                  <a:pt x="68" y="29"/>
                </a:cubicBezTo>
                <a:cubicBezTo>
                  <a:pt x="68" y="29"/>
                  <a:pt x="68" y="29"/>
                  <a:pt x="68" y="29"/>
                </a:cubicBezTo>
                <a:cubicBezTo>
                  <a:pt x="68" y="29"/>
                  <a:pt x="68" y="29"/>
                  <a:pt x="68" y="30"/>
                </a:cubicBezTo>
                <a:cubicBezTo>
                  <a:pt x="68" y="30"/>
                  <a:pt x="68" y="30"/>
                  <a:pt x="68" y="30"/>
                </a:cubicBezTo>
                <a:cubicBezTo>
                  <a:pt x="68" y="30"/>
                  <a:pt x="68" y="30"/>
                  <a:pt x="68" y="31"/>
                </a:cubicBezTo>
                <a:cubicBezTo>
                  <a:pt x="68" y="31"/>
                  <a:pt x="68" y="31"/>
                  <a:pt x="68" y="31"/>
                </a:cubicBezTo>
                <a:cubicBezTo>
                  <a:pt x="68" y="31"/>
                  <a:pt x="68" y="31"/>
                  <a:pt x="68" y="32"/>
                </a:cubicBezTo>
                <a:cubicBezTo>
                  <a:pt x="68" y="32"/>
                  <a:pt x="68" y="32"/>
                  <a:pt x="68" y="32"/>
                </a:cubicBezTo>
                <a:cubicBezTo>
                  <a:pt x="68" y="32"/>
                  <a:pt x="68" y="32"/>
                  <a:pt x="68" y="32"/>
                </a:cubicBezTo>
                <a:cubicBezTo>
                  <a:pt x="68" y="32"/>
                  <a:pt x="68" y="33"/>
                  <a:pt x="68" y="33"/>
                </a:cubicBezTo>
                <a:cubicBezTo>
                  <a:pt x="68" y="33"/>
                  <a:pt x="69" y="33"/>
                  <a:pt x="69" y="33"/>
                </a:cubicBezTo>
                <a:cubicBezTo>
                  <a:pt x="69" y="33"/>
                  <a:pt x="69" y="33"/>
                  <a:pt x="69" y="33"/>
                </a:cubicBezTo>
                <a:cubicBezTo>
                  <a:pt x="69" y="33"/>
                  <a:pt x="69" y="33"/>
                  <a:pt x="69" y="33"/>
                </a:cubicBezTo>
                <a:cubicBezTo>
                  <a:pt x="69" y="34"/>
                  <a:pt x="69" y="34"/>
                  <a:pt x="69" y="34"/>
                </a:cubicBezTo>
                <a:cubicBezTo>
                  <a:pt x="69" y="34"/>
                  <a:pt x="69" y="34"/>
                  <a:pt x="69" y="34"/>
                </a:cubicBezTo>
                <a:cubicBezTo>
                  <a:pt x="69" y="34"/>
                  <a:pt x="70" y="34"/>
                  <a:pt x="70" y="34"/>
                </a:cubicBezTo>
                <a:cubicBezTo>
                  <a:pt x="70" y="34"/>
                  <a:pt x="70" y="34"/>
                  <a:pt x="70" y="34"/>
                </a:cubicBezTo>
                <a:cubicBezTo>
                  <a:pt x="70" y="34"/>
                  <a:pt x="70" y="35"/>
                  <a:pt x="70" y="35"/>
                </a:cubicBezTo>
                <a:cubicBezTo>
                  <a:pt x="70" y="35"/>
                  <a:pt x="70" y="35"/>
                  <a:pt x="70" y="35"/>
                </a:cubicBezTo>
                <a:cubicBezTo>
                  <a:pt x="70" y="35"/>
                  <a:pt x="71" y="35"/>
                  <a:pt x="71" y="35"/>
                </a:cubicBezTo>
                <a:cubicBezTo>
                  <a:pt x="71" y="35"/>
                  <a:pt x="71" y="35"/>
                  <a:pt x="71" y="35"/>
                </a:cubicBezTo>
                <a:cubicBezTo>
                  <a:pt x="71" y="35"/>
                  <a:pt x="71" y="35"/>
                  <a:pt x="71" y="35"/>
                </a:cubicBezTo>
                <a:cubicBezTo>
                  <a:pt x="71" y="35"/>
                  <a:pt x="71" y="35"/>
                  <a:pt x="71" y="35"/>
                </a:cubicBezTo>
                <a:cubicBezTo>
                  <a:pt x="71" y="35"/>
                  <a:pt x="71" y="35"/>
                  <a:pt x="72" y="35"/>
                </a:cubicBezTo>
                <a:cubicBezTo>
                  <a:pt x="72" y="35"/>
                  <a:pt x="72" y="35"/>
                  <a:pt x="72" y="35"/>
                </a:cubicBezTo>
                <a:cubicBezTo>
                  <a:pt x="72" y="35"/>
                  <a:pt x="72" y="35"/>
                  <a:pt x="72" y="35"/>
                </a:cubicBezTo>
                <a:cubicBezTo>
                  <a:pt x="72" y="35"/>
                  <a:pt x="72" y="35"/>
                  <a:pt x="72" y="35"/>
                </a:cubicBezTo>
                <a:cubicBezTo>
                  <a:pt x="72" y="35"/>
                  <a:pt x="73" y="35"/>
                  <a:pt x="73" y="35"/>
                </a:cubicBezTo>
                <a:cubicBezTo>
                  <a:pt x="73" y="35"/>
                  <a:pt x="73" y="35"/>
                  <a:pt x="73" y="35"/>
                </a:cubicBezTo>
                <a:cubicBezTo>
                  <a:pt x="73" y="35"/>
                  <a:pt x="73" y="36"/>
                  <a:pt x="73" y="36"/>
                </a:cubicBezTo>
                <a:cubicBezTo>
                  <a:pt x="73" y="36"/>
                  <a:pt x="73" y="36"/>
                  <a:pt x="73" y="35"/>
                </a:cubicBezTo>
                <a:cubicBezTo>
                  <a:pt x="73" y="36"/>
                  <a:pt x="73" y="36"/>
                  <a:pt x="73" y="35"/>
                </a:cubicBezTo>
                <a:cubicBezTo>
                  <a:pt x="73" y="35"/>
                  <a:pt x="74" y="35"/>
                  <a:pt x="74" y="35"/>
                </a:cubicBezTo>
                <a:cubicBezTo>
                  <a:pt x="74" y="35"/>
                  <a:pt x="74" y="35"/>
                  <a:pt x="74" y="35"/>
                </a:cubicBezTo>
                <a:cubicBezTo>
                  <a:pt x="74" y="35"/>
                  <a:pt x="74" y="35"/>
                  <a:pt x="74" y="35"/>
                </a:cubicBezTo>
                <a:cubicBezTo>
                  <a:pt x="74" y="35"/>
                  <a:pt x="74" y="35"/>
                  <a:pt x="74" y="35"/>
                </a:cubicBezTo>
                <a:cubicBezTo>
                  <a:pt x="75" y="35"/>
                  <a:pt x="75" y="35"/>
                  <a:pt x="75" y="35"/>
                </a:cubicBezTo>
                <a:cubicBezTo>
                  <a:pt x="75" y="35"/>
                  <a:pt x="75" y="35"/>
                  <a:pt x="75" y="35"/>
                </a:cubicBezTo>
                <a:cubicBezTo>
                  <a:pt x="75" y="35"/>
                  <a:pt x="75" y="35"/>
                  <a:pt x="75" y="35"/>
                </a:cubicBezTo>
                <a:cubicBezTo>
                  <a:pt x="75" y="35"/>
                  <a:pt x="75" y="35"/>
                  <a:pt x="75" y="35"/>
                </a:cubicBezTo>
                <a:cubicBezTo>
                  <a:pt x="76" y="35"/>
                  <a:pt x="76" y="35"/>
                  <a:pt x="76" y="35"/>
                </a:cubicBezTo>
                <a:cubicBezTo>
                  <a:pt x="76" y="35"/>
                  <a:pt x="76" y="35"/>
                  <a:pt x="76" y="35"/>
                </a:cubicBezTo>
                <a:cubicBezTo>
                  <a:pt x="76" y="35"/>
                  <a:pt x="76" y="35"/>
                  <a:pt x="76" y="35"/>
                </a:cubicBezTo>
                <a:cubicBezTo>
                  <a:pt x="76" y="35"/>
                  <a:pt x="76" y="35"/>
                  <a:pt x="76" y="34"/>
                </a:cubicBezTo>
                <a:cubicBezTo>
                  <a:pt x="76" y="34"/>
                  <a:pt x="77" y="34"/>
                  <a:pt x="77" y="34"/>
                </a:cubicBezTo>
                <a:cubicBezTo>
                  <a:pt x="77" y="34"/>
                  <a:pt x="77" y="34"/>
                  <a:pt x="77" y="34"/>
                </a:cubicBezTo>
                <a:cubicBezTo>
                  <a:pt x="77" y="34"/>
                  <a:pt x="77" y="34"/>
                  <a:pt x="77" y="34"/>
                </a:cubicBezTo>
                <a:cubicBezTo>
                  <a:pt x="77" y="34"/>
                  <a:pt x="77" y="34"/>
                  <a:pt x="77" y="34"/>
                </a:cubicBezTo>
                <a:cubicBezTo>
                  <a:pt x="77" y="34"/>
                  <a:pt x="78" y="33"/>
                  <a:pt x="78" y="33"/>
                </a:cubicBezTo>
                <a:cubicBezTo>
                  <a:pt x="78" y="33"/>
                  <a:pt x="78" y="33"/>
                  <a:pt x="78" y="33"/>
                </a:cubicBezTo>
                <a:cubicBezTo>
                  <a:pt x="78" y="33"/>
                  <a:pt x="78" y="33"/>
                  <a:pt x="78" y="32"/>
                </a:cubicBezTo>
                <a:cubicBezTo>
                  <a:pt x="78" y="32"/>
                  <a:pt x="78" y="32"/>
                  <a:pt x="78" y="32"/>
                </a:cubicBezTo>
                <a:cubicBezTo>
                  <a:pt x="78" y="32"/>
                  <a:pt x="78" y="32"/>
                  <a:pt x="79" y="31"/>
                </a:cubicBezTo>
                <a:cubicBezTo>
                  <a:pt x="79" y="31"/>
                  <a:pt x="79" y="31"/>
                  <a:pt x="79" y="31"/>
                </a:cubicBezTo>
                <a:cubicBezTo>
                  <a:pt x="79" y="31"/>
                  <a:pt x="79" y="31"/>
                  <a:pt x="79" y="30"/>
                </a:cubicBezTo>
                <a:cubicBezTo>
                  <a:pt x="79" y="30"/>
                  <a:pt x="79" y="30"/>
                  <a:pt x="79" y="30"/>
                </a:cubicBezTo>
                <a:close/>
                <a:moveTo>
                  <a:pt x="93" y="45"/>
                </a:moveTo>
                <a:cubicBezTo>
                  <a:pt x="99" y="39"/>
                  <a:pt x="99" y="39"/>
                  <a:pt x="99" y="39"/>
                </a:cubicBezTo>
                <a:cubicBezTo>
                  <a:pt x="99" y="39"/>
                  <a:pt x="99" y="39"/>
                  <a:pt x="99" y="39"/>
                </a:cubicBezTo>
                <a:cubicBezTo>
                  <a:pt x="100" y="38"/>
                  <a:pt x="100" y="35"/>
                  <a:pt x="99" y="34"/>
                </a:cubicBezTo>
                <a:cubicBezTo>
                  <a:pt x="71" y="6"/>
                  <a:pt x="71" y="6"/>
                  <a:pt x="71" y="6"/>
                </a:cubicBezTo>
                <a:cubicBezTo>
                  <a:pt x="69" y="4"/>
                  <a:pt x="67" y="4"/>
                  <a:pt x="65" y="6"/>
                </a:cubicBezTo>
                <a:cubicBezTo>
                  <a:pt x="64" y="6"/>
                  <a:pt x="64" y="6"/>
                  <a:pt x="64" y="6"/>
                </a:cubicBezTo>
                <a:cubicBezTo>
                  <a:pt x="26" y="45"/>
                  <a:pt x="26" y="45"/>
                  <a:pt x="26" y="45"/>
                </a:cubicBezTo>
                <a:cubicBezTo>
                  <a:pt x="23" y="48"/>
                  <a:pt x="23" y="48"/>
                  <a:pt x="23" y="48"/>
                </a:cubicBezTo>
                <a:cubicBezTo>
                  <a:pt x="27" y="48"/>
                  <a:pt x="27" y="48"/>
                  <a:pt x="27" y="48"/>
                </a:cubicBezTo>
                <a:cubicBezTo>
                  <a:pt x="30" y="45"/>
                  <a:pt x="30" y="45"/>
                  <a:pt x="30" y="45"/>
                </a:cubicBezTo>
                <a:cubicBezTo>
                  <a:pt x="63" y="12"/>
                  <a:pt x="63" y="12"/>
                  <a:pt x="63" y="12"/>
                </a:cubicBezTo>
                <a:cubicBezTo>
                  <a:pt x="63" y="12"/>
                  <a:pt x="63" y="12"/>
                  <a:pt x="63" y="12"/>
                </a:cubicBezTo>
                <a:cubicBezTo>
                  <a:pt x="63" y="12"/>
                  <a:pt x="64" y="12"/>
                  <a:pt x="64" y="12"/>
                </a:cubicBezTo>
                <a:cubicBezTo>
                  <a:pt x="64" y="12"/>
                  <a:pt x="64" y="13"/>
                  <a:pt x="64" y="13"/>
                </a:cubicBezTo>
                <a:cubicBezTo>
                  <a:pt x="66" y="14"/>
                  <a:pt x="69" y="14"/>
                  <a:pt x="71" y="12"/>
                </a:cubicBezTo>
                <a:cubicBezTo>
                  <a:pt x="71" y="12"/>
                  <a:pt x="71" y="12"/>
                  <a:pt x="71" y="12"/>
                </a:cubicBezTo>
                <a:cubicBezTo>
                  <a:pt x="71" y="11"/>
                  <a:pt x="72" y="11"/>
                  <a:pt x="72" y="11"/>
                </a:cubicBezTo>
                <a:cubicBezTo>
                  <a:pt x="72" y="11"/>
                  <a:pt x="72" y="11"/>
                  <a:pt x="72" y="11"/>
                </a:cubicBezTo>
                <a:cubicBezTo>
                  <a:pt x="93" y="32"/>
                  <a:pt x="93" y="32"/>
                  <a:pt x="93" y="32"/>
                </a:cubicBezTo>
                <a:cubicBezTo>
                  <a:pt x="93" y="32"/>
                  <a:pt x="93" y="32"/>
                  <a:pt x="93" y="32"/>
                </a:cubicBezTo>
                <a:cubicBezTo>
                  <a:pt x="93" y="33"/>
                  <a:pt x="93" y="33"/>
                  <a:pt x="93" y="33"/>
                </a:cubicBezTo>
                <a:cubicBezTo>
                  <a:pt x="92" y="33"/>
                  <a:pt x="92" y="33"/>
                  <a:pt x="92" y="34"/>
                </a:cubicBezTo>
                <a:cubicBezTo>
                  <a:pt x="90" y="35"/>
                  <a:pt x="90" y="38"/>
                  <a:pt x="91" y="40"/>
                </a:cubicBezTo>
                <a:cubicBezTo>
                  <a:pt x="92" y="40"/>
                  <a:pt x="92" y="40"/>
                  <a:pt x="92" y="41"/>
                </a:cubicBezTo>
                <a:cubicBezTo>
                  <a:pt x="92" y="41"/>
                  <a:pt x="93" y="41"/>
                  <a:pt x="93" y="41"/>
                </a:cubicBezTo>
                <a:cubicBezTo>
                  <a:pt x="93" y="41"/>
                  <a:pt x="93" y="41"/>
                  <a:pt x="92" y="41"/>
                </a:cubicBezTo>
                <a:cubicBezTo>
                  <a:pt x="89" y="45"/>
                  <a:pt x="89" y="45"/>
                  <a:pt x="89" y="45"/>
                </a:cubicBezTo>
                <a:cubicBezTo>
                  <a:pt x="86" y="48"/>
                  <a:pt x="86" y="48"/>
                  <a:pt x="86" y="48"/>
                </a:cubicBezTo>
                <a:cubicBezTo>
                  <a:pt x="90" y="48"/>
                  <a:pt x="90" y="48"/>
                  <a:pt x="90" y="48"/>
                </a:cubicBezTo>
                <a:lnTo>
                  <a:pt x="93" y="45"/>
                </a:lnTo>
                <a:close/>
                <a:moveTo>
                  <a:pt x="111" y="105"/>
                </a:moveTo>
                <a:cubicBezTo>
                  <a:pt x="111" y="84"/>
                  <a:pt x="111" y="84"/>
                  <a:pt x="111" y="84"/>
                </a:cubicBezTo>
                <a:cubicBezTo>
                  <a:pt x="83" y="84"/>
                  <a:pt x="83" y="84"/>
                  <a:pt x="83" y="84"/>
                </a:cubicBezTo>
                <a:cubicBezTo>
                  <a:pt x="77" y="84"/>
                  <a:pt x="72" y="88"/>
                  <a:pt x="72" y="94"/>
                </a:cubicBezTo>
                <a:cubicBezTo>
                  <a:pt x="72" y="100"/>
                  <a:pt x="77" y="105"/>
                  <a:pt x="83" y="105"/>
                </a:cubicBezTo>
                <a:lnTo>
                  <a:pt x="111" y="105"/>
                </a:lnTo>
                <a:close/>
                <a:moveTo>
                  <a:pt x="92" y="128"/>
                </a:moveTo>
                <a:cubicBezTo>
                  <a:pt x="92" y="130"/>
                  <a:pt x="92" y="130"/>
                  <a:pt x="92" y="130"/>
                </a:cubicBezTo>
                <a:cubicBezTo>
                  <a:pt x="97" y="130"/>
                  <a:pt x="97" y="130"/>
                  <a:pt x="97" y="130"/>
                </a:cubicBezTo>
                <a:cubicBezTo>
                  <a:pt x="98" y="130"/>
                  <a:pt x="99" y="130"/>
                  <a:pt x="99" y="129"/>
                </a:cubicBezTo>
                <a:cubicBezTo>
                  <a:pt x="99" y="128"/>
                  <a:pt x="99" y="128"/>
                  <a:pt x="99" y="128"/>
                </a:cubicBezTo>
                <a:cubicBezTo>
                  <a:pt x="98" y="128"/>
                  <a:pt x="97" y="128"/>
                  <a:pt x="97" y="128"/>
                </a:cubicBezTo>
                <a:lnTo>
                  <a:pt x="92" y="128"/>
                </a:lnTo>
                <a:close/>
                <a:moveTo>
                  <a:pt x="78" y="130"/>
                </a:moveTo>
                <a:cubicBezTo>
                  <a:pt x="78" y="128"/>
                  <a:pt x="78" y="128"/>
                  <a:pt x="78" y="128"/>
                </a:cubicBezTo>
                <a:cubicBezTo>
                  <a:pt x="71" y="128"/>
                  <a:pt x="71" y="128"/>
                  <a:pt x="71" y="128"/>
                </a:cubicBezTo>
                <a:cubicBezTo>
                  <a:pt x="71" y="130"/>
                  <a:pt x="71" y="130"/>
                  <a:pt x="71" y="130"/>
                </a:cubicBezTo>
                <a:lnTo>
                  <a:pt x="78" y="130"/>
                </a:lnTo>
                <a:close/>
                <a:moveTo>
                  <a:pt x="82" y="130"/>
                </a:moveTo>
                <a:cubicBezTo>
                  <a:pt x="89" y="130"/>
                  <a:pt x="89" y="130"/>
                  <a:pt x="89" y="130"/>
                </a:cubicBezTo>
                <a:cubicBezTo>
                  <a:pt x="89" y="128"/>
                  <a:pt x="89" y="128"/>
                  <a:pt x="89" y="128"/>
                </a:cubicBezTo>
                <a:cubicBezTo>
                  <a:pt x="82" y="128"/>
                  <a:pt x="82" y="128"/>
                  <a:pt x="82" y="128"/>
                </a:cubicBezTo>
                <a:lnTo>
                  <a:pt x="82" y="130"/>
                </a:lnTo>
                <a:close/>
                <a:moveTo>
                  <a:pt x="11" y="79"/>
                </a:moveTo>
                <a:cubicBezTo>
                  <a:pt x="13" y="79"/>
                  <a:pt x="13" y="79"/>
                  <a:pt x="13" y="79"/>
                </a:cubicBezTo>
                <a:cubicBezTo>
                  <a:pt x="13" y="72"/>
                  <a:pt x="13" y="72"/>
                  <a:pt x="13" y="72"/>
                </a:cubicBezTo>
                <a:cubicBezTo>
                  <a:pt x="11" y="72"/>
                  <a:pt x="11" y="72"/>
                  <a:pt x="11" y="72"/>
                </a:cubicBezTo>
                <a:lnTo>
                  <a:pt x="11" y="79"/>
                </a:lnTo>
                <a:close/>
                <a:moveTo>
                  <a:pt x="101" y="124"/>
                </a:moveTo>
                <a:cubicBezTo>
                  <a:pt x="101" y="125"/>
                  <a:pt x="101" y="125"/>
                  <a:pt x="100" y="126"/>
                </a:cubicBezTo>
                <a:cubicBezTo>
                  <a:pt x="102" y="127"/>
                  <a:pt x="102" y="127"/>
                  <a:pt x="102" y="127"/>
                </a:cubicBezTo>
                <a:cubicBezTo>
                  <a:pt x="103" y="126"/>
                  <a:pt x="103" y="125"/>
                  <a:pt x="103" y="124"/>
                </a:cubicBezTo>
                <a:cubicBezTo>
                  <a:pt x="103" y="119"/>
                  <a:pt x="103" y="119"/>
                  <a:pt x="103" y="119"/>
                </a:cubicBezTo>
                <a:cubicBezTo>
                  <a:pt x="101" y="119"/>
                  <a:pt x="101" y="119"/>
                  <a:pt x="101" y="119"/>
                </a:cubicBezTo>
                <a:lnTo>
                  <a:pt x="101" y="124"/>
                </a:lnTo>
                <a:close/>
                <a:moveTo>
                  <a:pt x="64" y="59"/>
                </a:moveTo>
                <a:cubicBezTo>
                  <a:pt x="57" y="59"/>
                  <a:pt x="57" y="59"/>
                  <a:pt x="57" y="59"/>
                </a:cubicBezTo>
                <a:cubicBezTo>
                  <a:pt x="57" y="61"/>
                  <a:pt x="57" y="61"/>
                  <a:pt x="57" y="61"/>
                </a:cubicBezTo>
                <a:cubicBezTo>
                  <a:pt x="64" y="61"/>
                  <a:pt x="64" y="61"/>
                  <a:pt x="64" y="61"/>
                </a:cubicBezTo>
                <a:lnTo>
                  <a:pt x="64" y="59"/>
                </a:lnTo>
                <a:close/>
                <a:moveTo>
                  <a:pt x="85" y="59"/>
                </a:moveTo>
                <a:cubicBezTo>
                  <a:pt x="78" y="59"/>
                  <a:pt x="78" y="59"/>
                  <a:pt x="78" y="59"/>
                </a:cubicBezTo>
                <a:cubicBezTo>
                  <a:pt x="78" y="61"/>
                  <a:pt x="78" y="61"/>
                  <a:pt x="78" y="61"/>
                </a:cubicBezTo>
                <a:cubicBezTo>
                  <a:pt x="85" y="61"/>
                  <a:pt x="85" y="61"/>
                  <a:pt x="85" y="61"/>
                </a:cubicBezTo>
                <a:lnTo>
                  <a:pt x="85" y="59"/>
                </a:lnTo>
                <a:close/>
                <a:moveTo>
                  <a:pt x="68" y="128"/>
                </a:moveTo>
                <a:cubicBezTo>
                  <a:pt x="61" y="128"/>
                  <a:pt x="61" y="128"/>
                  <a:pt x="61" y="128"/>
                </a:cubicBezTo>
                <a:cubicBezTo>
                  <a:pt x="61" y="130"/>
                  <a:pt x="61" y="130"/>
                  <a:pt x="61" y="130"/>
                </a:cubicBezTo>
                <a:cubicBezTo>
                  <a:pt x="68" y="130"/>
                  <a:pt x="68" y="130"/>
                  <a:pt x="68" y="130"/>
                </a:cubicBezTo>
                <a:lnTo>
                  <a:pt x="68" y="128"/>
                </a:lnTo>
                <a:close/>
                <a:moveTo>
                  <a:pt x="75" y="59"/>
                </a:moveTo>
                <a:cubicBezTo>
                  <a:pt x="67" y="59"/>
                  <a:pt x="67" y="59"/>
                  <a:pt x="67" y="59"/>
                </a:cubicBezTo>
                <a:cubicBezTo>
                  <a:pt x="67" y="61"/>
                  <a:pt x="67" y="61"/>
                  <a:pt x="67" y="61"/>
                </a:cubicBezTo>
                <a:cubicBezTo>
                  <a:pt x="75" y="61"/>
                  <a:pt x="75" y="61"/>
                  <a:pt x="75" y="61"/>
                </a:cubicBezTo>
                <a:lnTo>
                  <a:pt x="75" y="59"/>
                </a:lnTo>
                <a:close/>
                <a:moveTo>
                  <a:pt x="101" y="76"/>
                </a:moveTo>
                <a:cubicBezTo>
                  <a:pt x="103" y="76"/>
                  <a:pt x="103" y="76"/>
                  <a:pt x="103" y="76"/>
                </a:cubicBezTo>
                <a:cubicBezTo>
                  <a:pt x="103" y="69"/>
                  <a:pt x="103" y="69"/>
                  <a:pt x="103" y="69"/>
                </a:cubicBezTo>
                <a:cubicBezTo>
                  <a:pt x="101" y="69"/>
                  <a:pt x="101" y="69"/>
                  <a:pt x="101" y="69"/>
                </a:cubicBezTo>
                <a:lnTo>
                  <a:pt x="101" y="76"/>
                </a:lnTo>
                <a:close/>
                <a:moveTo>
                  <a:pt x="88" y="59"/>
                </a:moveTo>
                <a:cubicBezTo>
                  <a:pt x="88" y="61"/>
                  <a:pt x="88" y="61"/>
                  <a:pt x="88" y="61"/>
                </a:cubicBezTo>
                <a:cubicBezTo>
                  <a:pt x="95" y="61"/>
                  <a:pt x="95" y="61"/>
                  <a:pt x="95" y="61"/>
                </a:cubicBezTo>
                <a:cubicBezTo>
                  <a:pt x="95" y="59"/>
                  <a:pt x="95" y="59"/>
                  <a:pt x="95" y="59"/>
                </a:cubicBezTo>
                <a:lnTo>
                  <a:pt x="88" y="59"/>
                </a:lnTo>
                <a:close/>
                <a:moveTo>
                  <a:pt x="103" y="65"/>
                </a:moveTo>
                <a:cubicBezTo>
                  <a:pt x="103" y="62"/>
                  <a:pt x="101" y="60"/>
                  <a:pt x="98" y="59"/>
                </a:cubicBezTo>
                <a:cubicBezTo>
                  <a:pt x="98" y="61"/>
                  <a:pt x="98" y="61"/>
                  <a:pt x="98" y="61"/>
                </a:cubicBezTo>
                <a:cubicBezTo>
                  <a:pt x="100" y="62"/>
                  <a:pt x="101" y="63"/>
                  <a:pt x="101" y="65"/>
                </a:cubicBezTo>
                <a:cubicBezTo>
                  <a:pt x="101" y="65"/>
                  <a:pt x="101" y="65"/>
                  <a:pt x="101" y="65"/>
                </a:cubicBezTo>
                <a:cubicBezTo>
                  <a:pt x="103" y="65"/>
                  <a:pt x="103" y="65"/>
                  <a:pt x="103" y="65"/>
                </a:cubicBezTo>
                <a:close/>
                <a:moveTo>
                  <a:pt x="23" y="61"/>
                </a:moveTo>
                <a:cubicBezTo>
                  <a:pt x="23" y="59"/>
                  <a:pt x="23" y="59"/>
                  <a:pt x="23" y="59"/>
                </a:cubicBezTo>
                <a:cubicBezTo>
                  <a:pt x="18" y="59"/>
                  <a:pt x="18" y="59"/>
                  <a:pt x="18" y="59"/>
                </a:cubicBezTo>
                <a:cubicBezTo>
                  <a:pt x="17" y="59"/>
                  <a:pt x="16" y="59"/>
                  <a:pt x="15" y="59"/>
                </a:cubicBezTo>
                <a:cubicBezTo>
                  <a:pt x="16" y="61"/>
                  <a:pt x="16" y="61"/>
                  <a:pt x="16" y="61"/>
                </a:cubicBezTo>
                <a:cubicBezTo>
                  <a:pt x="17" y="61"/>
                  <a:pt x="17" y="61"/>
                  <a:pt x="18" y="61"/>
                </a:cubicBezTo>
                <a:lnTo>
                  <a:pt x="23" y="61"/>
                </a:lnTo>
                <a:close/>
                <a:moveTo>
                  <a:pt x="33" y="59"/>
                </a:moveTo>
                <a:cubicBezTo>
                  <a:pt x="26" y="59"/>
                  <a:pt x="26" y="59"/>
                  <a:pt x="26" y="59"/>
                </a:cubicBezTo>
                <a:cubicBezTo>
                  <a:pt x="26" y="61"/>
                  <a:pt x="26" y="61"/>
                  <a:pt x="26" y="61"/>
                </a:cubicBezTo>
                <a:cubicBezTo>
                  <a:pt x="33" y="61"/>
                  <a:pt x="33" y="61"/>
                  <a:pt x="33" y="61"/>
                </a:cubicBezTo>
                <a:lnTo>
                  <a:pt x="33" y="59"/>
                </a:lnTo>
                <a:close/>
                <a:moveTo>
                  <a:pt x="27" y="128"/>
                </a:moveTo>
                <a:cubicBezTo>
                  <a:pt x="20" y="128"/>
                  <a:pt x="20" y="128"/>
                  <a:pt x="20" y="128"/>
                </a:cubicBezTo>
                <a:cubicBezTo>
                  <a:pt x="20" y="130"/>
                  <a:pt x="20" y="130"/>
                  <a:pt x="20" y="130"/>
                </a:cubicBezTo>
                <a:cubicBezTo>
                  <a:pt x="27" y="130"/>
                  <a:pt x="27" y="130"/>
                  <a:pt x="27" y="130"/>
                </a:cubicBezTo>
                <a:lnTo>
                  <a:pt x="27" y="128"/>
                </a:lnTo>
                <a:close/>
                <a:moveTo>
                  <a:pt x="37" y="128"/>
                </a:moveTo>
                <a:cubicBezTo>
                  <a:pt x="30" y="128"/>
                  <a:pt x="30" y="128"/>
                  <a:pt x="30" y="128"/>
                </a:cubicBezTo>
                <a:cubicBezTo>
                  <a:pt x="30" y="130"/>
                  <a:pt x="30" y="130"/>
                  <a:pt x="30" y="130"/>
                </a:cubicBezTo>
                <a:cubicBezTo>
                  <a:pt x="37" y="130"/>
                  <a:pt x="37" y="130"/>
                  <a:pt x="37" y="130"/>
                </a:cubicBezTo>
                <a:lnTo>
                  <a:pt x="37" y="128"/>
                </a:lnTo>
                <a:close/>
                <a:moveTo>
                  <a:pt x="44" y="59"/>
                </a:moveTo>
                <a:cubicBezTo>
                  <a:pt x="36" y="59"/>
                  <a:pt x="36" y="59"/>
                  <a:pt x="36" y="59"/>
                </a:cubicBezTo>
                <a:cubicBezTo>
                  <a:pt x="36" y="61"/>
                  <a:pt x="36" y="61"/>
                  <a:pt x="36" y="61"/>
                </a:cubicBezTo>
                <a:cubicBezTo>
                  <a:pt x="44" y="61"/>
                  <a:pt x="44" y="61"/>
                  <a:pt x="44" y="61"/>
                </a:cubicBezTo>
                <a:lnTo>
                  <a:pt x="44" y="59"/>
                </a:lnTo>
                <a:close/>
                <a:moveTo>
                  <a:pt x="54" y="59"/>
                </a:moveTo>
                <a:cubicBezTo>
                  <a:pt x="47" y="59"/>
                  <a:pt x="47" y="59"/>
                  <a:pt x="47" y="59"/>
                </a:cubicBezTo>
                <a:cubicBezTo>
                  <a:pt x="47" y="61"/>
                  <a:pt x="47" y="61"/>
                  <a:pt x="47" y="61"/>
                </a:cubicBezTo>
                <a:cubicBezTo>
                  <a:pt x="54" y="61"/>
                  <a:pt x="54" y="61"/>
                  <a:pt x="54" y="61"/>
                </a:cubicBezTo>
                <a:lnTo>
                  <a:pt x="54" y="59"/>
                </a:lnTo>
                <a:close/>
                <a:moveTo>
                  <a:pt x="47" y="128"/>
                </a:moveTo>
                <a:cubicBezTo>
                  <a:pt x="40" y="128"/>
                  <a:pt x="40" y="128"/>
                  <a:pt x="40" y="128"/>
                </a:cubicBezTo>
                <a:cubicBezTo>
                  <a:pt x="40" y="130"/>
                  <a:pt x="40" y="130"/>
                  <a:pt x="40" y="130"/>
                </a:cubicBezTo>
                <a:cubicBezTo>
                  <a:pt x="47" y="130"/>
                  <a:pt x="47" y="130"/>
                  <a:pt x="47" y="130"/>
                </a:cubicBezTo>
                <a:lnTo>
                  <a:pt x="47" y="128"/>
                </a:lnTo>
                <a:close/>
                <a:moveTo>
                  <a:pt x="58" y="128"/>
                </a:moveTo>
                <a:cubicBezTo>
                  <a:pt x="51" y="128"/>
                  <a:pt x="51" y="128"/>
                  <a:pt x="51" y="128"/>
                </a:cubicBezTo>
                <a:cubicBezTo>
                  <a:pt x="51" y="130"/>
                  <a:pt x="51" y="130"/>
                  <a:pt x="51" y="130"/>
                </a:cubicBezTo>
                <a:cubicBezTo>
                  <a:pt x="58" y="130"/>
                  <a:pt x="58" y="130"/>
                  <a:pt x="58" y="130"/>
                </a:cubicBezTo>
                <a:lnTo>
                  <a:pt x="58" y="128"/>
                </a:lnTo>
                <a:close/>
                <a:moveTo>
                  <a:pt x="84" y="88"/>
                </a:moveTo>
                <a:cubicBezTo>
                  <a:pt x="81" y="88"/>
                  <a:pt x="78" y="91"/>
                  <a:pt x="78" y="94"/>
                </a:cubicBezTo>
                <a:cubicBezTo>
                  <a:pt x="78" y="98"/>
                  <a:pt x="81" y="100"/>
                  <a:pt x="84" y="100"/>
                </a:cubicBezTo>
                <a:cubicBezTo>
                  <a:pt x="88" y="100"/>
                  <a:pt x="91" y="98"/>
                  <a:pt x="91" y="94"/>
                </a:cubicBezTo>
                <a:cubicBezTo>
                  <a:pt x="91" y="91"/>
                  <a:pt x="88" y="88"/>
                  <a:pt x="84" y="88"/>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4" name="Freeform 30"/>
          <p:cNvSpPr>
            <a:spLocks noEditPoints="1"/>
          </p:cNvSpPr>
          <p:nvPr/>
        </p:nvSpPr>
        <p:spPr bwMode="auto">
          <a:xfrm>
            <a:off x="10826771" y="2166974"/>
            <a:ext cx="324456" cy="236234"/>
          </a:xfrm>
          <a:custGeom>
            <a:avLst/>
            <a:gdLst>
              <a:gd name="T0" fmla="*/ 9 w 140"/>
              <a:gd name="T1" fmla="*/ 0 h 102"/>
              <a:gd name="T2" fmla="*/ 0 w 140"/>
              <a:gd name="T3" fmla="*/ 93 h 102"/>
              <a:gd name="T4" fmla="*/ 131 w 140"/>
              <a:gd name="T5" fmla="*/ 102 h 102"/>
              <a:gd name="T6" fmla="*/ 140 w 140"/>
              <a:gd name="T7" fmla="*/ 9 h 102"/>
              <a:gd name="T8" fmla="*/ 136 w 140"/>
              <a:gd name="T9" fmla="*/ 93 h 102"/>
              <a:gd name="T10" fmla="*/ 9 w 140"/>
              <a:gd name="T11" fmla="*/ 98 h 102"/>
              <a:gd name="T12" fmla="*/ 4 w 140"/>
              <a:gd name="T13" fmla="*/ 9 h 102"/>
              <a:gd name="T14" fmla="*/ 131 w 140"/>
              <a:gd name="T15" fmla="*/ 4 h 102"/>
              <a:gd name="T16" fmla="*/ 136 w 140"/>
              <a:gd name="T17" fmla="*/ 93 h 102"/>
              <a:gd name="T18" fmla="*/ 129 w 140"/>
              <a:gd name="T19" fmla="*/ 11 h 102"/>
              <a:gd name="T20" fmla="*/ 11 w 140"/>
              <a:gd name="T21" fmla="*/ 32 h 102"/>
              <a:gd name="T22" fmla="*/ 11 w 140"/>
              <a:gd name="T23" fmla="*/ 70 h 102"/>
              <a:gd name="T24" fmla="*/ 129 w 140"/>
              <a:gd name="T25" fmla="*/ 91 h 102"/>
              <a:gd name="T26" fmla="*/ 11 w 140"/>
              <a:gd name="T27" fmla="*/ 70 h 102"/>
              <a:gd name="T28" fmla="*/ 51 w 140"/>
              <a:gd name="T29" fmla="*/ 65 h 102"/>
              <a:gd name="T30" fmla="*/ 62 w 140"/>
              <a:gd name="T31" fmla="*/ 37 h 102"/>
              <a:gd name="T32" fmla="*/ 49 w 140"/>
              <a:gd name="T33" fmla="*/ 37 h 102"/>
              <a:gd name="T34" fmla="*/ 39 w 140"/>
              <a:gd name="T35" fmla="*/ 65 h 102"/>
              <a:gd name="T36" fmla="*/ 28 w 140"/>
              <a:gd name="T37" fmla="*/ 37 h 102"/>
              <a:gd name="T38" fmla="*/ 38 w 140"/>
              <a:gd name="T39" fmla="*/ 58 h 102"/>
              <a:gd name="T40" fmla="*/ 95 w 140"/>
              <a:gd name="T41" fmla="*/ 59 h 102"/>
              <a:gd name="T42" fmla="*/ 106 w 140"/>
              <a:gd name="T43" fmla="*/ 65 h 102"/>
              <a:gd name="T44" fmla="*/ 107 w 140"/>
              <a:gd name="T45" fmla="*/ 37 h 102"/>
              <a:gd name="T46" fmla="*/ 86 w 140"/>
              <a:gd name="T47" fmla="*/ 65 h 102"/>
              <a:gd name="T48" fmla="*/ 95 w 140"/>
              <a:gd name="T49" fmla="*/ 59 h 102"/>
              <a:gd name="T50" fmla="*/ 105 w 140"/>
              <a:gd name="T51" fmla="*/ 54 h 102"/>
              <a:gd name="T52" fmla="*/ 103 w 140"/>
              <a:gd name="T53" fmla="*/ 43 h 102"/>
              <a:gd name="T54" fmla="*/ 79 w 140"/>
              <a:gd name="T55" fmla="*/ 57 h 102"/>
              <a:gd name="T56" fmla="*/ 74 w 140"/>
              <a:gd name="T57" fmla="*/ 53 h 102"/>
              <a:gd name="T58" fmla="*/ 67 w 140"/>
              <a:gd name="T59" fmla="*/ 48 h 102"/>
              <a:gd name="T60" fmla="*/ 69 w 140"/>
              <a:gd name="T61" fmla="*/ 39 h 102"/>
              <a:gd name="T62" fmla="*/ 83 w 140"/>
              <a:gd name="T63" fmla="*/ 39 h 102"/>
              <a:gd name="T64" fmla="*/ 81 w 140"/>
              <a:gd name="T65" fmla="*/ 45 h 102"/>
              <a:gd name="T66" fmla="*/ 76 w 140"/>
              <a:gd name="T67" fmla="*/ 41 h 102"/>
              <a:gd name="T68" fmla="*/ 72 w 140"/>
              <a:gd name="T69" fmla="*/ 44 h 102"/>
              <a:gd name="T70" fmla="*/ 77 w 140"/>
              <a:gd name="T71" fmla="*/ 48 h 102"/>
              <a:gd name="T72" fmla="*/ 84 w 140"/>
              <a:gd name="T73" fmla="*/ 56 h 102"/>
              <a:gd name="T74" fmla="*/ 74 w 140"/>
              <a:gd name="T75" fmla="*/ 65 h 102"/>
              <a:gd name="T76" fmla="*/ 64 w 140"/>
              <a:gd name="T77" fmla="*/ 61 h 102"/>
              <a:gd name="T78" fmla="*/ 68 w 140"/>
              <a:gd name="T79" fmla="*/ 56 h 102"/>
              <a:gd name="T80" fmla="*/ 74 w 140"/>
              <a:gd name="T81" fmla="*/ 6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0" h="102">
                <a:moveTo>
                  <a:pt x="131" y="0"/>
                </a:moveTo>
                <a:cubicBezTo>
                  <a:pt x="9" y="0"/>
                  <a:pt x="9" y="0"/>
                  <a:pt x="9" y="0"/>
                </a:cubicBezTo>
                <a:cubicBezTo>
                  <a:pt x="4" y="0"/>
                  <a:pt x="0" y="4"/>
                  <a:pt x="0" y="9"/>
                </a:cubicBezTo>
                <a:cubicBezTo>
                  <a:pt x="0" y="93"/>
                  <a:pt x="0" y="93"/>
                  <a:pt x="0" y="93"/>
                </a:cubicBezTo>
                <a:cubicBezTo>
                  <a:pt x="0" y="98"/>
                  <a:pt x="4" y="102"/>
                  <a:pt x="9" y="102"/>
                </a:cubicBezTo>
                <a:cubicBezTo>
                  <a:pt x="131" y="102"/>
                  <a:pt x="131" y="102"/>
                  <a:pt x="131" y="102"/>
                </a:cubicBezTo>
                <a:cubicBezTo>
                  <a:pt x="136" y="102"/>
                  <a:pt x="140" y="98"/>
                  <a:pt x="140" y="93"/>
                </a:cubicBezTo>
                <a:cubicBezTo>
                  <a:pt x="140" y="9"/>
                  <a:pt x="140" y="9"/>
                  <a:pt x="140" y="9"/>
                </a:cubicBezTo>
                <a:cubicBezTo>
                  <a:pt x="140" y="4"/>
                  <a:pt x="136" y="0"/>
                  <a:pt x="131" y="0"/>
                </a:cubicBezTo>
                <a:close/>
                <a:moveTo>
                  <a:pt x="136" y="93"/>
                </a:moveTo>
                <a:cubicBezTo>
                  <a:pt x="136" y="96"/>
                  <a:pt x="134" y="98"/>
                  <a:pt x="131" y="98"/>
                </a:cubicBezTo>
                <a:cubicBezTo>
                  <a:pt x="9" y="98"/>
                  <a:pt x="9" y="98"/>
                  <a:pt x="9" y="98"/>
                </a:cubicBezTo>
                <a:cubicBezTo>
                  <a:pt x="6" y="98"/>
                  <a:pt x="4" y="96"/>
                  <a:pt x="4" y="93"/>
                </a:cubicBezTo>
                <a:cubicBezTo>
                  <a:pt x="4" y="9"/>
                  <a:pt x="4" y="9"/>
                  <a:pt x="4" y="9"/>
                </a:cubicBezTo>
                <a:cubicBezTo>
                  <a:pt x="4" y="6"/>
                  <a:pt x="6" y="4"/>
                  <a:pt x="9" y="4"/>
                </a:cubicBezTo>
                <a:cubicBezTo>
                  <a:pt x="131" y="4"/>
                  <a:pt x="131" y="4"/>
                  <a:pt x="131" y="4"/>
                </a:cubicBezTo>
                <a:cubicBezTo>
                  <a:pt x="134" y="4"/>
                  <a:pt x="136" y="6"/>
                  <a:pt x="136" y="9"/>
                </a:cubicBezTo>
                <a:lnTo>
                  <a:pt x="136" y="93"/>
                </a:lnTo>
                <a:close/>
                <a:moveTo>
                  <a:pt x="11" y="11"/>
                </a:moveTo>
                <a:cubicBezTo>
                  <a:pt x="129" y="11"/>
                  <a:pt x="129" y="11"/>
                  <a:pt x="129" y="11"/>
                </a:cubicBezTo>
                <a:cubicBezTo>
                  <a:pt x="129" y="32"/>
                  <a:pt x="129" y="32"/>
                  <a:pt x="129" y="32"/>
                </a:cubicBezTo>
                <a:cubicBezTo>
                  <a:pt x="11" y="32"/>
                  <a:pt x="11" y="32"/>
                  <a:pt x="11" y="32"/>
                </a:cubicBezTo>
                <a:lnTo>
                  <a:pt x="11" y="11"/>
                </a:lnTo>
                <a:close/>
                <a:moveTo>
                  <a:pt x="11" y="70"/>
                </a:moveTo>
                <a:cubicBezTo>
                  <a:pt x="129" y="70"/>
                  <a:pt x="129" y="70"/>
                  <a:pt x="129" y="70"/>
                </a:cubicBezTo>
                <a:cubicBezTo>
                  <a:pt x="129" y="91"/>
                  <a:pt x="129" y="91"/>
                  <a:pt x="129" y="91"/>
                </a:cubicBezTo>
                <a:cubicBezTo>
                  <a:pt x="11" y="91"/>
                  <a:pt x="11" y="91"/>
                  <a:pt x="11" y="91"/>
                </a:cubicBezTo>
                <a:lnTo>
                  <a:pt x="11" y="70"/>
                </a:lnTo>
                <a:close/>
                <a:moveTo>
                  <a:pt x="57" y="65"/>
                </a:moveTo>
                <a:cubicBezTo>
                  <a:pt x="51" y="65"/>
                  <a:pt x="51" y="65"/>
                  <a:pt x="51" y="65"/>
                </a:cubicBezTo>
                <a:cubicBezTo>
                  <a:pt x="57" y="37"/>
                  <a:pt x="57" y="37"/>
                  <a:pt x="57" y="37"/>
                </a:cubicBezTo>
                <a:cubicBezTo>
                  <a:pt x="62" y="37"/>
                  <a:pt x="62" y="37"/>
                  <a:pt x="62" y="37"/>
                </a:cubicBezTo>
                <a:lnTo>
                  <a:pt x="57" y="65"/>
                </a:lnTo>
                <a:close/>
                <a:moveTo>
                  <a:pt x="49" y="37"/>
                </a:moveTo>
                <a:cubicBezTo>
                  <a:pt x="55" y="37"/>
                  <a:pt x="55" y="37"/>
                  <a:pt x="55" y="37"/>
                </a:cubicBezTo>
                <a:cubicBezTo>
                  <a:pt x="39" y="65"/>
                  <a:pt x="39" y="65"/>
                  <a:pt x="39" y="65"/>
                </a:cubicBezTo>
                <a:cubicBezTo>
                  <a:pt x="33" y="65"/>
                  <a:pt x="33" y="65"/>
                  <a:pt x="33" y="65"/>
                </a:cubicBezTo>
                <a:cubicBezTo>
                  <a:pt x="28" y="37"/>
                  <a:pt x="28" y="37"/>
                  <a:pt x="28" y="37"/>
                </a:cubicBezTo>
                <a:cubicBezTo>
                  <a:pt x="34" y="37"/>
                  <a:pt x="34" y="37"/>
                  <a:pt x="34" y="37"/>
                </a:cubicBezTo>
                <a:cubicBezTo>
                  <a:pt x="38" y="58"/>
                  <a:pt x="38" y="58"/>
                  <a:pt x="38" y="58"/>
                </a:cubicBezTo>
                <a:lnTo>
                  <a:pt x="49" y="37"/>
                </a:lnTo>
                <a:close/>
                <a:moveTo>
                  <a:pt x="95" y="59"/>
                </a:moveTo>
                <a:cubicBezTo>
                  <a:pt x="106" y="59"/>
                  <a:pt x="106" y="59"/>
                  <a:pt x="106" y="59"/>
                </a:cubicBezTo>
                <a:cubicBezTo>
                  <a:pt x="106" y="65"/>
                  <a:pt x="106" y="65"/>
                  <a:pt x="106" y="65"/>
                </a:cubicBezTo>
                <a:cubicBezTo>
                  <a:pt x="112" y="65"/>
                  <a:pt x="112" y="65"/>
                  <a:pt x="112" y="65"/>
                </a:cubicBezTo>
                <a:cubicBezTo>
                  <a:pt x="107" y="37"/>
                  <a:pt x="107" y="37"/>
                  <a:pt x="107" y="37"/>
                </a:cubicBezTo>
                <a:cubicBezTo>
                  <a:pt x="101" y="37"/>
                  <a:pt x="101" y="37"/>
                  <a:pt x="101" y="37"/>
                </a:cubicBezTo>
                <a:cubicBezTo>
                  <a:pt x="86" y="65"/>
                  <a:pt x="86" y="65"/>
                  <a:pt x="86" y="65"/>
                </a:cubicBezTo>
                <a:cubicBezTo>
                  <a:pt x="91" y="65"/>
                  <a:pt x="91" y="65"/>
                  <a:pt x="91" y="65"/>
                </a:cubicBezTo>
                <a:lnTo>
                  <a:pt x="95" y="59"/>
                </a:lnTo>
                <a:close/>
                <a:moveTo>
                  <a:pt x="103" y="43"/>
                </a:moveTo>
                <a:cubicBezTo>
                  <a:pt x="105" y="54"/>
                  <a:pt x="105" y="54"/>
                  <a:pt x="105" y="54"/>
                </a:cubicBezTo>
                <a:cubicBezTo>
                  <a:pt x="97" y="54"/>
                  <a:pt x="97" y="54"/>
                  <a:pt x="97" y="54"/>
                </a:cubicBezTo>
                <a:lnTo>
                  <a:pt x="103" y="43"/>
                </a:lnTo>
                <a:close/>
                <a:moveTo>
                  <a:pt x="78" y="59"/>
                </a:moveTo>
                <a:cubicBezTo>
                  <a:pt x="78" y="59"/>
                  <a:pt x="79" y="58"/>
                  <a:pt x="79" y="57"/>
                </a:cubicBezTo>
                <a:cubicBezTo>
                  <a:pt x="79" y="56"/>
                  <a:pt x="79" y="56"/>
                  <a:pt x="78" y="55"/>
                </a:cubicBezTo>
                <a:cubicBezTo>
                  <a:pt x="77" y="55"/>
                  <a:pt x="76" y="54"/>
                  <a:pt x="74" y="53"/>
                </a:cubicBezTo>
                <a:cubicBezTo>
                  <a:pt x="72" y="52"/>
                  <a:pt x="70" y="51"/>
                  <a:pt x="69" y="51"/>
                </a:cubicBezTo>
                <a:cubicBezTo>
                  <a:pt x="68" y="50"/>
                  <a:pt x="68" y="49"/>
                  <a:pt x="67" y="48"/>
                </a:cubicBezTo>
                <a:cubicBezTo>
                  <a:pt x="66" y="47"/>
                  <a:pt x="66" y="46"/>
                  <a:pt x="66" y="45"/>
                </a:cubicBezTo>
                <a:cubicBezTo>
                  <a:pt x="66" y="43"/>
                  <a:pt x="67" y="41"/>
                  <a:pt x="69" y="39"/>
                </a:cubicBezTo>
                <a:cubicBezTo>
                  <a:pt x="70" y="38"/>
                  <a:pt x="73" y="37"/>
                  <a:pt x="76" y="37"/>
                </a:cubicBezTo>
                <a:cubicBezTo>
                  <a:pt x="79" y="37"/>
                  <a:pt x="82" y="38"/>
                  <a:pt x="83" y="39"/>
                </a:cubicBezTo>
                <a:cubicBezTo>
                  <a:pt x="85" y="41"/>
                  <a:pt x="86" y="43"/>
                  <a:pt x="86" y="45"/>
                </a:cubicBezTo>
                <a:cubicBezTo>
                  <a:pt x="81" y="45"/>
                  <a:pt x="81" y="45"/>
                  <a:pt x="81" y="45"/>
                </a:cubicBezTo>
                <a:cubicBezTo>
                  <a:pt x="81" y="44"/>
                  <a:pt x="80" y="43"/>
                  <a:pt x="79" y="42"/>
                </a:cubicBezTo>
                <a:cubicBezTo>
                  <a:pt x="79" y="42"/>
                  <a:pt x="77" y="41"/>
                  <a:pt x="76" y="41"/>
                </a:cubicBezTo>
                <a:cubicBezTo>
                  <a:pt x="74" y="41"/>
                  <a:pt x="73" y="42"/>
                  <a:pt x="73" y="42"/>
                </a:cubicBezTo>
                <a:cubicBezTo>
                  <a:pt x="72" y="43"/>
                  <a:pt x="72" y="43"/>
                  <a:pt x="72" y="44"/>
                </a:cubicBezTo>
                <a:cubicBezTo>
                  <a:pt x="72" y="45"/>
                  <a:pt x="72" y="46"/>
                  <a:pt x="72" y="46"/>
                </a:cubicBezTo>
                <a:cubicBezTo>
                  <a:pt x="73" y="47"/>
                  <a:pt x="74" y="47"/>
                  <a:pt x="77" y="48"/>
                </a:cubicBezTo>
                <a:cubicBezTo>
                  <a:pt x="80" y="50"/>
                  <a:pt x="82" y="51"/>
                  <a:pt x="83" y="52"/>
                </a:cubicBezTo>
                <a:cubicBezTo>
                  <a:pt x="84" y="53"/>
                  <a:pt x="84" y="54"/>
                  <a:pt x="84" y="56"/>
                </a:cubicBezTo>
                <a:cubicBezTo>
                  <a:pt x="84" y="59"/>
                  <a:pt x="84" y="61"/>
                  <a:pt x="82" y="63"/>
                </a:cubicBezTo>
                <a:cubicBezTo>
                  <a:pt x="80" y="64"/>
                  <a:pt x="77" y="65"/>
                  <a:pt x="74" y="65"/>
                </a:cubicBezTo>
                <a:cubicBezTo>
                  <a:pt x="71" y="65"/>
                  <a:pt x="69" y="65"/>
                  <a:pt x="67" y="64"/>
                </a:cubicBezTo>
                <a:cubicBezTo>
                  <a:pt x="66" y="63"/>
                  <a:pt x="64" y="62"/>
                  <a:pt x="64" y="61"/>
                </a:cubicBezTo>
                <a:cubicBezTo>
                  <a:pt x="63" y="59"/>
                  <a:pt x="63" y="58"/>
                  <a:pt x="63" y="56"/>
                </a:cubicBezTo>
                <a:cubicBezTo>
                  <a:pt x="68" y="56"/>
                  <a:pt x="68" y="56"/>
                  <a:pt x="68" y="56"/>
                </a:cubicBezTo>
                <a:cubicBezTo>
                  <a:pt x="68" y="57"/>
                  <a:pt x="69" y="58"/>
                  <a:pt x="69" y="59"/>
                </a:cubicBezTo>
                <a:cubicBezTo>
                  <a:pt x="70" y="60"/>
                  <a:pt x="71" y="60"/>
                  <a:pt x="74" y="60"/>
                </a:cubicBezTo>
                <a:cubicBezTo>
                  <a:pt x="75" y="60"/>
                  <a:pt x="77" y="60"/>
                  <a:pt x="78" y="59"/>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25" name="TextBox 24"/>
          <p:cNvSpPr txBox="1"/>
          <p:nvPr/>
        </p:nvSpPr>
        <p:spPr>
          <a:xfrm>
            <a:off x="1559496" y="2037485"/>
            <a:ext cx="2952328"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6" name="TextBox 25"/>
          <p:cNvSpPr txBox="1"/>
          <p:nvPr/>
        </p:nvSpPr>
        <p:spPr>
          <a:xfrm>
            <a:off x="1559496" y="3290863"/>
            <a:ext cx="2664296" cy="492443"/>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7" name="TextBox 26"/>
          <p:cNvSpPr txBox="1"/>
          <p:nvPr/>
        </p:nvSpPr>
        <p:spPr>
          <a:xfrm>
            <a:off x="1559496" y="4454578"/>
            <a:ext cx="2304256" cy="692497"/>
          </a:xfrm>
          <a:prstGeom prst="rect">
            <a:avLst/>
          </a:prstGeom>
          <a:noFill/>
        </p:spPr>
        <p:txBody>
          <a:bodyPr wrap="square" rtlCol="0">
            <a:spAutoFit/>
          </a:bodyPr>
          <a:lstStyle/>
          <a:p>
            <a:pP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8" name="TextBox 27"/>
          <p:cNvSpPr txBox="1"/>
          <p:nvPr/>
        </p:nvSpPr>
        <p:spPr>
          <a:xfrm>
            <a:off x="7667656" y="2037485"/>
            <a:ext cx="2952328"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9" name="TextBox 28"/>
          <p:cNvSpPr txBox="1"/>
          <p:nvPr/>
        </p:nvSpPr>
        <p:spPr>
          <a:xfrm>
            <a:off x="7955688" y="3290863"/>
            <a:ext cx="2664296" cy="492443"/>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30" name="TextBox 29"/>
          <p:cNvSpPr txBox="1"/>
          <p:nvPr/>
        </p:nvSpPr>
        <p:spPr>
          <a:xfrm>
            <a:off x="8315728" y="4454578"/>
            <a:ext cx="2304256" cy="692497"/>
          </a:xfrm>
          <a:prstGeom prst="rect">
            <a:avLst/>
          </a:prstGeom>
          <a:noFill/>
        </p:spPr>
        <p:txBody>
          <a:bodyPr wrap="square" rtlCol="0">
            <a:spAutoFit/>
          </a:bodyPr>
          <a:lstStyle/>
          <a:p>
            <a:pPr algn="r">
              <a:lnSpc>
                <a:spcPct val="13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14:presetBounceEnd="40000">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14:bounceEnd="40000">
                                          <p:cBhvr additive="base">
                                            <p:cTn id="35" dur="5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14:presetBounceEnd="40000">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14:bounceEnd="40000">
                                          <p:cBhvr additive="base">
                                            <p:cTn id="39" dur="500" fill="hold"/>
                                            <p:tgtEl>
                                              <p:spTgt spid="12"/>
                                            </p:tgtEl>
                                            <p:attrNameLst>
                                              <p:attrName>ppt_x</p:attrName>
                                            </p:attrNameLst>
                                          </p:cBhvr>
                                          <p:tavLst>
                                            <p:tav tm="0">
                                              <p:val>
                                                <p:strVal val="0-#ppt_w/2"/>
                                              </p:val>
                                            </p:tav>
                                            <p:tav tm="100000">
                                              <p:val>
                                                <p:strVal val="#ppt_x"/>
                                              </p:val>
                                            </p:tav>
                                          </p:tavLst>
                                        </p:anim>
                                        <p:anim calcmode="lin" valueType="num" p14:bounceEnd="40000">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0000">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14:bounceEnd="40000">
                                          <p:cBhvr additive="base">
                                            <p:cTn id="43" dur="5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14:presetBounceEnd="40000">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14:bounceEnd="40000">
                                          <p:cBhvr additive="base">
                                            <p:cTn id="47" dur="500" fill="hold"/>
                                            <p:tgtEl>
                                              <p:spTgt spid="14"/>
                                            </p:tgtEl>
                                            <p:attrNameLst>
                                              <p:attrName>ppt_x</p:attrName>
                                            </p:attrNameLst>
                                          </p:cBhvr>
                                          <p:tavLst>
                                            <p:tav tm="0">
                                              <p:val>
                                                <p:strVal val="1+#ppt_w/2"/>
                                              </p:val>
                                            </p:tav>
                                            <p:tav tm="100000">
                                              <p:val>
                                                <p:strVal val="#ppt_x"/>
                                              </p:val>
                                            </p:tav>
                                          </p:tavLst>
                                        </p:anim>
                                        <p:anim calcmode="lin" valueType="num" p14:bounceEnd="40000">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14:presetBounceEnd="40000">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14:bounceEnd="40000">
                                          <p:cBhvr additive="base">
                                            <p:cTn id="51"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14:presetBounceEnd="40000">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14:bounceEnd="40000">
                                          <p:cBhvr additive="base">
                                            <p:cTn id="55"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300"/>
                                            <p:tgtEl>
                                              <p:spTgt spid="7"/>
                                            </p:tgtEl>
                                          </p:cBhvr>
                                        </p:animEffect>
                                      </p:childTnLst>
                                    </p:cTn>
                                  </p:par>
                                </p:childTnLst>
                              </p:cTn>
                            </p:par>
                            <p:par>
                              <p:cTn id="8" fill="hold">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right)">
                                          <p:cBhvr>
                                            <p:cTn id="11" dur="300"/>
                                            <p:tgtEl>
                                              <p:spTgt spid="10"/>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left)">
                                          <p:cBhvr>
                                            <p:cTn id="15" dur="300"/>
                                            <p:tgtEl>
                                              <p:spTgt spid="6"/>
                                            </p:tgtEl>
                                          </p:cBhvr>
                                        </p:animEffect>
                                      </p:childTnLst>
                                    </p:cTn>
                                  </p:par>
                                </p:childTnLst>
                              </p:cTn>
                            </p:par>
                            <p:par>
                              <p:cTn id="16" fill="hold">
                                <p:stCondLst>
                                  <p:cond delay="1500"/>
                                </p:stCondLst>
                                <p:childTnLst>
                                  <p:par>
                                    <p:cTn id="17" presetID="22" presetClass="entr" presetSubtype="2"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right)">
                                          <p:cBhvr>
                                            <p:cTn id="19" dur="300"/>
                                            <p:tgtEl>
                                              <p:spTgt spid="9"/>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300"/>
                                            <p:tgtEl>
                                              <p:spTgt spid="5"/>
                                            </p:tgtEl>
                                          </p:cBhvr>
                                        </p:animEffect>
                                      </p:childTnLst>
                                    </p:cTn>
                                  </p:par>
                                </p:childTnLst>
                              </p:cTn>
                            </p:par>
                            <p:par>
                              <p:cTn id="24" fill="hold">
                                <p:stCondLst>
                                  <p:cond delay="2500"/>
                                </p:stCondLst>
                                <p:childTnLst>
                                  <p:par>
                                    <p:cTn id="25" presetID="22" presetClass="entr" presetSubtype="2"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right)">
                                          <p:cBhvr>
                                            <p:cTn id="27" dur="3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4"/>
                                            </p:tgtEl>
                                            <p:attrNameLst>
                                              <p:attrName>style.visibility</p:attrName>
                                            </p:attrNameLst>
                                          </p:cBhvr>
                                          <p:to>
                                            <p:strVal val="visible"/>
                                          </p:to>
                                        </p:set>
                                        <p:animEffect transition="in" filter="wipe(down)">
                                          <p:cBhvr>
                                            <p:cTn id="31" dur="300"/>
                                            <p:tgtEl>
                                              <p:spTgt spid="4"/>
                                            </p:tgtEl>
                                          </p:cBhvr>
                                        </p:animEffect>
                                      </p:childTnLst>
                                    </p:cTn>
                                  </p:par>
                                </p:childTnLst>
                              </p:cTn>
                            </p:par>
                            <p:par>
                              <p:cTn id="32" fill="hold">
                                <p:stCondLst>
                                  <p:cond delay="3500"/>
                                </p:stCondLst>
                                <p:childTnLst>
                                  <p:par>
                                    <p:cTn id="33" presetID="2" presetClass="entr" presetSubtype="8"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100"/>
                                      </p:stCondLst>
                                      <p:childTnLst>
                                        <p:set>
                                          <p:cBhvr>
                                            <p:cTn id="38" dur="1" fill="hold">
                                              <p:stCondLst>
                                                <p:cond delay="0"/>
                                              </p:stCondLst>
                                            </p:cTn>
                                            <p:tgtEl>
                                              <p:spTgt spid="12"/>
                                            </p:tgtEl>
                                            <p:attrNameLst>
                                              <p:attrName>style.visibility</p:attrName>
                                            </p:attrNameLst>
                                          </p:cBhvr>
                                          <p:to>
                                            <p:strVal val="visible"/>
                                          </p:to>
                                        </p:set>
                                        <p:anim calcmode="lin" valueType="num">
                                          <p:cBhvr additive="base">
                                            <p:cTn id="39" dur="500" fill="hold"/>
                                            <p:tgtEl>
                                              <p:spTgt spid="12"/>
                                            </p:tgtEl>
                                            <p:attrNameLst>
                                              <p:attrName>ppt_x</p:attrName>
                                            </p:attrNameLst>
                                          </p:cBhvr>
                                          <p:tavLst>
                                            <p:tav tm="0">
                                              <p:val>
                                                <p:strVal val="0-#ppt_w/2"/>
                                              </p:val>
                                            </p:tav>
                                            <p:tav tm="100000">
                                              <p:val>
                                                <p:strVal val="#ppt_x"/>
                                              </p:val>
                                            </p:tav>
                                          </p:tavLst>
                                        </p:anim>
                                        <p:anim calcmode="lin" valueType="num">
                                          <p:cBhvr additive="base">
                                            <p:cTn id="40" dur="500" fill="hold"/>
                                            <p:tgtEl>
                                              <p:spTgt spid="12"/>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200"/>
                                      </p:stCondLst>
                                      <p:childTnLst>
                                        <p:set>
                                          <p:cBhvr>
                                            <p:cTn id="42" dur="1" fill="hold">
                                              <p:stCondLst>
                                                <p:cond delay="0"/>
                                              </p:stCondLst>
                                            </p:cTn>
                                            <p:tgtEl>
                                              <p:spTgt spid="13"/>
                                            </p:tgtEl>
                                            <p:attrNameLst>
                                              <p:attrName>style.visibility</p:attrName>
                                            </p:attrNameLst>
                                          </p:cBhvr>
                                          <p:to>
                                            <p:strVal val="visible"/>
                                          </p:to>
                                        </p:set>
                                        <p:anim calcmode="lin" valueType="num">
                                          <p:cBhvr additive="base">
                                            <p:cTn id="43" dur="500" fill="hold"/>
                                            <p:tgtEl>
                                              <p:spTgt spid="13"/>
                                            </p:tgtEl>
                                            <p:attrNameLst>
                                              <p:attrName>ppt_x</p:attrName>
                                            </p:attrNameLst>
                                          </p:cBhvr>
                                          <p:tavLst>
                                            <p:tav tm="0">
                                              <p:val>
                                                <p:strVal val="0-#ppt_w/2"/>
                                              </p:val>
                                            </p:tav>
                                            <p:tav tm="100000">
                                              <p:val>
                                                <p:strVal val="#ppt_x"/>
                                              </p:val>
                                            </p:tav>
                                          </p:tavLst>
                                        </p:anim>
                                        <p:anim calcmode="lin" valueType="num">
                                          <p:cBhvr additive="base">
                                            <p:cTn id="44" dur="500" fill="hold"/>
                                            <p:tgtEl>
                                              <p:spTgt spid="13"/>
                                            </p:tgtEl>
                                            <p:attrNameLst>
                                              <p:attrName>ppt_y</p:attrName>
                                            </p:attrNameLst>
                                          </p:cBhvr>
                                          <p:tavLst>
                                            <p:tav tm="0">
                                              <p:val>
                                                <p:strVal val="#ppt_y"/>
                                              </p:val>
                                            </p:tav>
                                            <p:tav tm="100000">
                                              <p:val>
                                                <p:strVal val="#ppt_y"/>
                                              </p:val>
                                            </p:tav>
                                          </p:tavLst>
                                        </p:anim>
                                      </p:childTnLst>
                                    </p:cTn>
                                  </p:par>
                                  <p:par>
                                    <p:cTn id="45" presetID="2" presetClass="entr" presetSubtype="2" fill="hold" grpId="0" nodeType="withEffect">
                                      <p:stCondLst>
                                        <p:cond delay="300"/>
                                      </p:stCondLst>
                                      <p:childTnLst>
                                        <p:set>
                                          <p:cBhvr>
                                            <p:cTn id="46" dur="1" fill="hold">
                                              <p:stCondLst>
                                                <p:cond delay="0"/>
                                              </p:stCondLst>
                                            </p:cTn>
                                            <p:tgtEl>
                                              <p:spTgt spid="14"/>
                                            </p:tgtEl>
                                            <p:attrNameLst>
                                              <p:attrName>style.visibility</p:attrName>
                                            </p:attrNameLst>
                                          </p:cBhvr>
                                          <p:to>
                                            <p:strVal val="visible"/>
                                          </p:to>
                                        </p:set>
                                        <p:anim calcmode="lin" valueType="num">
                                          <p:cBhvr additive="base">
                                            <p:cTn id="47" dur="500" fill="hold"/>
                                            <p:tgtEl>
                                              <p:spTgt spid="14"/>
                                            </p:tgtEl>
                                            <p:attrNameLst>
                                              <p:attrName>ppt_x</p:attrName>
                                            </p:attrNameLst>
                                          </p:cBhvr>
                                          <p:tavLst>
                                            <p:tav tm="0">
                                              <p:val>
                                                <p:strVal val="1+#ppt_w/2"/>
                                              </p:val>
                                            </p:tav>
                                            <p:tav tm="100000">
                                              <p:val>
                                                <p:strVal val="#ppt_x"/>
                                              </p:val>
                                            </p:tav>
                                          </p:tavLst>
                                        </p:anim>
                                        <p:anim calcmode="lin" valueType="num">
                                          <p:cBhvr additive="base">
                                            <p:cTn id="48" dur="500" fill="hold"/>
                                            <p:tgtEl>
                                              <p:spTgt spid="14"/>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400"/>
                                      </p:stCondLst>
                                      <p:childTnLst>
                                        <p:set>
                                          <p:cBhvr>
                                            <p:cTn id="50" dur="1" fill="hold">
                                              <p:stCondLst>
                                                <p:cond delay="0"/>
                                              </p:stCondLst>
                                            </p:cTn>
                                            <p:tgtEl>
                                              <p:spTgt spid="15"/>
                                            </p:tgtEl>
                                            <p:attrNameLst>
                                              <p:attrName>style.visibility</p:attrName>
                                            </p:attrNameLst>
                                          </p:cBhvr>
                                          <p:to>
                                            <p:strVal val="visible"/>
                                          </p:to>
                                        </p:set>
                                        <p:anim calcmode="lin" valueType="num">
                                          <p:cBhvr additive="base">
                                            <p:cTn id="51" dur="500" fill="hold"/>
                                            <p:tgtEl>
                                              <p:spTgt spid="15"/>
                                            </p:tgtEl>
                                            <p:attrNameLst>
                                              <p:attrName>ppt_x</p:attrName>
                                            </p:attrNameLst>
                                          </p:cBhvr>
                                          <p:tavLst>
                                            <p:tav tm="0">
                                              <p:val>
                                                <p:strVal val="1+#ppt_w/2"/>
                                              </p:val>
                                            </p:tav>
                                            <p:tav tm="100000">
                                              <p:val>
                                                <p:strVal val="#ppt_x"/>
                                              </p:val>
                                            </p:tav>
                                          </p:tavLst>
                                        </p:anim>
                                        <p:anim calcmode="lin" valueType="num">
                                          <p:cBhvr additive="base">
                                            <p:cTn id="52" dur="500" fill="hold"/>
                                            <p:tgtEl>
                                              <p:spTgt spid="15"/>
                                            </p:tgtEl>
                                            <p:attrNameLst>
                                              <p:attrName>ppt_y</p:attrName>
                                            </p:attrNameLst>
                                          </p:cBhvr>
                                          <p:tavLst>
                                            <p:tav tm="0">
                                              <p:val>
                                                <p:strVal val="#ppt_y"/>
                                              </p:val>
                                            </p:tav>
                                            <p:tav tm="100000">
                                              <p:val>
                                                <p:strVal val="#ppt_y"/>
                                              </p:val>
                                            </p:tav>
                                          </p:tavLst>
                                        </p:anim>
                                      </p:childTnLst>
                                    </p:cTn>
                                  </p:par>
                                  <p:par>
                                    <p:cTn id="53" presetID="2" presetClass="entr" presetSubtype="2" fill="hold" grpId="0" nodeType="withEffect">
                                      <p:stCondLst>
                                        <p:cond delay="500"/>
                                      </p:stCondLst>
                                      <p:childTnLst>
                                        <p:set>
                                          <p:cBhvr>
                                            <p:cTn id="54" dur="1" fill="hold">
                                              <p:stCondLst>
                                                <p:cond delay="0"/>
                                              </p:stCondLst>
                                            </p:cTn>
                                            <p:tgtEl>
                                              <p:spTgt spid="16"/>
                                            </p:tgtEl>
                                            <p:attrNameLst>
                                              <p:attrName>style.visibility</p:attrName>
                                            </p:attrNameLst>
                                          </p:cBhvr>
                                          <p:to>
                                            <p:strVal val="visible"/>
                                          </p:to>
                                        </p:set>
                                        <p:anim calcmode="lin" valueType="num">
                                          <p:cBhvr additive="base">
                                            <p:cTn id="55" dur="500" fill="hold"/>
                                            <p:tgtEl>
                                              <p:spTgt spid="16"/>
                                            </p:tgtEl>
                                            <p:attrNameLst>
                                              <p:attrName>ppt_x</p:attrName>
                                            </p:attrNameLst>
                                          </p:cBhvr>
                                          <p:tavLst>
                                            <p:tav tm="0">
                                              <p:val>
                                                <p:strVal val="1+#ppt_w/2"/>
                                              </p:val>
                                            </p:tav>
                                            <p:tav tm="100000">
                                              <p:val>
                                                <p:strVal val="#ppt_x"/>
                                              </p:val>
                                            </p:tav>
                                          </p:tavLst>
                                        </p:anim>
                                        <p:anim calcmode="lin" valueType="num">
                                          <p:cBhvr additive="base">
                                            <p:cTn id="56" dur="500" fill="hold"/>
                                            <p:tgtEl>
                                              <p:spTgt spid="16"/>
                                            </p:tgtEl>
                                            <p:attrNameLst>
                                              <p:attrName>ppt_y</p:attrName>
                                            </p:attrNameLst>
                                          </p:cBhvr>
                                          <p:tavLst>
                                            <p:tav tm="0">
                                              <p:val>
                                                <p:strVal val="#ppt_y"/>
                                              </p:val>
                                            </p:tav>
                                            <p:tav tm="100000">
                                              <p:val>
                                                <p:strVal val="#ppt_y"/>
                                              </p:val>
                                            </p:tav>
                                          </p:tavLst>
                                        </p:anim>
                                      </p:childTnLst>
                                    </p:cTn>
                                  </p:par>
                                </p:childTnLst>
                              </p:cTn>
                            </p:par>
                            <p:par>
                              <p:cTn id="57" fill="hold">
                                <p:stCondLst>
                                  <p:cond delay="4000"/>
                                </p:stCondLst>
                                <p:childTnLst>
                                  <p:par>
                                    <p:cTn id="58" presetID="10" presetClass="entr" presetSubtype="0" fill="hold" grpId="0" nodeType="after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fade">
                                          <p:cBhvr>
                                            <p:cTn id="63" dur="500"/>
                                            <p:tgtEl>
                                              <p:spTgt spid="20"/>
                                            </p:tgtEl>
                                          </p:cBhvr>
                                        </p:animEffect>
                                      </p:childTnLst>
                                    </p:cTn>
                                  </p:par>
                                  <p:par>
                                    <p:cTn id="64" presetID="10" presetClass="entr" presetSubtype="0"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Effect transition="in" filter="fade">
                                          <p:cBhvr>
                                            <p:cTn id="66" dur="500"/>
                                            <p:tgtEl>
                                              <p:spTgt spid="22"/>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4"/>
                                            </p:tgtEl>
                                            <p:attrNameLst>
                                              <p:attrName>style.visibility</p:attrName>
                                            </p:attrNameLst>
                                          </p:cBhvr>
                                          <p:to>
                                            <p:strVal val="visible"/>
                                          </p:to>
                                        </p:set>
                                        <p:animEffect transition="in" filter="fade">
                                          <p:cBhvr>
                                            <p:cTn id="69" dur="500"/>
                                            <p:tgtEl>
                                              <p:spTgt spid="24"/>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9"/>
                                            </p:tgtEl>
                                            <p:attrNameLst>
                                              <p:attrName>style.visibility</p:attrName>
                                            </p:attrNameLst>
                                          </p:cBhvr>
                                          <p:to>
                                            <p:strVal val="visible"/>
                                          </p:to>
                                        </p:set>
                                        <p:animEffect transition="in" filter="fade">
                                          <p:cBhvr>
                                            <p:cTn id="72" dur="500"/>
                                            <p:tgtEl>
                                              <p:spTgt spid="19"/>
                                            </p:tgtEl>
                                          </p:cBhvr>
                                        </p:animEffect>
                                      </p:childTnLst>
                                    </p:cTn>
                                  </p:par>
                                  <p:par>
                                    <p:cTn id="73" presetID="10" presetClass="entr" presetSubtype="0" fill="hold" grpId="0" nodeType="withEffect">
                                      <p:stCondLst>
                                        <p:cond delay="0"/>
                                      </p:stCondLst>
                                      <p:childTnLst>
                                        <p:set>
                                          <p:cBhvr>
                                            <p:cTn id="74" dur="1" fill="hold">
                                              <p:stCondLst>
                                                <p:cond delay="0"/>
                                              </p:stCondLst>
                                            </p:cTn>
                                            <p:tgtEl>
                                              <p:spTgt spid="21"/>
                                            </p:tgtEl>
                                            <p:attrNameLst>
                                              <p:attrName>style.visibility</p:attrName>
                                            </p:attrNameLst>
                                          </p:cBhvr>
                                          <p:to>
                                            <p:strVal val="visible"/>
                                          </p:to>
                                        </p:set>
                                        <p:animEffect transition="in" filter="fade">
                                          <p:cBhvr>
                                            <p:cTn id="75" dur="500"/>
                                            <p:tgtEl>
                                              <p:spTgt spid="21"/>
                                            </p:tgtEl>
                                          </p:cBhvr>
                                        </p:animEffect>
                                      </p:childTnLst>
                                    </p:cTn>
                                  </p:par>
                                </p:childTnLst>
                              </p:cTn>
                            </p:par>
                            <p:par>
                              <p:cTn id="76" fill="hold">
                                <p:stCondLst>
                                  <p:cond delay="4500"/>
                                </p:stCondLst>
                                <p:childTnLst>
                                  <p:par>
                                    <p:cTn id="77" presetID="12" presetClass="entr" presetSubtype="2" fill="hold" grpId="0" nodeType="afterEffect">
                                      <p:stCondLst>
                                        <p:cond delay="0"/>
                                      </p:stCondLst>
                                      <p:childTnLst>
                                        <p:set>
                                          <p:cBhvr>
                                            <p:cTn id="78" dur="1" fill="hold">
                                              <p:stCondLst>
                                                <p:cond delay="0"/>
                                              </p:stCondLst>
                                            </p:cTn>
                                            <p:tgtEl>
                                              <p:spTgt spid="25"/>
                                            </p:tgtEl>
                                            <p:attrNameLst>
                                              <p:attrName>style.visibility</p:attrName>
                                            </p:attrNameLst>
                                          </p:cBhvr>
                                          <p:to>
                                            <p:strVal val="visible"/>
                                          </p:to>
                                        </p:set>
                                        <p:anim calcmode="lin" valueType="num">
                                          <p:cBhvr additive="base">
                                            <p:cTn id="79" dur="500"/>
                                            <p:tgtEl>
                                              <p:spTgt spid="25"/>
                                            </p:tgtEl>
                                            <p:attrNameLst>
                                              <p:attrName>ppt_x</p:attrName>
                                            </p:attrNameLst>
                                          </p:cBhvr>
                                          <p:tavLst>
                                            <p:tav tm="0">
                                              <p:val>
                                                <p:strVal val="#ppt_x+#ppt_w*1.125000"/>
                                              </p:val>
                                            </p:tav>
                                            <p:tav tm="100000">
                                              <p:val>
                                                <p:strVal val="#ppt_x"/>
                                              </p:val>
                                            </p:tav>
                                          </p:tavLst>
                                        </p:anim>
                                        <p:animEffect transition="in" filter="wipe(left)">
                                          <p:cBhvr>
                                            <p:cTn id="80" dur="500"/>
                                            <p:tgtEl>
                                              <p:spTgt spid="25"/>
                                            </p:tgtEl>
                                          </p:cBhvr>
                                        </p:animEffect>
                                      </p:childTnLst>
                                    </p:cTn>
                                  </p:par>
                                  <p:par>
                                    <p:cTn id="81" presetID="12" presetClass="entr" presetSubtype="2" fill="hold" grpId="0" nodeType="withEffect">
                                      <p:stCondLst>
                                        <p:cond delay="0"/>
                                      </p:stCondLst>
                                      <p:childTnLst>
                                        <p:set>
                                          <p:cBhvr>
                                            <p:cTn id="82" dur="1" fill="hold">
                                              <p:stCondLst>
                                                <p:cond delay="0"/>
                                              </p:stCondLst>
                                            </p:cTn>
                                            <p:tgtEl>
                                              <p:spTgt spid="26"/>
                                            </p:tgtEl>
                                            <p:attrNameLst>
                                              <p:attrName>style.visibility</p:attrName>
                                            </p:attrNameLst>
                                          </p:cBhvr>
                                          <p:to>
                                            <p:strVal val="visible"/>
                                          </p:to>
                                        </p:set>
                                        <p:anim calcmode="lin" valueType="num">
                                          <p:cBhvr additive="base">
                                            <p:cTn id="83" dur="500"/>
                                            <p:tgtEl>
                                              <p:spTgt spid="26"/>
                                            </p:tgtEl>
                                            <p:attrNameLst>
                                              <p:attrName>ppt_x</p:attrName>
                                            </p:attrNameLst>
                                          </p:cBhvr>
                                          <p:tavLst>
                                            <p:tav tm="0">
                                              <p:val>
                                                <p:strVal val="#ppt_x+#ppt_w*1.125000"/>
                                              </p:val>
                                            </p:tav>
                                            <p:tav tm="100000">
                                              <p:val>
                                                <p:strVal val="#ppt_x"/>
                                              </p:val>
                                            </p:tav>
                                          </p:tavLst>
                                        </p:anim>
                                        <p:animEffect transition="in" filter="wipe(left)">
                                          <p:cBhvr>
                                            <p:cTn id="84" dur="500"/>
                                            <p:tgtEl>
                                              <p:spTgt spid="26"/>
                                            </p:tgtEl>
                                          </p:cBhvr>
                                        </p:animEffect>
                                      </p:childTnLst>
                                    </p:cTn>
                                  </p:par>
                                  <p:par>
                                    <p:cTn id="85" presetID="12" presetClass="entr" presetSubtype="2" fill="hold" grpId="0" nodeType="withEffect">
                                      <p:stCondLst>
                                        <p:cond delay="0"/>
                                      </p:stCondLst>
                                      <p:childTnLst>
                                        <p:set>
                                          <p:cBhvr>
                                            <p:cTn id="86" dur="1" fill="hold">
                                              <p:stCondLst>
                                                <p:cond delay="0"/>
                                              </p:stCondLst>
                                            </p:cTn>
                                            <p:tgtEl>
                                              <p:spTgt spid="27"/>
                                            </p:tgtEl>
                                            <p:attrNameLst>
                                              <p:attrName>style.visibility</p:attrName>
                                            </p:attrNameLst>
                                          </p:cBhvr>
                                          <p:to>
                                            <p:strVal val="visible"/>
                                          </p:to>
                                        </p:set>
                                        <p:anim calcmode="lin" valueType="num">
                                          <p:cBhvr additive="base">
                                            <p:cTn id="87" dur="500"/>
                                            <p:tgtEl>
                                              <p:spTgt spid="27"/>
                                            </p:tgtEl>
                                            <p:attrNameLst>
                                              <p:attrName>ppt_x</p:attrName>
                                            </p:attrNameLst>
                                          </p:cBhvr>
                                          <p:tavLst>
                                            <p:tav tm="0">
                                              <p:val>
                                                <p:strVal val="#ppt_x+#ppt_w*1.125000"/>
                                              </p:val>
                                            </p:tav>
                                            <p:tav tm="100000">
                                              <p:val>
                                                <p:strVal val="#ppt_x"/>
                                              </p:val>
                                            </p:tav>
                                          </p:tavLst>
                                        </p:anim>
                                        <p:animEffect transition="in" filter="wipe(left)">
                                          <p:cBhvr>
                                            <p:cTn id="88" dur="500"/>
                                            <p:tgtEl>
                                              <p:spTgt spid="27"/>
                                            </p:tgtEl>
                                          </p:cBhvr>
                                        </p:animEffect>
                                      </p:childTnLst>
                                    </p:cTn>
                                  </p:par>
                                  <p:par>
                                    <p:cTn id="89" presetID="12" presetClass="entr" presetSubtype="8"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 calcmode="lin" valueType="num">
                                          <p:cBhvr additive="base">
                                            <p:cTn id="91" dur="500"/>
                                            <p:tgtEl>
                                              <p:spTgt spid="28"/>
                                            </p:tgtEl>
                                            <p:attrNameLst>
                                              <p:attrName>ppt_x</p:attrName>
                                            </p:attrNameLst>
                                          </p:cBhvr>
                                          <p:tavLst>
                                            <p:tav tm="0">
                                              <p:val>
                                                <p:strVal val="#ppt_x-#ppt_w*1.125000"/>
                                              </p:val>
                                            </p:tav>
                                            <p:tav tm="100000">
                                              <p:val>
                                                <p:strVal val="#ppt_x"/>
                                              </p:val>
                                            </p:tav>
                                          </p:tavLst>
                                        </p:anim>
                                        <p:animEffect transition="in" filter="wipe(right)">
                                          <p:cBhvr>
                                            <p:cTn id="92" dur="500"/>
                                            <p:tgtEl>
                                              <p:spTgt spid="28"/>
                                            </p:tgtEl>
                                          </p:cBhvr>
                                        </p:animEffect>
                                      </p:childTnLst>
                                    </p:cTn>
                                  </p:par>
                                  <p:par>
                                    <p:cTn id="93" presetID="12" presetClass="entr" presetSubtype="8" fill="hold" grpId="0" nodeType="withEffect">
                                      <p:stCondLst>
                                        <p:cond delay="0"/>
                                      </p:stCondLst>
                                      <p:childTnLst>
                                        <p:set>
                                          <p:cBhvr>
                                            <p:cTn id="94" dur="1" fill="hold">
                                              <p:stCondLst>
                                                <p:cond delay="0"/>
                                              </p:stCondLst>
                                            </p:cTn>
                                            <p:tgtEl>
                                              <p:spTgt spid="29"/>
                                            </p:tgtEl>
                                            <p:attrNameLst>
                                              <p:attrName>style.visibility</p:attrName>
                                            </p:attrNameLst>
                                          </p:cBhvr>
                                          <p:to>
                                            <p:strVal val="visible"/>
                                          </p:to>
                                        </p:set>
                                        <p:anim calcmode="lin" valueType="num">
                                          <p:cBhvr additive="base">
                                            <p:cTn id="95" dur="500"/>
                                            <p:tgtEl>
                                              <p:spTgt spid="29"/>
                                            </p:tgtEl>
                                            <p:attrNameLst>
                                              <p:attrName>ppt_x</p:attrName>
                                            </p:attrNameLst>
                                          </p:cBhvr>
                                          <p:tavLst>
                                            <p:tav tm="0">
                                              <p:val>
                                                <p:strVal val="#ppt_x-#ppt_w*1.125000"/>
                                              </p:val>
                                            </p:tav>
                                            <p:tav tm="100000">
                                              <p:val>
                                                <p:strVal val="#ppt_x"/>
                                              </p:val>
                                            </p:tav>
                                          </p:tavLst>
                                        </p:anim>
                                        <p:animEffect transition="in" filter="wipe(right)">
                                          <p:cBhvr>
                                            <p:cTn id="96" dur="500"/>
                                            <p:tgtEl>
                                              <p:spTgt spid="29"/>
                                            </p:tgtEl>
                                          </p:cBhvr>
                                        </p:animEffect>
                                      </p:childTnLst>
                                    </p:cTn>
                                  </p:par>
                                  <p:par>
                                    <p:cTn id="97" presetID="12" presetClass="entr" presetSubtype="8"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additive="base">
                                            <p:cTn id="99" dur="500"/>
                                            <p:tgtEl>
                                              <p:spTgt spid="30"/>
                                            </p:tgtEl>
                                            <p:attrNameLst>
                                              <p:attrName>ppt_x</p:attrName>
                                            </p:attrNameLst>
                                          </p:cBhvr>
                                          <p:tavLst>
                                            <p:tav tm="0">
                                              <p:val>
                                                <p:strVal val="#ppt_x-#ppt_w*1.125000"/>
                                              </p:val>
                                            </p:tav>
                                            <p:tav tm="100000">
                                              <p:val>
                                                <p:strVal val="#ppt_x"/>
                                              </p:val>
                                            </p:tav>
                                          </p:tavLst>
                                        </p:anim>
                                        <p:animEffect transition="in" filter="wipe(right)">
                                          <p:cBhvr>
                                            <p:cTn id="100"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9" grpId="0" animBg="1"/>
          <p:bldP spid="20" grpId="0" animBg="1"/>
          <p:bldP spid="21" grpId="0" animBg="1"/>
          <p:bldP spid="22" grpId="0" animBg="1"/>
          <p:bldP spid="23" grpId="0" animBg="1"/>
          <p:bldP spid="24" grpId="0" animBg="1"/>
          <p:bldP spid="25" grpId="0"/>
          <p:bldP spid="26" grpId="0"/>
          <p:bldP spid="27" grpId="0"/>
          <p:bldP spid="28" grpId="0"/>
          <p:bldP spid="29" grpId="0"/>
          <p:bldP spid="30"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六边形 3"/>
          <p:cNvSpPr/>
          <p:nvPr/>
        </p:nvSpPr>
        <p:spPr>
          <a:xfrm>
            <a:off x="2435529" y="2919794"/>
            <a:ext cx="2193345" cy="1891060"/>
          </a:xfrm>
          <a:prstGeom prst="hexagon">
            <a:avLst/>
          </a:prstGeom>
          <a:blipFill dpi="0" rotWithShape="1">
            <a:blip r:embed="rId3"/>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6" name="六边形 5"/>
          <p:cNvSpPr/>
          <p:nvPr/>
        </p:nvSpPr>
        <p:spPr>
          <a:xfrm>
            <a:off x="5882434" y="2908811"/>
            <a:ext cx="2193345" cy="1891060"/>
          </a:xfrm>
          <a:prstGeom prst="hexagon">
            <a:avLst/>
          </a:prstGeom>
          <a:blipFill>
            <a:blip r:embed="rId3"/>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8" name="六边形 7"/>
          <p:cNvSpPr/>
          <p:nvPr/>
        </p:nvSpPr>
        <p:spPr>
          <a:xfrm>
            <a:off x="9329385" y="1028734"/>
            <a:ext cx="2193345" cy="1891060"/>
          </a:xfrm>
          <a:prstGeom prst="hexagon">
            <a:avLst/>
          </a:prstGeom>
          <a:blipFill dpi="0" rotWithShape="1">
            <a:blip r:embed="rId3"/>
            <a:srcRect/>
            <a:stretch>
              <a:fillRect/>
            </a:stretch>
          </a:blip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sz="3700">
              <a:solidFill>
                <a:schemeClr val="bg1">
                  <a:lumMod val="65000"/>
                </a:schemeClr>
              </a:solidFill>
              <a:latin typeface="Arial" panose="020B0604020202020204" pitchFamily="34" charset="0"/>
              <a:cs typeface="Arial" panose="020B0604020202020204" pitchFamily="34" charset="0"/>
            </a:endParaRPr>
          </a:p>
        </p:txBody>
      </p:sp>
      <p:sp>
        <p:nvSpPr>
          <p:cNvPr id="9" name="等腰三角形 8"/>
          <p:cNvSpPr/>
          <p:nvPr/>
        </p:nvSpPr>
        <p:spPr>
          <a:xfrm flipV="1">
            <a:off x="1685720" y="3994263"/>
            <a:ext cx="262110" cy="225987"/>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0" name="TextBox 9"/>
          <p:cNvSpPr txBox="1"/>
          <p:nvPr/>
        </p:nvSpPr>
        <p:spPr>
          <a:xfrm>
            <a:off x="848614" y="4518449"/>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p>
        </p:txBody>
      </p:sp>
      <p:sp>
        <p:nvSpPr>
          <p:cNvPr id="11" name="等腰三角形 10"/>
          <p:cNvSpPr/>
          <p:nvPr/>
        </p:nvSpPr>
        <p:spPr>
          <a:xfrm rot="19483942" flipV="1">
            <a:off x="9305121" y="3904268"/>
            <a:ext cx="262110" cy="225987"/>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sp>
        <p:nvSpPr>
          <p:cNvPr id="12" name="TextBox 11"/>
          <p:cNvSpPr txBox="1"/>
          <p:nvPr/>
        </p:nvSpPr>
        <p:spPr>
          <a:xfrm>
            <a:off x="9668912" y="4049197"/>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p>
        </p:txBody>
      </p:sp>
      <p:sp>
        <p:nvSpPr>
          <p:cNvPr id="13" name="TextBox 12"/>
          <p:cNvSpPr txBox="1"/>
          <p:nvPr/>
        </p:nvSpPr>
        <p:spPr>
          <a:xfrm>
            <a:off x="4303901" y="1936962"/>
            <a:ext cx="1887450" cy="1107996"/>
          </a:xfrm>
          <a:prstGeom prst="rect">
            <a:avLst/>
          </a:prstGeom>
          <a:noFill/>
        </p:spPr>
        <p:txBody>
          <a:bodyPr wrap="none" lIns="121908" tIns="60954" rIns="121908" bIns="60954" rtlCol="0">
            <a:spAutoFit/>
          </a:bodyPr>
          <a:lstStyle/>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endParaRPr lang="en-US" altLang="zh-CN" sz="1600" dirty="0">
              <a:solidFill>
                <a:schemeClr val="tx1">
                  <a:lumMod val="50000"/>
                  <a:lumOff val="50000"/>
                </a:schemeClr>
              </a:solidFill>
            </a:endParaRPr>
          </a:p>
          <a:p>
            <a:pPr algn="ctr"/>
            <a:r>
              <a:rPr lang="zh-CN" altLang="en-US" sz="1600" dirty="0">
                <a:solidFill>
                  <a:schemeClr val="tx1">
                    <a:lumMod val="50000"/>
                    <a:lumOff val="50000"/>
                  </a:schemeClr>
                </a:solidFill>
              </a:rPr>
              <a:t>单击此处添加文本</a:t>
            </a:r>
          </a:p>
        </p:txBody>
      </p:sp>
      <p:sp>
        <p:nvSpPr>
          <p:cNvPr id="14" name="等腰三角形 13"/>
          <p:cNvSpPr/>
          <p:nvPr/>
        </p:nvSpPr>
        <p:spPr>
          <a:xfrm>
            <a:off x="5116571" y="3514210"/>
            <a:ext cx="262110" cy="225987"/>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schemeClr val="bg1">
                  <a:lumMod val="65000"/>
                </a:schemeClr>
              </a:solidFill>
            </a:endParaRPr>
          </a:p>
        </p:txBody>
      </p:sp>
      <p:grpSp>
        <p:nvGrpSpPr>
          <p:cNvPr id="18" name="组合 17"/>
          <p:cNvGrpSpPr/>
          <p:nvPr/>
        </p:nvGrpSpPr>
        <p:grpSpPr>
          <a:xfrm>
            <a:off x="720105" y="1963114"/>
            <a:ext cx="2193345" cy="1891060"/>
            <a:chOff x="539552" y="1472335"/>
            <a:chExt cx="1645223" cy="1418295"/>
          </a:xfrm>
        </p:grpSpPr>
        <p:sp>
          <p:nvSpPr>
            <p:cNvPr id="3" name="六边形 2"/>
            <p:cNvSpPr/>
            <p:nvPr/>
          </p:nvSpPr>
          <p:spPr>
            <a:xfrm>
              <a:off x="539552" y="1472335"/>
              <a:ext cx="1645223" cy="1418295"/>
            </a:xfrm>
            <a:prstGeom prst="hexagon">
              <a:avLst/>
            </a:prstGeom>
            <a:solidFill>
              <a:schemeClr val="accent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技术</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17" name="Freeform 6"/>
            <p:cNvSpPr>
              <a:spLocks noEditPoints="1"/>
            </p:cNvSpPr>
            <p:nvPr/>
          </p:nvSpPr>
          <p:spPr bwMode="auto">
            <a:xfrm>
              <a:off x="1199602" y="1563149"/>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1" name="组合 20"/>
          <p:cNvGrpSpPr/>
          <p:nvPr/>
        </p:nvGrpSpPr>
        <p:grpSpPr>
          <a:xfrm>
            <a:off x="4150955" y="3865323"/>
            <a:ext cx="2193345" cy="1891060"/>
            <a:chOff x="3113025" y="2898992"/>
            <a:chExt cx="1645223" cy="1418295"/>
          </a:xfrm>
        </p:grpSpPr>
        <p:sp>
          <p:nvSpPr>
            <p:cNvPr id="5" name="六边形 4"/>
            <p:cNvSpPr/>
            <p:nvPr/>
          </p:nvSpPr>
          <p:spPr>
            <a:xfrm>
              <a:off x="3113025" y="2898992"/>
              <a:ext cx="1645223" cy="1418295"/>
            </a:xfrm>
            <a:prstGeom prst="hexagon">
              <a:avLst/>
            </a:prstGeom>
            <a:solidFill>
              <a:schemeClr val="accent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项目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19" name="Freeform 6"/>
            <p:cNvSpPr>
              <a:spLocks noEditPoints="1"/>
            </p:cNvSpPr>
            <p:nvPr/>
          </p:nvSpPr>
          <p:spPr bwMode="auto">
            <a:xfrm>
              <a:off x="3773075" y="2981641"/>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grpSp>
        <p:nvGrpSpPr>
          <p:cNvPr id="22" name="组合 21"/>
          <p:cNvGrpSpPr/>
          <p:nvPr/>
        </p:nvGrpSpPr>
        <p:grpSpPr>
          <a:xfrm>
            <a:off x="7597860" y="1958265"/>
            <a:ext cx="2193345" cy="1891060"/>
            <a:chOff x="5698540" y="1468698"/>
            <a:chExt cx="1645223" cy="1418295"/>
          </a:xfrm>
        </p:grpSpPr>
        <p:sp>
          <p:nvSpPr>
            <p:cNvPr id="7" name="六边形 6"/>
            <p:cNvSpPr/>
            <p:nvPr/>
          </p:nvSpPr>
          <p:spPr>
            <a:xfrm>
              <a:off x="5698540" y="1468698"/>
              <a:ext cx="1645223" cy="1418295"/>
            </a:xfrm>
            <a:prstGeom prst="hexagon">
              <a:avLst/>
            </a:prstGeom>
            <a:solidFill>
              <a:schemeClr val="accent4"/>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dirty="0">
                  <a:solidFill>
                    <a:schemeClr val="bg1"/>
                  </a:solidFill>
                  <a:latin typeface="Arial" panose="020B0604020202020204" pitchFamily="34" charset="0"/>
                  <a:cs typeface="Arial" panose="020B0604020202020204" pitchFamily="34" charset="0"/>
                </a:rPr>
                <a:t>销售</a:t>
              </a:r>
              <a:endParaRPr lang="en-US" altLang="zh-CN" dirty="0">
                <a:solidFill>
                  <a:schemeClr val="bg1"/>
                </a:solidFill>
                <a:latin typeface="Arial" panose="020B0604020202020204" pitchFamily="34" charset="0"/>
                <a:cs typeface="Arial" panose="020B0604020202020204" pitchFamily="34" charset="0"/>
              </a:endParaRPr>
            </a:p>
            <a:p>
              <a:pPr algn="ctr"/>
              <a:r>
                <a:rPr lang="zh-CN" altLang="en-US" dirty="0">
                  <a:solidFill>
                    <a:schemeClr val="bg1"/>
                  </a:solidFill>
                  <a:latin typeface="Arial" panose="020B0604020202020204" pitchFamily="34" charset="0"/>
                  <a:cs typeface="Arial" panose="020B0604020202020204" pitchFamily="34" charset="0"/>
                </a:rPr>
                <a:t>团队</a:t>
              </a:r>
            </a:p>
          </p:txBody>
        </p:sp>
        <p:sp>
          <p:nvSpPr>
            <p:cNvPr id="20" name="Freeform 6"/>
            <p:cNvSpPr>
              <a:spLocks noEditPoints="1"/>
            </p:cNvSpPr>
            <p:nvPr/>
          </p:nvSpPr>
          <p:spPr bwMode="auto">
            <a:xfrm>
              <a:off x="6335110" y="1554986"/>
              <a:ext cx="325122" cy="305070"/>
            </a:xfrm>
            <a:custGeom>
              <a:avLst/>
              <a:gdLst>
                <a:gd name="T0" fmla="*/ 151 w 192"/>
                <a:gd name="T1" fmla="*/ 144 h 180"/>
                <a:gd name="T2" fmla="*/ 132 w 192"/>
                <a:gd name="T3" fmla="*/ 128 h 180"/>
                <a:gd name="T4" fmla="*/ 105 w 192"/>
                <a:gd name="T5" fmla="*/ 128 h 180"/>
                <a:gd name="T6" fmla="*/ 108 w 192"/>
                <a:gd name="T7" fmla="*/ 119 h 180"/>
                <a:gd name="T8" fmla="*/ 138 w 192"/>
                <a:gd name="T9" fmla="*/ 104 h 180"/>
                <a:gd name="T10" fmla="*/ 171 w 192"/>
                <a:gd name="T11" fmla="*/ 104 h 180"/>
                <a:gd name="T12" fmla="*/ 182 w 192"/>
                <a:gd name="T13" fmla="*/ 113 h 180"/>
                <a:gd name="T14" fmla="*/ 192 w 192"/>
                <a:gd name="T15" fmla="*/ 144 h 180"/>
                <a:gd name="T16" fmla="*/ 151 w 192"/>
                <a:gd name="T17" fmla="*/ 144 h 180"/>
                <a:gd name="T18" fmla="*/ 146 w 192"/>
                <a:gd name="T19" fmla="*/ 96 h 180"/>
                <a:gd name="T20" fmla="*/ 141 w 192"/>
                <a:gd name="T21" fmla="*/ 95 h 180"/>
                <a:gd name="T22" fmla="*/ 151 w 192"/>
                <a:gd name="T23" fmla="*/ 63 h 180"/>
                <a:gd name="T24" fmla="*/ 129 w 192"/>
                <a:gd name="T25" fmla="*/ 24 h 180"/>
                <a:gd name="T26" fmla="*/ 182 w 192"/>
                <a:gd name="T27" fmla="*/ 59 h 180"/>
                <a:gd name="T28" fmla="*/ 146 w 192"/>
                <a:gd name="T29" fmla="*/ 96 h 180"/>
                <a:gd name="T30" fmla="*/ 140 w 192"/>
                <a:gd name="T31" fmla="*/ 66 h 180"/>
                <a:gd name="T32" fmla="*/ 94 w 192"/>
                <a:gd name="T33" fmla="*/ 112 h 180"/>
                <a:gd name="T34" fmla="*/ 48 w 192"/>
                <a:gd name="T35" fmla="*/ 66 h 180"/>
                <a:gd name="T36" fmla="*/ 94 w 192"/>
                <a:gd name="T37" fmla="*/ 20 h 180"/>
                <a:gd name="T38" fmla="*/ 140 w 192"/>
                <a:gd name="T39" fmla="*/ 66 h 180"/>
                <a:gd name="T40" fmla="*/ 86 w 192"/>
                <a:gd name="T41" fmla="*/ 33 h 180"/>
                <a:gd name="T42" fmla="*/ 58 w 192"/>
                <a:gd name="T43" fmla="*/ 66 h 180"/>
                <a:gd name="T44" fmla="*/ 94 w 192"/>
                <a:gd name="T45" fmla="*/ 102 h 180"/>
                <a:gd name="T46" fmla="*/ 129 w 192"/>
                <a:gd name="T47" fmla="*/ 66 h 180"/>
                <a:gd name="T48" fmla="*/ 86 w 192"/>
                <a:gd name="T49" fmla="*/ 33 h 180"/>
                <a:gd name="T50" fmla="*/ 60 w 192"/>
                <a:gd name="T51" fmla="*/ 23 h 180"/>
                <a:gd name="T52" fmla="*/ 36 w 192"/>
                <a:gd name="T53" fmla="*/ 63 h 180"/>
                <a:gd name="T54" fmla="*/ 46 w 192"/>
                <a:gd name="T55" fmla="*/ 100 h 180"/>
                <a:gd name="T56" fmla="*/ 46 w 192"/>
                <a:gd name="T57" fmla="*/ 100 h 180"/>
                <a:gd name="T58" fmla="*/ 9 w 192"/>
                <a:gd name="T59" fmla="*/ 59 h 180"/>
                <a:gd name="T60" fmla="*/ 60 w 192"/>
                <a:gd name="T61" fmla="*/ 23 h 180"/>
                <a:gd name="T62" fmla="*/ 23 w 192"/>
                <a:gd name="T63" fmla="*/ 104 h 180"/>
                <a:gd name="T64" fmla="*/ 50 w 192"/>
                <a:gd name="T65" fmla="*/ 104 h 180"/>
                <a:gd name="T66" fmla="*/ 80 w 192"/>
                <a:gd name="T67" fmla="*/ 120 h 180"/>
                <a:gd name="T68" fmla="*/ 82 w 192"/>
                <a:gd name="T69" fmla="*/ 128 h 180"/>
                <a:gd name="T70" fmla="*/ 58 w 192"/>
                <a:gd name="T71" fmla="*/ 128 h 180"/>
                <a:gd name="T72" fmla="*/ 40 w 192"/>
                <a:gd name="T73" fmla="*/ 144 h 180"/>
                <a:gd name="T74" fmla="*/ 0 w 192"/>
                <a:gd name="T75" fmla="*/ 144 h 180"/>
                <a:gd name="T76" fmla="*/ 11 w 192"/>
                <a:gd name="T77" fmla="*/ 113 h 180"/>
                <a:gd name="T78" fmla="*/ 23 w 192"/>
                <a:gd name="T79" fmla="*/ 104 h 180"/>
                <a:gd name="T80" fmla="*/ 65 w 192"/>
                <a:gd name="T81" fmla="*/ 132 h 180"/>
                <a:gd name="T82" fmla="*/ 125 w 192"/>
                <a:gd name="T83" fmla="*/ 132 h 180"/>
                <a:gd name="T84" fmla="*/ 140 w 192"/>
                <a:gd name="T85" fmla="*/ 143 h 180"/>
                <a:gd name="T86" fmla="*/ 152 w 192"/>
                <a:gd name="T87" fmla="*/ 180 h 180"/>
                <a:gd name="T88" fmla="*/ 36 w 192"/>
                <a:gd name="T89" fmla="*/ 180 h 180"/>
                <a:gd name="T90" fmla="*/ 51 w 192"/>
                <a:gd name="T91" fmla="*/ 143 h 180"/>
                <a:gd name="T92" fmla="*/ 65 w 192"/>
                <a:gd name="T93" fmla="*/ 132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92" h="180">
                  <a:moveTo>
                    <a:pt x="151" y="144"/>
                  </a:moveTo>
                  <a:cubicBezTo>
                    <a:pt x="150" y="142"/>
                    <a:pt x="145" y="128"/>
                    <a:pt x="132" y="128"/>
                  </a:cubicBezTo>
                  <a:cubicBezTo>
                    <a:pt x="105" y="128"/>
                    <a:pt x="105" y="128"/>
                    <a:pt x="105" y="128"/>
                  </a:cubicBezTo>
                  <a:cubicBezTo>
                    <a:pt x="108" y="119"/>
                    <a:pt x="108" y="119"/>
                    <a:pt x="108" y="119"/>
                  </a:cubicBezTo>
                  <a:cubicBezTo>
                    <a:pt x="120" y="116"/>
                    <a:pt x="130" y="113"/>
                    <a:pt x="138" y="104"/>
                  </a:cubicBezTo>
                  <a:cubicBezTo>
                    <a:pt x="171" y="104"/>
                    <a:pt x="171" y="104"/>
                    <a:pt x="171" y="104"/>
                  </a:cubicBezTo>
                  <a:cubicBezTo>
                    <a:pt x="180" y="104"/>
                    <a:pt x="182" y="113"/>
                    <a:pt x="182" y="113"/>
                  </a:cubicBezTo>
                  <a:cubicBezTo>
                    <a:pt x="192" y="144"/>
                    <a:pt x="192" y="144"/>
                    <a:pt x="192" y="144"/>
                  </a:cubicBezTo>
                  <a:lnTo>
                    <a:pt x="151" y="144"/>
                  </a:lnTo>
                  <a:close/>
                  <a:moveTo>
                    <a:pt x="146" y="96"/>
                  </a:moveTo>
                  <a:cubicBezTo>
                    <a:pt x="144" y="96"/>
                    <a:pt x="143" y="95"/>
                    <a:pt x="141" y="95"/>
                  </a:cubicBezTo>
                  <a:cubicBezTo>
                    <a:pt x="147" y="86"/>
                    <a:pt x="151" y="75"/>
                    <a:pt x="151" y="63"/>
                  </a:cubicBezTo>
                  <a:cubicBezTo>
                    <a:pt x="151" y="38"/>
                    <a:pt x="139" y="34"/>
                    <a:pt x="129" y="24"/>
                  </a:cubicBezTo>
                  <a:cubicBezTo>
                    <a:pt x="102" y="32"/>
                    <a:pt x="182" y="0"/>
                    <a:pt x="182" y="59"/>
                  </a:cubicBezTo>
                  <a:cubicBezTo>
                    <a:pt x="182" y="79"/>
                    <a:pt x="166" y="96"/>
                    <a:pt x="146" y="96"/>
                  </a:cubicBezTo>
                  <a:close/>
                  <a:moveTo>
                    <a:pt x="140" y="66"/>
                  </a:moveTo>
                  <a:cubicBezTo>
                    <a:pt x="140" y="92"/>
                    <a:pt x="119" y="112"/>
                    <a:pt x="94" y="112"/>
                  </a:cubicBezTo>
                  <a:cubicBezTo>
                    <a:pt x="68" y="112"/>
                    <a:pt x="48" y="92"/>
                    <a:pt x="48" y="66"/>
                  </a:cubicBezTo>
                  <a:cubicBezTo>
                    <a:pt x="48" y="41"/>
                    <a:pt x="68" y="20"/>
                    <a:pt x="94" y="20"/>
                  </a:cubicBezTo>
                  <a:cubicBezTo>
                    <a:pt x="119" y="20"/>
                    <a:pt x="140" y="41"/>
                    <a:pt x="140" y="66"/>
                  </a:cubicBezTo>
                  <a:close/>
                  <a:moveTo>
                    <a:pt x="86" y="33"/>
                  </a:moveTo>
                  <a:cubicBezTo>
                    <a:pt x="72" y="38"/>
                    <a:pt x="89" y="56"/>
                    <a:pt x="58" y="66"/>
                  </a:cubicBezTo>
                  <a:cubicBezTo>
                    <a:pt x="58" y="86"/>
                    <a:pt x="74" y="102"/>
                    <a:pt x="94" y="102"/>
                  </a:cubicBezTo>
                  <a:cubicBezTo>
                    <a:pt x="113" y="102"/>
                    <a:pt x="129" y="86"/>
                    <a:pt x="129" y="66"/>
                  </a:cubicBezTo>
                  <a:cubicBezTo>
                    <a:pt x="111" y="52"/>
                    <a:pt x="81" y="58"/>
                    <a:pt x="86" y="33"/>
                  </a:cubicBezTo>
                  <a:close/>
                  <a:moveTo>
                    <a:pt x="60" y="23"/>
                  </a:moveTo>
                  <a:cubicBezTo>
                    <a:pt x="50" y="33"/>
                    <a:pt x="36" y="41"/>
                    <a:pt x="36" y="63"/>
                  </a:cubicBezTo>
                  <a:cubicBezTo>
                    <a:pt x="36" y="75"/>
                    <a:pt x="40" y="90"/>
                    <a:pt x="46" y="100"/>
                  </a:cubicBezTo>
                  <a:cubicBezTo>
                    <a:pt x="46" y="100"/>
                    <a:pt x="46" y="100"/>
                    <a:pt x="46" y="100"/>
                  </a:cubicBezTo>
                  <a:cubicBezTo>
                    <a:pt x="26" y="100"/>
                    <a:pt x="9" y="79"/>
                    <a:pt x="9" y="59"/>
                  </a:cubicBezTo>
                  <a:cubicBezTo>
                    <a:pt x="9" y="3"/>
                    <a:pt x="90" y="29"/>
                    <a:pt x="60" y="23"/>
                  </a:cubicBezTo>
                  <a:close/>
                  <a:moveTo>
                    <a:pt x="23" y="104"/>
                  </a:moveTo>
                  <a:cubicBezTo>
                    <a:pt x="50" y="104"/>
                    <a:pt x="50" y="104"/>
                    <a:pt x="50" y="104"/>
                  </a:cubicBezTo>
                  <a:cubicBezTo>
                    <a:pt x="59" y="115"/>
                    <a:pt x="66" y="118"/>
                    <a:pt x="80" y="120"/>
                  </a:cubicBezTo>
                  <a:cubicBezTo>
                    <a:pt x="82" y="128"/>
                    <a:pt x="82" y="128"/>
                    <a:pt x="82" y="128"/>
                  </a:cubicBezTo>
                  <a:cubicBezTo>
                    <a:pt x="58" y="128"/>
                    <a:pt x="58" y="128"/>
                    <a:pt x="58" y="128"/>
                  </a:cubicBezTo>
                  <a:cubicBezTo>
                    <a:pt x="45" y="128"/>
                    <a:pt x="41" y="142"/>
                    <a:pt x="40" y="144"/>
                  </a:cubicBezTo>
                  <a:cubicBezTo>
                    <a:pt x="0" y="144"/>
                    <a:pt x="0" y="144"/>
                    <a:pt x="0" y="144"/>
                  </a:cubicBezTo>
                  <a:cubicBezTo>
                    <a:pt x="11" y="113"/>
                    <a:pt x="11" y="113"/>
                    <a:pt x="11" y="113"/>
                  </a:cubicBezTo>
                  <a:cubicBezTo>
                    <a:pt x="11" y="113"/>
                    <a:pt x="14" y="104"/>
                    <a:pt x="23" y="104"/>
                  </a:cubicBezTo>
                  <a:close/>
                  <a:moveTo>
                    <a:pt x="65" y="132"/>
                  </a:moveTo>
                  <a:cubicBezTo>
                    <a:pt x="125" y="132"/>
                    <a:pt x="125" y="132"/>
                    <a:pt x="125" y="132"/>
                  </a:cubicBezTo>
                  <a:cubicBezTo>
                    <a:pt x="136" y="132"/>
                    <a:pt x="140" y="143"/>
                    <a:pt x="140" y="143"/>
                  </a:cubicBezTo>
                  <a:cubicBezTo>
                    <a:pt x="152" y="180"/>
                    <a:pt x="152" y="180"/>
                    <a:pt x="152" y="180"/>
                  </a:cubicBezTo>
                  <a:cubicBezTo>
                    <a:pt x="36" y="180"/>
                    <a:pt x="36" y="180"/>
                    <a:pt x="36" y="180"/>
                  </a:cubicBezTo>
                  <a:cubicBezTo>
                    <a:pt x="51" y="143"/>
                    <a:pt x="51" y="143"/>
                    <a:pt x="51" y="143"/>
                  </a:cubicBezTo>
                  <a:cubicBezTo>
                    <a:pt x="51" y="143"/>
                    <a:pt x="54" y="132"/>
                    <a:pt x="65" y="132"/>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20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par>
                                <p:cTn id="8" presetID="10" presetClass="entr" presetSubtype="0"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Effect transition="in" filter="fade">
                                      <p:cBhvr>
                                        <p:cTn id="10" dur="500"/>
                                        <p:tgtEl>
                                          <p:spTgt spid="18"/>
                                        </p:tgtEl>
                                      </p:cBhvr>
                                    </p:animEffect>
                                  </p:childTnLst>
                                </p:cTn>
                              </p:par>
                              <p:par>
                                <p:cTn id="11" presetID="10" presetClass="entr" presetSubtype="0" fill="hold" grpId="0"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nodeType="withEffect">
                                  <p:stCondLst>
                                    <p:cond delay="400"/>
                                  </p:stCondLst>
                                  <p:childTnLst>
                                    <p:set>
                                      <p:cBhvr>
                                        <p:cTn id="15" dur="1" fill="hold">
                                          <p:stCondLst>
                                            <p:cond delay="0"/>
                                          </p:stCondLst>
                                        </p:cTn>
                                        <p:tgtEl>
                                          <p:spTgt spid="21"/>
                                        </p:tgtEl>
                                        <p:attrNameLst>
                                          <p:attrName>style.visibility</p:attrName>
                                        </p:attrNameLst>
                                      </p:cBhvr>
                                      <p:to>
                                        <p:strVal val="visible"/>
                                      </p:to>
                                    </p:set>
                                    <p:animEffect transition="in" filter="fade">
                                      <p:cBhvr>
                                        <p:cTn id="16" dur="500"/>
                                        <p:tgtEl>
                                          <p:spTgt spid="21"/>
                                        </p:tgtEl>
                                      </p:cBhvr>
                                    </p:animEffect>
                                  </p:childTnLst>
                                </p:cTn>
                              </p:par>
                              <p:par>
                                <p:cTn id="17" presetID="10" presetClass="entr" presetSubtype="0" fill="hold" grpId="0" nodeType="withEffect">
                                  <p:stCondLst>
                                    <p:cond delay="60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nodeType="withEffect">
                                  <p:stCondLst>
                                    <p:cond delay="600"/>
                                  </p:stCondLst>
                                  <p:childTnLst>
                                    <p:set>
                                      <p:cBhvr>
                                        <p:cTn id="21" dur="1" fill="hold">
                                          <p:stCondLst>
                                            <p:cond delay="0"/>
                                          </p:stCondLst>
                                        </p:cTn>
                                        <p:tgtEl>
                                          <p:spTgt spid="22"/>
                                        </p:tgtEl>
                                        <p:attrNameLst>
                                          <p:attrName>style.visibility</p:attrName>
                                        </p:attrNameLst>
                                      </p:cBhvr>
                                      <p:to>
                                        <p:strVal val="visible"/>
                                      </p:to>
                                    </p:set>
                                    <p:animEffect transition="in" filter="fade">
                                      <p:cBhvr>
                                        <p:cTn id="22" dur="500"/>
                                        <p:tgtEl>
                                          <p:spTgt spid="22"/>
                                        </p:tgtEl>
                                      </p:cBhvr>
                                    </p:animEffect>
                                  </p:childTnLst>
                                </p:cTn>
                              </p:par>
                            </p:childTnLst>
                          </p:cTn>
                        </p:par>
                        <p:par>
                          <p:cTn id="23" fill="hold">
                            <p:stCondLst>
                              <p:cond delay="700"/>
                            </p:stCondLst>
                            <p:childTnLst>
                              <p:par>
                                <p:cTn id="24" presetID="12" presetClass="entr" presetSubtype="1" fill="hold" grpId="0" nodeType="afterEffect">
                                  <p:stCondLst>
                                    <p:cond delay="0"/>
                                  </p:stCondLst>
                                  <p:childTnLst>
                                    <p:set>
                                      <p:cBhvr>
                                        <p:cTn id="25" dur="1" fill="hold">
                                          <p:stCondLst>
                                            <p:cond delay="0"/>
                                          </p:stCondLst>
                                        </p:cTn>
                                        <p:tgtEl>
                                          <p:spTgt spid="9"/>
                                        </p:tgtEl>
                                        <p:attrNameLst>
                                          <p:attrName>style.visibility</p:attrName>
                                        </p:attrNameLst>
                                      </p:cBhvr>
                                      <p:to>
                                        <p:strVal val="visible"/>
                                      </p:to>
                                    </p:set>
                                    <p:anim calcmode="lin" valueType="num">
                                      <p:cBhvr additive="base">
                                        <p:cTn id="26" dur="300"/>
                                        <p:tgtEl>
                                          <p:spTgt spid="9"/>
                                        </p:tgtEl>
                                        <p:attrNameLst>
                                          <p:attrName>ppt_y</p:attrName>
                                        </p:attrNameLst>
                                      </p:cBhvr>
                                      <p:tavLst>
                                        <p:tav tm="0">
                                          <p:val>
                                            <p:strVal val="#ppt_y-#ppt_h*1.125000"/>
                                          </p:val>
                                        </p:tav>
                                        <p:tav tm="100000">
                                          <p:val>
                                            <p:strVal val="#ppt_y"/>
                                          </p:val>
                                        </p:tav>
                                      </p:tavLst>
                                    </p:anim>
                                    <p:animEffect transition="in" filter="wipe(down)">
                                      <p:cBhvr>
                                        <p:cTn id="27" dur="300"/>
                                        <p:tgtEl>
                                          <p:spTgt spid="9"/>
                                        </p:tgtEl>
                                      </p:cBhvr>
                                    </p:animEffect>
                                  </p:childTnLst>
                                </p:cTn>
                              </p:par>
                              <p:par>
                                <p:cTn id="28" presetID="12" presetClass="entr" presetSubtype="4" fill="hold" grpId="0" nodeType="with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additive="base">
                                        <p:cTn id="30" dur="300"/>
                                        <p:tgtEl>
                                          <p:spTgt spid="14"/>
                                        </p:tgtEl>
                                        <p:attrNameLst>
                                          <p:attrName>ppt_y</p:attrName>
                                        </p:attrNameLst>
                                      </p:cBhvr>
                                      <p:tavLst>
                                        <p:tav tm="0">
                                          <p:val>
                                            <p:strVal val="#ppt_y+#ppt_h*1.125000"/>
                                          </p:val>
                                        </p:tav>
                                        <p:tav tm="100000">
                                          <p:val>
                                            <p:strVal val="#ppt_y"/>
                                          </p:val>
                                        </p:tav>
                                      </p:tavLst>
                                    </p:anim>
                                    <p:animEffect transition="in" filter="wipe(up)">
                                      <p:cBhvr>
                                        <p:cTn id="31" dur="300"/>
                                        <p:tgtEl>
                                          <p:spTgt spid="14"/>
                                        </p:tgtEl>
                                      </p:cBhvr>
                                    </p:animEffect>
                                  </p:childTnLst>
                                </p:cTn>
                              </p:par>
                              <p:par>
                                <p:cTn id="32" presetID="12" presetClass="entr" presetSubtype="1"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additive="base">
                                        <p:cTn id="34" dur="300"/>
                                        <p:tgtEl>
                                          <p:spTgt spid="11"/>
                                        </p:tgtEl>
                                        <p:attrNameLst>
                                          <p:attrName>ppt_y</p:attrName>
                                        </p:attrNameLst>
                                      </p:cBhvr>
                                      <p:tavLst>
                                        <p:tav tm="0">
                                          <p:val>
                                            <p:strVal val="#ppt_y-#ppt_h*1.125000"/>
                                          </p:val>
                                        </p:tav>
                                        <p:tav tm="100000">
                                          <p:val>
                                            <p:strVal val="#ppt_y"/>
                                          </p:val>
                                        </p:tav>
                                      </p:tavLst>
                                    </p:anim>
                                    <p:animEffect transition="in" filter="wipe(down)">
                                      <p:cBhvr>
                                        <p:cTn id="35" dur="300"/>
                                        <p:tgtEl>
                                          <p:spTgt spid="11"/>
                                        </p:tgtEl>
                                      </p:cBhvr>
                                    </p:animEffect>
                                  </p:childTnLst>
                                </p:cTn>
                              </p:par>
                            </p:childTnLst>
                          </p:cTn>
                        </p:par>
                        <p:par>
                          <p:cTn id="36" fill="hold">
                            <p:stCondLst>
                              <p:cond delay="1200"/>
                            </p:stCondLst>
                            <p:childTnLst>
                              <p:par>
                                <p:cTn id="37" presetID="22" presetClass="entr" presetSubtype="1"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wipe(up)">
                                      <p:cBhvr>
                                        <p:cTn id="39" dur="300"/>
                                        <p:tgtEl>
                                          <p:spTgt spid="1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animEffect transition="in" filter="wipe(down)">
                                      <p:cBhvr>
                                        <p:cTn id="42" dur="300"/>
                                        <p:tgtEl>
                                          <p:spTgt spid="13"/>
                                        </p:tgtEl>
                                      </p:cBhvr>
                                    </p:animEffect>
                                  </p:childTnLst>
                                </p:cTn>
                              </p:par>
                              <p:par>
                                <p:cTn id="43" presetID="22" presetClass="entr" presetSubtype="1" fill="hold" grpId="0" nodeType="with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up)">
                                      <p:cBhvr>
                                        <p:cTn id="45" dur="3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9" grpId="0" animBg="1"/>
      <p:bldP spid="10" grpId="0"/>
      <p:bldP spid="11" grpId="0" animBg="1"/>
      <p:bldP spid="12" grpId="0"/>
      <p:bldP spid="13" grpId="0"/>
      <p:bldP spid="1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061076" y="2312300"/>
            <a:ext cx="1663440" cy="1664796"/>
          </a:xfrm>
          <a:prstGeom prst="ellipse">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dirty="0">
                <a:latin typeface="微软雅黑" panose="020B0503020204020204" pitchFamily="34" charset="-122"/>
                <a:ea typeface="微软雅黑" panose="020B0503020204020204" pitchFamily="34" charset="-122"/>
              </a:rPr>
              <a:t>标题</a:t>
            </a:r>
            <a:r>
              <a:rPr lang="en-US" altLang="zh-CN" dirty="0">
                <a:latin typeface="微软雅黑" panose="020B0503020204020204" pitchFamily="34" charset="-122"/>
                <a:ea typeface="微软雅黑" panose="020B0503020204020204" pitchFamily="34" charset="-122"/>
              </a:rPr>
              <a:t>1</a:t>
            </a:r>
            <a:endParaRPr lang="zh-CN" altLang="en-US" dirty="0">
              <a:latin typeface="微软雅黑" panose="020B0503020204020204" pitchFamily="34" charset="-122"/>
              <a:ea typeface="微软雅黑" panose="020B0503020204020204" pitchFamily="34" charset="-122"/>
            </a:endParaRPr>
          </a:p>
        </p:txBody>
      </p:sp>
      <p:sp>
        <p:nvSpPr>
          <p:cNvPr id="3" name="椭圆 2"/>
          <p:cNvSpPr/>
          <p:nvPr/>
        </p:nvSpPr>
        <p:spPr>
          <a:xfrm>
            <a:off x="3625018" y="3657454"/>
            <a:ext cx="1663440" cy="1664796"/>
          </a:xfrm>
          <a:prstGeom prst="ellipse">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2</a:t>
            </a:r>
            <a:endParaRPr lang="zh-CN" altLang="en-US">
              <a:latin typeface="微软雅黑" panose="020B0503020204020204" pitchFamily="34" charset="-122"/>
              <a:ea typeface="微软雅黑" panose="020B0503020204020204" pitchFamily="34" charset="-122"/>
            </a:endParaRPr>
          </a:p>
        </p:txBody>
      </p:sp>
      <p:sp>
        <p:nvSpPr>
          <p:cNvPr id="4" name="椭圆 3"/>
          <p:cNvSpPr/>
          <p:nvPr/>
        </p:nvSpPr>
        <p:spPr>
          <a:xfrm>
            <a:off x="6517592" y="2132856"/>
            <a:ext cx="1663440" cy="1664796"/>
          </a:xfrm>
          <a:prstGeom prst="ellipse">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lIns="102916" tIns="51458" rIns="102916" bIns="51458"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3</a:t>
            </a:r>
            <a:endParaRPr lang="zh-CN" altLang="en-US">
              <a:latin typeface="微软雅黑" panose="020B0503020204020204" pitchFamily="34" charset="-122"/>
              <a:ea typeface="微软雅黑" panose="020B0503020204020204" pitchFamily="34" charset="-122"/>
            </a:endParaRPr>
          </a:p>
        </p:txBody>
      </p:sp>
      <p:sp>
        <p:nvSpPr>
          <p:cNvPr id="5" name="椭圆 4"/>
          <p:cNvSpPr/>
          <p:nvPr/>
        </p:nvSpPr>
        <p:spPr>
          <a:xfrm>
            <a:off x="9503305" y="2648768"/>
            <a:ext cx="1663440" cy="1664796"/>
          </a:xfrm>
          <a:prstGeom prst="ellipse">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a:latin typeface="微软雅黑" panose="020B0503020204020204" pitchFamily="34" charset="-122"/>
                <a:ea typeface="微软雅黑" panose="020B0503020204020204" pitchFamily="34" charset="-122"/>
              </a:rPr>
              <a:t>标题</a:t>
            </a:r>
            <a:r>
              <a:rPr lang="en-US" altLang="zh-CN">
                <a:latin typeface="微软雅黑" panose="020B0503020204020204" pitchFamily="34" charset="-122"/>
                <a:ea typeface="微软雅黑" panose="020B0503020204020204" pitchFamily="34" charset="-122"/>
              </a:rPr>
              <a:t>4</a:t>
            </a:r>
            <a:endParaRPr lang="zh-CN" altLang="en-US">
              <a:latin typeface="微软雅黑" panose="020B0503020204020204" pitchFamily="34" charset="-122"/>
              <a:ea typeface="微软雅黑" panose="020B0503020204020204" pitchFamily="34" charset="-122"/>
            </a:endParaRPr>
          </a:p>
        </p:txBody>
      </p:sp>
      <p:cxnSp>
        <p:nvCxnSpPr>
          <p:cNvPr id="6" name="直接连接符 5"/>
          <p:cNvCxnSpPr>
            <a:stCxn id="2" idx="6"/>
            <a:endCxn id="3" idx="2"/>
          </p:cNvCxnSpPr>
          <p:nvPr/>
        </p:nvCxnSpPr>
        <p:spPr>
          <a:xfrm>
            <a:off x="2724517" y="3144700"/>
            <a:ext cx="900502" cy="1345153"/>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7" name="直接连接符 6"/>
          <p:cNvCxnSpPr>
            <a:stCxn id="3" idx="6"/>
            <a:endCxn id="4" idx="2"/>
          </p:cNvCxnSpPr>
          <p:nvPr/>
        </p:nvCxnSpPr>
        <p:spPr>
          <a:xfrm flipV="1">
            <a:off x="5288460" y="2965254"/>
            <a:ext cx="1229133" cy="1524598"/>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4" idx="6"/>
            <a:endCxn id="5" idx="2"/>
          </p:cNvCxnSpPr>
          <p:nvPr/>
        </p:nvCxnSpPr>
        <p:spPr>
          <a:xfrm>
            <a:off x="8181034" y="2965254"/>
            <a:ext cx="1322273" cy="515912"/>
          </a:xfrm>
          <a:prstGeom prst="line">
            <a:avLst/>
          </a:prstGeom>
          <a:ln>
            <a:solidFill>
              <a:schemeClr val="bg1">
                <a:lumMod val="75000"/>
              </a:schemeClr>
            </a:solidFill>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9" name="矩形 8"/>
          <p:cNvSpPr/>
          <p:nvPr/>
        </p:nvSpPr>
        <p:spPr>
          <a:xfrm>
            <a:off x="1071118" y="412640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矩形 9"/>
          <p:cNvSpPr/>
          <p:nvPr/>
        </p:nvSpPr>
        <p:spPr>
          <a:xfrm>
            <a:off x="829600" y="447694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3635060" y="244081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dirty="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393543" y="2791354"/>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矩形 12"/>
          <p:cNvSpPr/>
          <p:nvPr/>
        </p:nvSpPr>
        <p:spPr>
          <a:xfrm>
            <a:off x="6527633" y="3957055"/>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6286116" y="4307591"/>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9513347" y="4386089"/>
            <a:ext cx="1643359" cy="415902"/>
          </a:xfrm>
          <a:prstGeom prst="rect">
            <a:avLst/>
          </a:prstGeom>
        </p:spPr>
        <p:txBody>
          <a:bodyPr wrap="square" lIns="91840" tIns="45920" rIns="91840" bIns="45920" anchor="ctr" anchorCtr="0">
            <a:spAutoFit/>
          </a:bodyPr>
          <a:lstStyle/>
          <a:p>
            <a:pPr algn="ctr">
              <a:lnSpc>
                <a:spcPct val="150000"/>
              </a:lnSpc>
            </a:pPr>
            <a:r>
              <a:rPr lang="zh-CN" altLang="en-US" sz="1400">
                <a:solidFill>
                  <a:schemeClr val="tx1">
                    <a:lumMod val="65000"/>
                    <a:lumOff val="35000"/>
                  </a:schemeClr>
                </a:solidFill>
                <a:latin typeface="微软雅黑" panose="020B0503020204020204" pitchFamily="34" charset="-122"/>
                <a:ea typeface="微软雅黑" panose="020B0503020204020204" pitchFamily="34" charset="-122"/>
              </a:rPr>
              <a:t>添加内容</a:t>
            </a:r>
            <a:endParaRPr lang="en-US" altLang="zh-CN" sz="1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271830" y="4736625"/>
            <a:ext cx="212639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7" name="标题 16"/>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strVal val="4/3*#ppt_w"/>
                                          </p:val>
                                        </p:tav>
                                        <p:tav tm="100000">
                                          <p:val>
                                            <p:strVal val="#ppt_w"/>
                                          </p:val>
                                        </p:tav>
                                      </p:tavLst>
                                    </p:anim>
                                    <p:anim calcmode="lin" valueType="num">
                                      <p:cBhvr>
                                        <p:cTn id="8" dur="500" fill="hold"/>
                                        <p:tgtEl>
                                          <p:spTgt spid="2"/>
                                        </p:tgtEl>
                                        <p:attrNameLst>
                                          <p:attrName>ppt_h</p:attrName>
                                        </p:attrNameLst>
                                      </p:cBhvr>
                                      <p:tavLst>
                                        <p:tav tm="0">
                                          <p:val>
                                            <p:strVal val="4/3*#ppt_h"/>
                                          </p:val>
                                        </p:tav>
                                        <p:tav tm="100000">
                                          <p:val>
                                            <p:strVal val="#ppt_h"/>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1500"/>
                            </p:stCondLst>
                            <p:childTnLst>
                              <p:par>
                                <p:cTn id="21" presetID="23" presetClass="entr" presetSubtype="288" fill="hold" grpId="0" nodeType="after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strVal val="4/3*#ppt_w"/>
                                          </p:val>
                                        </p:tav>
                                        <p:tav tm="100000">
                                          <p:val>
                                            <p:strVal val="#ppt_w"/>
                                          </p:val>
                                        </p:tav>
                                      </p:tavLst>
                                    </p:anim>
                                    <p:anim calcmode="lin" valueType="num">
                                      <p:cBhvr>
                                        <p:cTn id="24" dur="500" fill="hold"/>
                                        <p:tgtEl>
                                          <p:spTgt spid="3"/>
                                        </p:tgtEl>
                                        <p:attrNameLst>
                                          <p:attrName>ppt_h</p:attrName>
                                        </p:attrNameLst>
                                      </p:cBhvr>
                                      <p:tavLst>
                                        <p:tav tm="0">
                                          <p:val>
                                            <p:strVal val="4/3*#ppt_h"/>
                                          </p:val>
                                        </p:tav>
                                        <p:tav tm="100000">
                                          <p:val>
                                            <p:strVal val="#ppt_h"/>
                                          </p:val>
                                        </p:tav>
                                      </p:tavLst>
                                    </p:anim>
                                  </p:childTnLst>
                                </p:cTn>
                              </p:par>
                            </p:childTnLst>
                          </p:cTn>
                        </p:par>
                        <p:par>
                          <p:cTn id="25" fill="hold">
                            <p:stCondLst>
                              <p:cond delay="2000"/>
                            </p:stCondLst>
                            <p:childTnLst>
                              <p:par>
                                <p:cTn id="26" presetID="10" presetClass="entr" presetSubtype="0" fill="hold" grpId="0" nodeType="after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childTnLst>
                          </p:cTn>
                        </p:par>
                        <p:par>
                          <p:cTn id="32" fill="hold">
                            <p:stCondLst>
                              <p:cond delay="2500"/>
                            </p:stCondLst>
                            <p:childTnLst>
                              <p:par>
                                <p:cTn id="33" presetID="22" presetClass="entr" presetSubtype="8" fill="hold"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p:stCondLst>
                              <p:cond delay="3000"/>
                            </p:stCondLst>
                            <p:childTnLst>
                              <p:par>
                                <p:cTn id="37" presetID="23" presetClass="entr" presetSubtype="288" fill="hold" grpId="0" nodeType="afterEffect">
                                  <p:stCondLst>
                                    <p:cond delay="0"/>
                                  </p:stCondLst>
                                  <p:childTnLst>
                                    <p:set>
                                      <p:cBhvr>
                                        <p:cTn id="38" dur="1" fill="hold">
                                          <p:stCondLst>
                                            <p:cond delay="0"/>
                                          </p:stCondLst>
                                        </p:cTn>
                                        <p:tgtEl>
                                          <p:spTgt spid="4"/>
                                        </p:tgtEl>
                                        <p:attrNameLst>
                                          <p:attrName>style.visibility</p:attrName>
                                        </p:attrNameLst>
                                      </p:cBhvr>
                                      <p:to>
                                        <p:strVal val="visible"/>
                                      </p:to>
                                    </p:set>
                                    <p:anim calcmode="lin" valueType="num">
                                      <p:cBhvr>
                                        <p:cTn id="39" dur="500" fill="hold"/>
                                        <p:tgtEl>
                                          <p:spTgt spid="4"/>
                                        </p:tgtEl>
                                        <p:attrNameLst>
                                          <p:attrName>ppt_w</p:attrName>
                                        </p:attrNameLst>
                                      </p:cBhvr>
                                      <p:tavLst>
                                        <p:tav tm="0">
                                          <p:val>
                                            <p:strVal val="4/3*#ppt_w"/>
                                          </p:val>
                                        </p:tav>
                                        <p:tav tm="100000">
                                          <p:val>
                                            <p:strVal val="#ppt_w"/>
                                          </p:val>
                                        </p:tav>
                                      </p:tavLst>
                                    </p:anim>
                                    <p:anim calcmode="lin" valueType="num">
                                      <p:cBhvr>
                                        <p:cTn id="40" dur="500" fill="hold"/>
                                        <p:tgtEl>
                                          <p:spTgt spid="4"/>
                                        </p:tgtEl>
                                        <p:attrNameLst>
                                          <p:attrName>ppt_h</p:attrName>
                                        </p:attrNameLst>
                                      </p:cBhvr>
                                      <p:tavLst>
                                        <p:tav tm="0">
                                          <p:val>
                                            <p:strVal val="4/3*#ppt_h"/>
                                          </p:val>
                                        </p:tav>
                                        <p:tav tm="100000">
                                          <p:val>
                                            <p:strVal val="#ppt_h"/>
                                          </p:val>
                                        </p:tav>
                                      </p:tavLst>
                                    </p:anim>
                                  </p:childTnLst>
                                </p:cTn>
                              </p:par>
                            </p:childTnLst>
                          </p:cTn>
                        </p:par>
                        <p:par>
                          <p:cTn id="41" fill="hold">
                            <p:stCondLst>
                              <p:cond delay="3500"/>
                            </p:stCondLst>
                            <p:childTnLst>
                              <p:par>
                                <p:cTn id="42" presetID="10" presetClass="entr" presetSubtype="0" fill="hold" grpId="0" nodeType="after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4"/>
                                        </p:tgtEl>
                                        <p:attrNameLst>
                                          <p:attrName>style.visibility</p:attrName>
                                        </p:attrNameLst>
                                      </p:cBhvr>
                                      <p:to>
                                        <p:strVal val="visible"/>
                                      </p:to>
                                    </p:set>
                                    <p:animEffect transition="in" filter="fade">
                                      <p:cBhvr>
                                        <p:cTn id="47" dur="500"/>
                                        <p:tgtEl>
                                          <p:spTgt spid="14"/>
                                        </p:tgtEl>
                                      </p:cBhvr>
                                    </p:animEffect>
                                  </p:childTnLst>
                                </p:cTn>
                              </p:par>
                            </p:childTnLst>
                          </p:cTn>
                        </p:par>
                        <p:par>
                          <p:cTn id="48" fill="hold">
                            <p:stCondLst>
                              <p:cond delay="4000"/>
                            </p:stCondLst>
                            <p:childTnLst>
                              <p:par>
                                <p:cTn id="49" presetID="22" presetClass="entr" presetSubtype="8" fill="hold" nodeType="afterEffect">
                                  <p:stCondLst>
                                    <p:cond delay="0"/>
                                  </p:stCondLst>
                                  <p:childTnLst>
                                    <p:set>
                                      <p:cBhvr>
                                        <p:cTn id="50" dur="1" fill="hold">
                                          <p:stCondLst>
                                            <p:cond delay="0"/>
                                          </p:stCondLst>
                                        </p:cTn>
                                        <p:tgtEl>
                                          <p:spTgt spid="8"/>
                                        </p:tgtEl>
                                        <p:attrNameLst>
                                          <p:attrName>style.visibility</p:attrName>
                                        </p:attrNameLst>
                                      </p:cBhvr>
                                      <p:to>
                                        <p:strVal val="visible"/>
                                      </p:to>
                                    </p:set>
                                    <p:animEffect transition="in" filter="wipe(left)">
                                      <p:cBhvr>
                                        <p:cTn id="51" dur="500"/>
                                        <p:tgtEl>
                                          <p:spTgt spid="8"/>
                                        </p:tgtEl>
                                      </p:cBhvr>
                                    </p:animEffect>
                                  </p:childTnLst>
                                </p:cTn>
                              </p:par>
                            </p:childTnLst>
                          </p:cTn>
                        </p:par>
                        <p:par>
                          <p:cTn id="52" fill="hold">
                            <p:stCondLst>
                              <p:cond delay="4500"/>
                            </p:stCondLst>
                            <p:childTnLst>
                              <p:par>
                                <p:cTn id="53" presetID="23" presetClass="entr" presetSubtype="288"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fill="hold"/>
                                        <p:tgtEl>
                                          <p:spTgt spid="5"/>
                                        </p:tgtEl>
                                        <p:attrNameLst>
                                          <p:attrName>ppt_w</p:attrName>
                                        </p:attrNameLst>
                                      </p:cBhvr>
                                      <p:tavLst>
                                        <p:tav tm="0">
                                          <p:val>
                                            <p:strVal val="4/3*#ppt_w"/>
                                          </p:val>
                                        </p:tav>
                                        <p:tav tm="100000">
                                          <p:val>
                                            <p:strVal val="#ppt_w"/>
                                          </p:val>
                                        </p:tav>
                                      </p:tavLst>
                                    </p:anim>
                                    <p:anim calcmode="lin" valueType="num">
                                      <p:cBhvr>
                                        <p:cTn id="56" dur="500" fill="hold"/>
                                        <p:tgtEl>
                                          <p:spTgt spid="5"/>
                                        </p:tgtEl>
                                        <p:attrNameLst>
                                          <p:attrName>ppt_h</p:attrName>
                                        </p:attrNameLst>
                                      </p:cBhvr>
                                      <p:tavLst>
                                        <p:tav tm="0">
                                          <p:val>
                                            <p:strVal val="4/3*#ppt_h"/>
                                          </p:val>
                                        </p:tav>
                                        <p:tav tm="100000">
                                          <p:val>
                                            <p:strVal val="#ppt_h"/>
                                          </p:val>
                                        </p:tav>
                                      </p:tavLst>
                                    </p:anim>
                                  </p:childTnLst>
                                </p:cTn>
                              </p:par>
                            </p:childTnLst>
                          </p:cTn>
                        </p:par>
                        <p:par>
                          <p:cTn id="57" fill="hold">
                            <p:stCondLst>
                              <p:cond delay="5000"/>
                            </p:stCondLst>
                            <p:childTnLst>
                              <p:par>
                                <p:cTn id="58" presetID="10" presetClass="entr" presetSubtype="0" fill="hold" grpId="0" nodeType="afterEffect">
                                  <p:stCondLst>
                                    <p:cond delay="0"/>
                                  </p:stCondLst>
                                  <p:childTnLst>
                                    <p:set>
                                      <p:cBhvr>
                                        <p:cTn id="59" dur="1" fill="hold">
                                          <p:stCondLst>
                                            <p:cond delay="0"/>
                                          </p:stCondLst>
                                        </p:cTn>
                                        <p:tgtEl>
                                          <p:spTgt spid="15"/>
                                        </p:tgtEl>
                                        <p:attrNameLst>
                                          <p:attrName>style.visibility</p:attrName>
                                        </p:attrNameLst>
                                      </p:cBhvr>
                                      <p:to>
                                        <p:strVal val="visible"/>
                                      </p:to>
                                    </p:set>
                                    <p:animEffect transition="in" filter="fade">
                                      <p:cBhvr>
                                        <p:cTn id="60" dur="500"/>
                                        <p:tgtEl>
                                          <p:spTgt spid="15"/>
                                        </p:tgtEl>
                                      </p:cBhvr>
                                    </p:animEffect>
                                  </p:childTnLst>
                                </p:cTn>
                              </p:par>
                              <p:par>
                                <p:cTn id="61" presetID="10" presetClass="entr" presetSubtype="0" fill="hold" grpId="0" nodeType="with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fade">
                                      <p:cBhvr>
                                        <p:cTn id="63"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9" grpId="0"/>
      <p:bldP spid="10" grpId="0"/>
      <p:bldP spid="11" grpId="0"/>
      <p:bldP spid="12" grpId="0"/>
      <p:bldP spid="13" grpId="0"/>
      <p:bldP spid="14" grpId="0"/>
      <p:bldP spid="15" grpId="0"/>
      <p:bldP spid="1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1839959" y="3984276"/>
            <a:ext cx="9369519" cy="1087001"/>
            <a:chOff x="1855445" y="3927410"/>
            <a:chExt cx="9370739" cy="1087001"/>
          </a:xfrm>
        </p:grpSpPr>
        <p:sp>
          <p:nvSpPr>
            <p:cNvPr id="93" name="Notched Right Arrow 37"/>
            <p:cNvSpPr/>
            <p:nvPr/>
          </p:nvSpPr>
          <p:spPr>
            <a:xfrm>
              <a:off x="1855445" y="3927410"/>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95" name="Oval 41"/>
            <p:cNvSpPr>
              <a:spLocks noChangeAspect="1"/>
            </p:cNvSpPr>
            <p:nvPr/>
          </p:nvSpPr>
          <p:spPr>
            <a:xfrm>
              <a:off x="10150853" y="4123788"/>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03</a:t>
              </a:r>
            </a:p>
          </p:txBody>
        </p:sp>
      </p:grpSp>
      <p:sp>
        <p:nvSpPr>
          <p:cNvPr id="36" name="TextBox 59"/>
          <p:cNvSpPr txBox="1">
            <a:spLocks noChangeArrowheads="1"/>
          </p:cNvSpPr>
          <p:nvPr/>
        </p:nvSpPr>
        <p:spPr bwMode="auto">
          <a:xfrm flipH="1">
            <a:off x="2531983" y="4092241"/>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3" name="矩形 42"/>
          <p:cNvSpPr>
            <a:spLocks noChangeArrowheads="1"/>
          </p:cNvSpPr>
          <p:nvPr/>
        </p:nvSpPr>
        <p:spPr bwMode="auto">
          <a:xfrm>
            <a:off x="2545630" y="4448385"/>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2" name="组合 21"/>
          <p:cNvGrpSpPr/>
          <p:nvPr/>
        </p:nvGrpSpPr>
        <p:grpSpPr>
          <a:xfrm>
            <a:off x="797" y="3984277"/>
            <a:ext cx="2134931" cy="1087000"/>
            <a:chOff x="1" y="3916719"/>
            <a:chExt cx="2135209" cy="1087000"/>
          </a:xfrm>
        </p:grpSpPr>
        <p:sp>
          <p:nvSpPr>
            <p:cNvPr id="66" name="任意多边形 65"/>
            <p:cNvSpPr/>
            <p:nvPr/>
          </p:nvSpPr>
          <p:spPr>
            <a:xfrm rot="16200000">
              <a:off x="524106" y="3392614"/>
              <a:ext cx="1087000" cy="2135209"/>
            </a:xfrm>
            <a:custGeom>
              <a:avLst/>
              <a:gdLst>
                <a:gd name="connsiteX0" fmla="*/ 1087000 w 1087000"/>
                <a:gd name="connsiteY0" fmla="*/ 0 h 2135209"/>
                <a:gd name="connsiteX1" fmla="*/ 1087000 w 1087000"/>
                <a:gd name="connsiteY1" fmla="*/ 1635179 h 2135209"/>
                <a:gd name="connsiteX2" fmla="*/ 543501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9"/>
                  </a:lnTo>
                  <a:lnTo>
                    <a:pt x="543501"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4265" dirty="0">
                <a:solidFill>
                  <a:schemeClr val="bg1"/>
                </a:solidFill>
              </a:endParaRPr>
            </a:p>
          </p:txBody>
        </p:sp>
        <p:sp>
          <p:nvSpPr>
            <p:cNvPr id="59" name="Freeform 129"/>
            <p:cNvSpPr>
              <a:spLocks noChangeAspect="1" noEditPoints="1"/>
            </p:cNvSpPr>
            <p:nvPr/>
          </p:nvSpPr>
          <p:spPr bwMode="auto">
            <a:xfrm>
              <a:off x="790061" y="4134547"/>
              <a:ext cx="651342" cy="651342"/>
            </a:xfrm>
            <a:custGeom>
              <a:avLst/>
              <a:gdLst>
                <a:gd name="T0" fmla="*/ 48 w 97"/>
                <a:gd name="T1" fmla="*/ 0 h 97"/>
                <a:gd name="T2" fmla="*/ 50 w 97"/>
                <a:gd name="T3" fmla="*/ 0 h 97"/>
                <a:gd name="T4" fmla="*/ 53 w 97"/>
                <a:gd name="T5" fmla="*/ 27 h 97"/>
                <a:gd name="T6" fmla="*/ 49 w 97"/>
                <a:gd name="T7" fmla="*/ 33 h 97"/>
                <a:gd name="T8" fmla="*/ 49 w 97"/>
                <a:gd name="T9" fmla="*/ 34 h 97"/>
                <a:gd name="T10" fmla="*/ 37 w 97"/>
                <a:gd name="T11" fmla="*/ 40 h 97"/>
                <a:gd name="T12" fmla="*/ 23 w 97"/>
                <a:gd name="T13" fmla="*/ 46 h 97"/>
                <a:gd name="T14" fmla="*/ 18 w 97"/>
                <a:gd name="T15" fmla="*/ 43 h 97"/>
                <a:gd name="T16" fmla="*/ 13 w 97"/>
                <a:gd name="T17" fmla="*/ 45 h 97"/>
                <a:gd name="T18" fmla="*/ 1 w 97"/>
                <a:gd name="T19" fmla="*/ 38 h 97"/>
                <a:gd name="T20" fmla="*/ 48 w 97"/>
                <a:gd name="T21" fmla="*/ 0 h 97"/>
                <a:gd name="T22" fmla="*/ 57 w 97"/>
                <a:gd name="T23" fmla="*/ 1 h 97"/>
                <a:gd name="T24" fmla="*/ 81 w 97"/>
                <a:gd name="T25" fmla="*/ 12 h 97"/>
                <a:gd name="T26" fmla="*/ 61 w 97"/>
                <a:gd name="T27" fmla="*/ 27 h 97"/>
                <a:gd name="T28" fmla="*/ 60 w 97"/>
                <a:gd name="T29" fmla="*/ 26 h 97"/>
                <a:gd name="T30" fmla="*/ 57 w 97"/>
                <a:gd name="T31" fmla="*/ 1 h 97"/>
                <a:gd name="T32" fmla="*/ 86 w 97"/>
                <a:gd name="T33" fmla="*/ 17 h 97"/>
                <a:gd name="T34" fmla="*/ 65 w 97"/>
                <a:gd name="T35" fmla="*/ 33 h 97"/>
                <a:gd name="T36" fmla="*/ 65 w 97"/>
                <a:gd name="T37" fmla="*/ 33 h 97"/>
                <a:gd name="T38" fmla="*/ 59 w 97"/>
                <a:gd name="T39" fmla="*/ 40 h 97"/>
                <a:gd name="T40" fmla="*/ 59 w 97"/>
                <a:gd name="T41" fmla="*/ 45 h 97"/>
                <a:gd name="T42" fmla="*/ 57 w 97"/>
                <a:gd name="T43" fmla="*/ 63 h 97"/>
                <a:gd name="T44" fmla="*/ 60 w 97"/>
                <a:gd name="T45" fmla="*/ 68 h 97"/>
                <a:gd name="T46" fmla="*/ 89 w 97"/>
                <a:gd name="T47" fmla="*/ 75 h 97"/>
                <a:gd name="T48" fmla="*/ 97 w 97"/>
                <a:gd name="T49" fmla="*/ 48 h 97"/>
                <a:gd name="T50" fmla="*/ 86 w 97"/>
                <a:gd name="T51" fmla="*/ 17 h 97"/>
                <a:gd name="T52" fmla="*/ 85 w 97"/>
                <a:gd name="T53" fmla="*/ 81 h 97"/>
                <a:gd name="T54" fmla="*/ 49 w 97"/>
                <a:gd name="T55" fmla="*/ 97 h 97"/>
                <a:gd name="T56" fmla="*/ 54 w 97"/>
                <a:gd name="T57" fmla="*/ 77 h 97"/>
                <a:gd name="T58" fmla="*/ 58 w 97"/>
                <a:gd name="T59" fmla="*/ 74 h 97"/>
                <a:gd name="T60" fmla="*/ 85 w 97"/>
                <a:gd name="T61" fmla="*/ 81 h 97"/>
                <a:gd name="T62" fmla="*/ 42 w 97"/>
                <a:gd name="T63" fmla="*/ 97 h 97"/>
                <a:gd name="T64" fmla="*/ 1 w 97"/>
                <a:gd name="T65" fmla="*/ 60 h 97"/>
                <a:gd name="T66" fmla="*/ 12 w 97"/>
                <a:gd name="T67" fmla="*/ 57 h 97"/>
                <a:gd name="T68" fmla="*/ 18 w 97"/>
                <a:gd name="T69" fmla="*/ 59 h 97"/>
                <a:gd name="T70" fmla="*/ 21 w 97"/>
                <a:gd name="T71" fmla="*/ 58 h 97"/>
                <a:gd name="T72" fmla="*/ 45 w 97"/>
                <a:gd name="T73" fmla="*/ 70 h 97"/>
                <a:gd name="T74" fmla="*/ 48 w 97"/>
                <a:gd name="T75" fmla="*/ 75 h 97"/>
                <a:gd name="T76" fmla="*/ 42 w 97"/>
                <a:gd name="T77" fmla="*/ 97 h 97"/>
                <a:gd name="T78" fmla="*/ 0 w 97"/>
                <a:gd name="T79" fmla="*/ 53 h 97"/>
                <a:gd name="T80" fmla="*/ 8 w 97"/>
                <a:gd name="T81" fmla="*/ 51 h 97"/>
                <a:gd name="T82" fmla="*/ 0 w 97"/>
                <a:gd name="T83" fmla="*/ 45 h 97"/>
                <a:gd name="T84" fmla="*/ 0 w 97"/>
                <a:gd name="T85" fmla="*/ 48 h 97"/>
                <a:gd name="T86" fmla="*/ 0 w 97"/>
                <a:gd name="T87" fmla="*/ 53 h 97"/>
                <a:gd name="T88" fmla="*/ 52 w 97"/>
                <a:gd name="T89" fmla="*/ 40 h 97"/>
                <a:gd name="T90" fmla="*/ 40 w 97"/>
                <a:gd name="T91" fmla="*/ 46 h 97"/>
                <a:gd name="T92" fmla="*/ 25 w 97"/>
                <a:gd name="T93" fmla="*/ 52 h 97"/>
                <a:gd name="T94" fmla="*/ 25 w 97"/>
                <a:gd name="T95" fmla="*/ 52 h 97"/>
                <a:gd name="T96" fmla="*/ 48 w 97"/>
                <a:gd name="T97" fmla="*/ 63 h 97"/>
                <a:gd name="T98" fmla="*/ 50 w 97"/>
                <a:gd name="T99" fmla="*/ 62 h 97"/>
                <a:gd name="T100" fmla="*/ 52 w 97"/>
                <a:gd name="T101" fmla="*/ 44 h 97"/>
                <a:gd name="T102" fmla="*/ 52 w 97"/>
                <a:gd name="T103" fmla="*/ 4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97" h="97">
                  <a:moveTo>
                    <a:pt x="48" y="0"/>
                  </a:moveTo>
                  <a:cubicBezTo>
                    <a:pt x="49" y="0"/>
                    <a:pt x="50" y="0"/>
                    <a:pt x="50" y="0"/>
                  </a:cubicBezTo>
                  <a:cubicBezTo>
                    <a:pt x="52" y="9"/>
                    <a:pt x="53" y="18"/>
                    <a:pt x="53" y="27"/>
                  </a:cubicBezTo>
                  <a:cubicBezTo>
                    <a:pt x="51" y="28"/>
                    <a:pt x="49" y="30"/>
                    <a:pt x="49" y="33"/>
                  </a:cubicBezTo>
                  <a:cubicBezTo>
                    <a:pt x="49" y="33"/>
                    <a:pt x="49" y="34"/>
                    <a:pt x="49" y="34"/>
                  </a:cubicBezTo>
                  <a:cubicBezTo>
                    <a:pt x="45" y="36"/>
                    <a:pt x="41" y="38"/>
                    <a:pt x="37" y="40"/>
                  </a:cubicBezTo>
                  <a:cubicBezTo>
                    <a:pt x="33" y="42"/>
                    <a:pt x="28" y="44"/>
                    <a:pt x="23" y="46"/>
                  </a:cubicBezTo>
                  <a:cubicBezTo>
                    <a:pt x="22" y="44"/>
                    <a:pt x="20" y="43"/>
                    <a:pt x="18" y="43"/>
                  </a:cubicBezTo>
                  <a:cubicBezTo>
                    <a:pt x="16" y="43"/>
                    <a:pt x="14" y="44"/>
                    <a:pt x="13" y="45"/>
                  </a:cubicBezTo>
                  <a:cubicBezTo>
                    <a:pt x="9" y="43"/>
                    <a:pt x="5" y="40"/>
                    <a:pt x="1" y="38"/>
                  </a:cubicBezTo>
                  <a:cubicBezTo>
                    <a:pt x="6" y="16"/>
                    <a:pt x="25" y="0"/>
                    <a:pt x="48" y="0"/>
                  </a:cubicBezTo>
                  <a:close/>
                  <a:moveTo>
                    <a:pt x="57" y="1"/>
                  </a:moveTo>
                  <a:cubicBezTo>
                    <a:pt x="66" y="2"/>
                    <a:pt x="74" y="6"/>
                    <a:pt x="81" y="12"/>
                  </a:cubicBezTo>
                  <a:cubicBezTo>
                    <a:pt x="75" y="17"/>
                    <a:pt x="68" y="22"/>
                    <a:pt x="61" y="27"/>
                  </a:cubicBezTo>
                  <a:cubicBezTo>
                    <a:pt x="61" y="26"/>
                    <a:pt x="60" y="26"/>
                    <a:pt x="60" y="26"/>
                  </a:cubicBezTo>
                  <a:cubicBezTo>
                    <a:pt x="60" y="17"/>
                    <a:pt x="59" y="9"/>
                    <a:pt x="57" y="1"/>
                  </a:cubicBezTo>
                  <a:close/>
                  <a:moveTo>
                    <a:pt x="86" y="17"/>
                  </a:moveTo>
                  <a:cubicBezTo>
                    <a:pt x="79" y="23"/>
                    <a:pt x="72" y="28"/>
                    <a:pt x="65" y="33"/>
                  </a:cubicBezTo>
                  <a:cubicBezTo>
                    <a:pt x="65" y="33"/>
                    <a:pt x="65" y="33"/>
                    <a:pt x="65" y="33"/>
                  </a:cubicBezTo>
                  <a:cubicBezTo>
                    <a:pt x="65" y="36"/>
                    <a:pt x="62" y="39"/>
                    <a:pt x="59" y="40"/>
                  </a:cubicBezTo>
                  <a:cubicBezTo>
                    <a:pt x="59" y="42"/>
                    <a:pt x="59" y="43"/>
                    <a:pt x="59" y="45"/>
                  </a:cubicBezTo>
                  <a:cubicBezTo>
                    <a:pt x="59" y="51"/>
                    <a:pt x="58" y="57"/>
                    <a:pt x="57" y="63"/>
                  </a:cubicBezTo>
                  <a:cubicBezTo>
                    <a:pt x="59" y="64"/>
                    <a:pt x="60" y="66"/>
                    <a:pt x="60" y="68"/>
                  </a:cubicBezTo>
                  <a:cubicBezTo>
                    <a:pt x="70" y="71"/>
                    <a:pt x="80" y="73"/>
                    <a:pt x="89" y="75"/>
                  </a:cubicBezTo>
                  <a:cubicBezTo>
                    <a:pt x="94" y="67"/>
                    <a:pt x="97" y="58"/>
                    <a:pt x="97" y="48"/>
                  </a:cubicBezTo>
                  <a:cubicBezTo>
                    <a:pt x="97" y="36"/>
                    <a:pt x="93" y="25"/>
                    <a:pt x="86" y="17"/>
                  </a:cubicBezTo>
                  <a:close/>
                  <a:moveTo>
                    <a:pt x="85" y="81"/>
                  </a:moveTo>
                  <a:cubicBezTo>
                    <a:pt x="76" y="91"/>
                    <a:pt x="63" y="97"/>
                    <a:pt x="49" y="97"/>
                  </a:cubicBezTo>
                  <a:cubicBezTo>
                    <a:pt x="51" y="90"/>
                    <a:pt x="53" y="83"/>
                    <a:pt x="54" y="77"/>
                  </a:cubicBezTo>
                  <a:cubicBezTo>
                    <a:pt x="56" y="76"/>
                    <a:pt x="57" y="75"/>
                    <a:pt x="58" y="74"/>
                  </a:cubicBezTo>
                  <a:cubicBezTo>
                    <a:pt x="67" y="77"/>
                    <a:pt x="76" y="79"/>
                    <a:pt x="85" y="81"/>
                  </a:cubicBezTo>
                  <a:close/>
                  <a:moveTo>
                    <a:pt x="42" y="97"/>
                  </a:moveTo>
                  <a:cubicBezTo>
                    <a:pt x="22" y="94"/>
                    <a:pt x="6" y="79"/>
                    <a:pt x="1" y="60"/>
                  </a:cubicBezTo>
                  <a:cubicBezTo>
                    <a:pt x="5" y="59"/>
                    <a:pt x="9" y="58"/>
                    <a:pt x="12" y="57"/>
                  </a:cubicBezTo>
                  <a:cubicBezTo>
                    <a:pt x="14" y="58"/>
                    <a:pt x="16" y="59"/>
                    <a:pt x="18" y="59"/>
                  </a:cubicBezTo>
                  <a:cubicBezTo>
                    <a:pt x="19" y="59"/>
                    <a:pt x="20" y="58"/>
                    <a:pt x="21" y="58"/>
                  </a:cubicBezTo>
                  <a:cubicBezTo>
                    <a:pt x="29" y="62"/>
                    <a:pt x="37" y="66"/>
                    <a:pt x="45" y="70"/>
                  </a:cubicBezTo>
                  <a:cubicBezTo>
                    <a:pt x="45" y="72"/>
                    <a:pt x="46" y="73"/>
                    <a:pt x="48" y="75"/>
                  </a:cubicBezTo>
                  <a:cubicBezTo>
                    <a:pt x="46" y="82"/>
                    <a:pt x="44" y="89"/>
                    <a:pt x="42" y="97"/>
                  </a:cubicBezTo>
                  <a:close/>
                  <a:moveTo>
                    <a:pt x="0" y="53"/>
                  </a:moveTo>
                  <a:cubicBezTo>
                    <a:pt x="3" y="52"/>
                    <a:pt x="5" y="51"/>
                    <a:pt x="8" y="51"/>
                  </a:cubicBezTo>
                  <a:cubicBezTo>
                    <a:pt x="5" y="49"/>
                    <a:pt x="3" y="47"/>
                    <a:pt x="0" y="45"/>
                  </a:cubicBezTo>
                  <a:cubicBezTo>
                    <a:pt x="0" y="46"/>
                    <a:pt x="0" y="47"/>
                    <a:pt x="0" y="48"/>
                  </a:cubicBezTo>
                  <a:cubicBezTo>
                    <a:pt x="0" y="50"/>
                    <a:pt x="0" y="51"/>
                    <a:pt x="0" y="53"/>
                  </a:cubicBezTo>
                  <a:close/>
                  <a:moveTo>
                    <a:pt x="52" y="40"/>
                  </a:moveTo>
                  <a:cubicBezTo>
                    <a:pt x="48" y="42"/>
                    <a:pt x="44" y="44"/>
                    <a:pt x="40" y="46"/>
                  </a:cubicBezTo>
                  <a:cubicBezTo>
                    <a:pt x="35" y="48"/>
                    <a:pt x="30" y="50"/>
                    <a:pt x="25" y="52"/>
                  </a:cubicBezTo>
                  <a:cubicBezTo>
                    <a:pt x="25" y="52"/>
                    <a:pt x="25" y="52"/>
                    <a:pt x="25" y="52"/>
                  </a:cubicBezTo>
                  <a:cubicBezTo>
                    <a:pt x="33" y="56"/>
                    <a:pt x="40" y="60"/>
                    <a:pt x="48" y="63"/>
                  </a:cubicBezTo>
                  <a:cubicBezTo>
                    <a:pt x="48" y="63"/>
                    <a:pt x="49" y="62"/>
                    <a:pt x="50" y="62"/>
                  </a:cubicBezTo>
                  <a:cubicBezTo>
                    <a:pt x="51" y="56"/>
                    <a:pt x="52" y="50"/>
                    <a:pt x="52" y="44"/>
                  </a:cubicBezTo>
                  <a:cubicBezTo>
                    <a:pt x="52" y="43"/>
                    <a:pt x="52" y="42"/>
                    <a:pt x="52" y="4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cs typeface="Arial" panose="020B0604020202020204" pitchFamily="34" charset="0"/>
              </a:endParaRPr>
            </a:p>
          </p:txBody>
        </p:sp>
      </p:grpSp>
      <p:grpSp>
        <p:nvGrpSpPr>
          <p:cNvPr id="11" name="组合 10"/>
          <p:cNvGrpSpPr/>
          <p:nvPr/>
        </p:nvGrpSpPr>
        <p:grpSpPr>
          <a:xfrm>
            <a:off x="966486" y="2740638"/>
            <a:ext cx="9369519" cy="1087000"/>
            <a:chOff x="949774" y="2662385"/>
            <a:chExt cx="9370739" cy="1087000"/>
          </a:xfrm>
        </p:grpSpPr>
        <p:sp>
          <p:nvSpPr>
            <p:cNvPr id="81" name="Notched Right Arrow 24"/>
            <p:cNvSpPr/>
            <p:nvPr/>
          </p:nvSpPr>
          <p:spPr>
            <a:xfrm rot="10800000">
              <a:off x="949774" y="2662385"/>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3" name="Oval 31"/>
            <p:cNvSpPr>
              <a:spLocks noChangeAspect="1"/>
            </p:cNvSpPr>
            <p:nvPr/>
          </p:nvSpPr>
          <p:spPr>
            <a:xfrm>
              <a:off x="1337222" y="2858763"/>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02</a:t>
              </a:r>
            </a:p>
          </p:txBody>
        </p:sp>
      </p:grpSp>
      <p:sp>
        <p:nvSpPr>
          <p:cNvPr id="57" name="TextBox 59"/>
          <p:cNvSpPr txBox="1">
            <a:spLocks noChangeArrowheads="1"/>
          </p:cNvSpPr>
          <p:nvPr/>
        </p:nvSpPr>
        <p:spPr bwMode="auto">
          <a:xfrm flipH="1">
            <a:off x="7224069" y="2851194"/>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8" name="矩形 57"/>
          <p:cNvSpPr>
            <a:spLocks noChangeArrowheads="1"/>
          </p:cNvSpPr>
          <p:nvPr/>
        </p:nvSpPr>
        <p:spPr bwMode="auto">
          <a:xfrm>
            <a:off x="2069299" y="3207338"/>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sp>
        <p:nvSpPr>
          <p:cNvPr id="54" name="任意多边形 53"/>
          <p:cNvSpPr/>
          <p:nvPr/>
        </p:nvSpPr>
        <p:spPr>
          <a:xfrm rot="5400000">
            <a:off x="11112830" y="3282758"/>
            <a:ext cx="5988" cy="2760"/>
          </a:xfrm>
          <a:custGeom>
            <a:avLst/>
            <a:gdLst>
              <a:gd name="connsiteX0" fmla="*/ 0 w 5988"/>
              <a:gd name="connsiteY0" fmla="*/ 0 h 2760"/>
              <a:gd name="connsiteX1" fmla="*/ 3001 w 5988"/>
              <a:gd name="connsiteY1" fmla="*/ 2375 h 2760"/>
              <a:gd name="connsiteX2" fmla="*/ 5988 w 5988"/>
              <a:gd name="connsiteY2" fmla="*/ 11 h 2760"/>
              <a:gd name="connsiteX3" fmla="*/ 3000 w 5988"/>
              <a:gd name="connsiteY3" fmla="*/ 2760 h 2760"/>
              <a:gd name="connsiteX4" fmla="*/ 0 w 5988"/>
              <a:gd name="connsiteY4" fmla="*/ 0 h 276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988" h="2760">
                <a:moveTo>
                  <a:pt x="0" y="0"/>
                </a:moveTo>
                <a:lnTo>
                  <a:pt x="3001" y="2375"/>
                </a:lnTo>
                <a:lnTo>
                  <a:pt x="5988" y="11"/>
                </a:lnTo>
                <a:lnTo>
                  <a:pt x="3000" y="2760"/>
                </a:lnTo>
                <a:lnTo>
                  <a:pt x="0" y="0"/>
                </a:lnTo>
                <a:close/>
              </a:path>
            </a:pathLst>
          </a:custGeom>
          <a:solidFill>
            <a:srgbClr val="B7B327"/>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grpSp>
        <p:nvGrpSpPr>
          <p:cNvPr id="24" name="组合 23"/>
          <p:cNvGrpSpPr/>
          <p:nvPr/>
        </p:nvGrpSpPr>
        <p:grpSpPr>
          <a:xfrm>
            <a:off x="10040635" y="2740640"/>
            <a:ext cx="2150381" cy="1087001"/>
            <a:chOff x="10041147" y="2673080"/>
            <a:chExt cx="2150661" cy="1087001"/>
          </a:xfrm>
        </p:grpSpPr>
        <p:sp>
          <p:nvSpPr>
            <p:cNvPr id="51" name="任意多边形 50"/>
            <p:cNvSpPr/>
            <p:nvPr/>
          </p:nvSpPr>
          <p:spPr>
            <a:xfrm rot="5400000">
              <a:off x="10572977" y="2141250"/>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0" name="任意多边形 59"/>
            <p:cNvSpPr/>
            <p:nvPr/>
          </p:nvSpPr>
          <p:spPr bwMode="auto">
            <a:xfrm>
              <a:off x="10719564" y="2955283"/>
              <a:ext cx="697574" cy="522594"/>
            </a:xfrm>
            <a:custGeom>
              <a:avLst/>
              <a:gdLst>
                <a:gd name="connsiteX0" fmla="*/ 152941 w 574972"/>
                <a:gd name="connsiteY0" fmla="*/ 323694 h 399845"/>
                <a:gd name="connsiteX1" fmla="*/ 152941 w 574972"/>
                <a:gd name="connsiteY1" fmla="*/ 399844 h 399845"/>
                <a:gd name="connsiteX2" fmla="*/ 61228 w 574972"/>
                <a:gd name="connsiteY2" fmla="*/ 399844 h 399845"/>
                <a:gd name="connsiteX3" fmla="*/ 61228 w 574972"/>
                <a:gd name="connsiteY3" fmla="*/ 398217 h 399845"/>
                <a:gd name="connsiteX4" fmla="*/ 65606 w 574972"/>
                <a:gd name="connsiteY4" fmla="*/ 394470 h 399845"/>
                <a:gd name="connsiteX5" fmla="*/ 121790 w 574972"/>
                <a:gd name="connsiteY5" fmla="*/ 346388 h 399845"/>
                <a:gd name="connsiteX6" fmla="*/ 145086 w 574972"/>
                <a:gd name="connsiteY6" fmla="*/ 328444 h 399845"/>
                <a:gd name="connsiteX7" fmla="*/ 147415 w 574972"/>
                <a:gd name="connsiteY7" fmla="*/ 328444 h 399845"/>
                <a:gd name="connsiteX8" fmla="*/ 270881 w 574972"/>
                <a:gd name="connsiteY8" fmla="*/ 219691 h 399845"/>
                <a:gd name="connsiteX9" fmla="*/ 270881 w 574972"/>
                <a:gd name="connsiteY9" fmla="*/ 399845 h 399845"/>
                <a:gd name="connsiteX10" fmla="*/ 179168 w 574972"/>
                <a:gd name="connsiteY10" fmla="*/ 399845 h 399845"/>
                <a:gd name="connsiteX11" fmla="*/ 179168 w 574972"/>
                <a:gd name="connsiteY11" fmla="*/ 296830 h 399845"/>
                <a:gd name="connsiteX12" fmla="*/ 185489 w 574972"/>
                <a:gd name="connsiteY12" fmla="*/ 291396 h 399845"/>
                <a:gd name="connsiteX13" fmla="*/ 216939 w 574972"/>
                <a:gd name="connsiteY13" fmla="*/ 264361 h 399845"/>
                <a:gd name="connsiteX14" fmla="*/ 226257 w 574972"/>
                <a:gd name="connsiteY14" fmla="*/ 259235 h 399845"/>
                <a:gd name="connsiteX15" fmla="*/ 240235 w 574972"/>
                <a:gd name="connsiteY15" fmla="*/ 246418 h 399845"/>
                <a:gd name="connsiteX16" fmla="*/ 263531 w 574972"/>
                <a:gd name="connsiteY16" fmla="*/ 225912 h 399845"/>
                <a:gd name="connsiteX17" fmla="*/ 297108 w 574972"/>
                <a:gd name="connsiteY17" fmla="*/ 209429 h 399845"/>
                <a:gd name="connsiteX18" fmla="*/ 300913 w 574972"/>
                <a:gd name="connsiteY18" fmla="*/ 213616 h 399845"/>
                <a:gd name="connsiteX19" fmla="*/ 309758 w 574972"/>
                <a:gd name="connsiteY19" fmla="*/ 223349 h 399845"/>
                <a:gd name="connsiteX20" fmla="*/ 333054 w 574972"/>
                <a:gd name="connsiteY20" fmla="*/ 248982 h 399845"/>
                <a:gd name="connsiteX21" fmla="*/ 342372 w 574972"/>
                <a:gd name="connsiteY21" fmla="*/ 256672 h 399845"/>
                <a:gd name="connsiteX22" fmla="*/ 344702 w 574972"/>
                <a:gd name="connsiteY22" fmla="*/ 261799 h 399845"/>
                <a:gd name="connsiteX23" fmla="*/ 370328 w 574972"/>
                <a:gd name="connsiteY23" fmla="*/ 264362 h 399845"/>
                <a:gd name="connsiteX24" fmla="*/ 379646 w 574972"/>
                <a:gd name="connsiteY24" fmla="*/ 256672 h 399845"/>
                <a:gd name="connsiteX25" fmla="*/ 388821 w 574972"/>
                <a:gd name="connsiteY25" fmla="*/ 248907 h 399845"/>
                <a:gd name="connsiteX26" fmla="*/ 388821 w 574972"/>
                <a:gd name="connsiteY26" fmla="*/ 399844 h 399845"/>
                <a:gd name="connsiteX27" fmla="*/ 297108 w 574972"/>
                <a:gd name="connsiteY27" fmla="*/ 399844 h 399845"/>
                <a:gd name="connsiteX28" fmla="*/ 506761 w 574972"/>
                <a:gd name="connsiteY28" fmla="*/ 139370 h 399845"/>
                <a:gd name="connsiteX29" fmla="*/ 506761 w 574972"/>
                <a:gd name="connsiteY29" fmla="*/ 399844 h 399845"/>
                <a:gd name="connsiteX30" fmla="*/ 415048 w 574972"/>
                <a:gd name="connsiteY30" fmla="*/ 399844 h 399845"/>
                <a:gd name="connsiteX31" fmla="*/ 415048 w 574972"/>
                <a:gd name="connsiteY31" fmla="*/ 222112 h 399845"/>
                <a:gd name="connsiteX32" fmla="*/ 418375 w 574972"/>
                <a:gd name="connsiteY32" fmla="*/ 219183 h 399845"/>
                <a:gd name="connsiteX33" fmla="*/ 428203 w 574972"/>
                <a:gd name="connsiteY33" fmla="*/ 210532 h 399845"/>
                <a:gd name="connsiteX34" fmla="*/ 458488 w 574972"/>
                <a:gd name="connsiteY34" fmla="*/ 184898 h 399845"/>
                <a:gd name="connsiteX35" fmla="*/ 496198 w 574972"/>
                <a:gd name="connsiteY35" fmla="*/ 149332 h 399845"/>
                <a:gd name="connsiteX36" fmla="*/ 463151 w 574972"/>
                <a:gd name="connsiteY36" fmla="*/ 0 h 399845"/>
                <a:gd name="connsiteX37" fmla="*/ 533039 w 574972"/>
                <a:gd name="connsiteY37" fmla="*/ 0 h 399845"/>
                <a:gd name="connsiteX38" fmla="*/ 554006 w 574972"/>
                <a:gd name="connsiteY38" fmla="*/ 0 h 399845"/>
                <a:gd name="connsiteX39" fmla="*/ 567983 w 574972"/>
                <a:gd name="connsiteY39" fmla="*/ 5127 h 399845"/>
                <a:gd name="connsiteX40" fmla="*/ 574972 w 574972"/>
                <a:gd name="connsiteY40" fmla="*/ 20506 h 399845"/>
                <a:gd name="connsiteX41" fmla="*/ 574972 w 574972"/>
                <a:gd name="connsiteY41" fmla="*/ 117913 h 399845"/>
                <a:gd name="connsiteX42" fmla="*/ 554006 w 574972"/>
                <a:gd name="connsiteY42" fmla="*/ 138419 h 399845"/>
                <a:gd name="connsiteX43" fmla="*/ 535369 w 574972"/>
                <a:gd name="connsiteY43" fmla="*/ 117913 h 399845"/>
                <a:gd name="connsiteX44" fmla="*/ 535369 w 574972"/>
                <a:gd name="connsiteY44" fmla="*/ 66646 h 399845"/>
                <a:gd name="connsiteX45" fmla="*/ 533039 w 574972"/>
                <a:gd name="connsiteY45" fmla="*/ 69209 h 399845"/>
                <a:gd name="connsiteX46" fmla="*/ 467811 w 574972"/>
                <a:gd name="connsiteY46" fmla="*/ 130729 h 399845"/>
                <a:gd name="connsiteX47" fmla="*/ 437526 w 574972"/>
                <a:gd name="connsiteY47" fmla="*/ 156362 h 399845"/>
                <a:gd name="connsiteX48" fmla="*/ 414230 w 574972"/>
                <a:gd name="connsiteY48" fmla="*/ 176869 h 399845"/>
                <a:gd name="connsiteX49" fmla="*/ 383945 w 574972"/>
                <a:gd name="connsiteY49" fmla="*/ 202502 h 399845"/>
                <a:gd name="connsiteX50" fmla="*/ 374627 w 574972"/>
                <a:gd name="connsiteY50" fmla="*/ 210192 h 399845"/>
                <a:gd name="connsiteX51" fmla="*/ 349001 w 574972"/>
                <a:gd name="connsiteY51" fmla="*/ 207629 h 399845"/>
                <a:gd name="connsiteX52" fmla="*/ 346671 w 574972"/>
                <a:gd name="connsiteY52" fmla="*/ 202502 h 399845"/>
                <a:gd name="connsiteX53" fmla="*/ 337353 w 574972"/>
                <a:gd name="connsiteY53" fmla="*/ 194812 h 399845"/>
                <a:gd name="connsiteX54" fmla="*/ 314057 w 574972"/>
                <a:gd name="connsiteY54" fmla="*/ 169179 h 399845"/>
                <a:gd name="connsiteX55" fmla="*/ 293091 w 574972"/>
                <a:gd name="connsiteY55" fmla="*/ 146109 h 399845"/>
                <a:gd name="connsiteX56" fmla="*/ 262806 w 574972"/>
                <a:gd name="connsiteY56" fmla="*/ 171742 h 399845"/>
                <a:gd name="connsiteX57" fmla="*/ 239510 w 574972"/>
                <a:gd name="connsiteY57" fmla="*/ 192249 h 399845"/>
                <a:gd name="connsiteX58" fmla="*/ 225532 w 574972"/>
                <a:gd name="connsiteY58" fmla="*/ 205065 h 399845"/>
                <a:gd name="connsiteX59" fmla="*/ 216214 w 574972"/>
                <a:gd name="connsiteY59" fmla="*/ 210192 h 399845"/>
                <a:gd name="connsiteX60" fmla="*/ 141666 w 574972"/>
                <a:gd name="connsiteY60" fmla="*/ 274275 h 399845"/>
                <a:gd name="connsiteX61" fmla="*/ 139337 w 574972"/>
                <a:gd name="connsiteY61" fmla="*/ 274275 h 399845"/>
                <a:gd name="connsiteX62" fmla="*/ 116041 w 574972"/>
                <a:gd name="connsiteY62" fmla="*/ 292218 h 399845"/>
                <a:gd name="connsiteX63" fmla="*/ 32175 w 574972"/>
                <a:gd name="connsiteY63" fmla="*/ 363992 h 399845"/>
                <a:gd name="connsiteX64" fmla="*/ 22856 w 574972"/>
                <a:gd name="connsiteY64" fmla="*/ 366555 h 399845"/>
                <a:gd name="connsiteX65" fmla="*/ 4220 w 574972"/>
                <a:gd name="connsiteY65" fmla="*/ 358865 h 399845"/>
                <a:gd name="connsiteX66" fmla="*/ 6549 w 574972"/>
                <a:gd name="connsiteY66" fmla="*/ 328105 h 399845"/>
                <a:gd name="connsiteX67" fmla="*/ 18197 w 574972"/>
                <a:gd name="connsiteY67" fmla="*/ 317851 h 399845"/>
                <a:gd name="connsiteX68" fmla="*/ 116041 w 574972"/>
                <a:gd name="connsiteY68" fmla="*/ 238389 h 399845"/>
                <a:gd name="connsiteX69" fmla="*/ 139337 w 574972"/>
                <a:gd name="connsiteY69" fmla="*/ 220445 h 399845"/>
                <a:gd name="connsiteX70" fmla="*/ 141666 w 574972"/>
                <a:gd name="connsiteY70" fmla="*/ 217882 h 399845"/>
                <a:gd name="connsiteX71" fmla="*/ 216214 w 574972"/>
                <a:gd name="connsiteY71" fmla="*/ 156362 h 399845"/>
                <a:gd name="connsiteX72" fmla="*/ 223203 w 574972"/>
                <a:gd name="connsiteY72" fmla="*/ 148672 h 399845"/>
                <a:gd name="connsiteX73" fmla="*/ 239510 w 574972"/>
                <a:gd name="connsiteY73" fmla="*/ 138419 h 399845"/>
                <a:gd name="connsiteX74" fmla="*/ 262806 w 574972"/>
                <a:gd name="connsiteY74" fmla="*/ 117913 h 399845"/>
                <a:gd name="connsiteX75" fmla="*/ 283772 w 574972"/>
                <a:gd name="connsiteY75" fmla="*/ 99969 h 399845"/>
                <a:gd name="connsiteX76" fmla="*/ 309398 w 574972"/>
                <a:gd name="connsiteY76" fmla="*/ 102533 h 399845"/>
                <a:gd name="connsiteX77" fmla="*/ 314057 w 574972"/>
                <a:gd name="connsiteY77" fmla="*/ 107659 h 399845"/>
                <a:gd name="connsiteX78" fmla="*/ 337353 w 574972"/>
                <a:gd name="connsiteY78" fmla="*/ 133292 h 399845"/>
                <a:gd name="connsiteX79" fmla="*/ 346671 w 574972"/>
                <a:gd name="connsiteY79" fmla="*/ 140982 h 399845"/>
                <a:gd name="connsiteX80" fmla="*/ 365308 w 574972"/>
                <a:gd name="connsiteY80" fmla="*/ 161489 h 399845"/>
                <a:gd name="connsiteX81" fmla="*/ 383945 w 574972"/>
                <a:gd name="connsiteY81" fmla="*/ 146109 h 399845"/>
                <a:gd name="connsiteX82" fmla="*/ 414230 w 574972"/>
                <a:gd name="connsiteY82" fmla="*/ 120476 h 399845"/>
                <a:gd name="connsiteX83" fmla="*/ 437526 w 574972"/>
                <a:gd name="connsiteY83" fmla="*/ 99969 h 399845"/>
                <a:gd name="connsiteX84" fmla="*/ 477129 w 574972"/>
                <a:gd name="connsiteY84" fmla="*/ 61520 h 399845"/>
                <a:gd name="connsiteX85" fmla="*/ 498095 w 574972"/>
                <a:gd name="connsiteY85" fmla="*/ 43576 h 399845"/>
                <a:gd name="connsiteX86" fmla="*/ 486447 w 574972"/>
                <a:gd name="connsiteY86" fmla="*/ 43576 h 399845"/>
                <a:gd name="connsiteX87" fmla="*/ 463151 w 574972"/>
                <a:gd name="connsiteY87" fmla="*/ 43576 h 399845"/>
                <a:gd name="connsiteX88" fmla="*/ 456163 w 574972"/>
                <a:gd name="connsiteY88" fmla="*/ 41013 h 399845"/>
                <a:gd name="connsiteX89" fmla="*/ 442185 w 574972"/>
                <a:gd name="connsiteY89" fmla="*/ 20506 h 399845"/>
                <a:gd name="connsiteX90" fmla="*/ 453833 w 574972"/>
                <a:gd name="connsiteY90" fmla="*/ 2563 h 399845"/>
                <a:gd name="connsiteX91" fmla="*/ 456163 w 574972"/>
                <a:gd name="connsiteY91" fmla="*/ 2563 h 399845"/>
                <a:gd name="connsiteX92" fmla="*/ 463151 w 574972"/>
                <a:gd name="connsiteY92" fmla="*/ 0 h 3998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574972" h="399845">
                  <a:moveTo>
                    <a:pt x="152941" y="323694"/>
                  </a:moveTo>
                  <a:lnTo>
                    <a:pt x="152941" y="399844"/>
                  </a:lnTo>
                  <a:lnTo>
                    <a:pt x="61228" y="399844"/>
                  </a:lnTo>
                  <a:lnTo>
                    <a:pt x="61228" y="398217"/>
                  </a:lnTo>
                  <a:lnTo>
                    <a:pt x="65606" y="394470"/>
                  </a:lnTo>
                  <a:cubicBezTo>
                    <a:pt x="121790" y="346388"/>
                    <a:pt x="121790" y="346388"/>
                    <a:pt x="121790" y="346388"/>
                  </a:cubicBezTo>
                  <a:cubicBezTo>
                    <a:pt x="145086" y="328444"/>
                    <a:pt x="145086" y="328444"/>
                    <a:pt x="145086" y="328444"/>
                  </a:cubicBezTo>
                  <a:cubicBezTo>
                    <a:pt x="147415" y="328444"/>
                    <a:pt x="147415" y="328444"/>
                    <a:pt x="147415" y="328444"/>
                  </a:cubicBezTo>
                  <a:close/>
                  <a:moveTo>
                    <a:pt x="270881" y="219691"/>
                  </a:moveTo>
                  <a:lnTo>
                    <a:pt x="270881" y="399845"/>
                  </a:lnTo>
                  <a:lnTo>
                    <a:pt x="179168" y="399845"/>
                  </a:lnTo>
                  <a:lnTo>
                    <a:pt x="179168" y="296830"/>
                  </a:lnTo>
                  <a:lnTo>
                    <a:pt x="185489" y="291396"/>
                  </a:lnTo>
                  <a:cubicBezTo>
                    <a:pt x="216939" y="264361"/>
                    <a:pt x="216939" y="264361"/>
                    <a:pt x="216939" y="264361"/>
                  </a:cubicBezTo>
                  <a:cubicBezTo>
                    <a:pt x="226257" y="259235"/>
                    <a:pt x="226257" y="259235"/>
                    <a:pt x="226257" y="259235"/>
                  </a:cubicBezTo>
                  <a:cubicBezTo>
                    <a:pt x="240235" y="246418"/>
                    <a:pt x="240235" y="246418"/>
                    <a:pt x="240235" y="246418"/>
                  </a:cubicBezTo>
                  <a:cubicBezTo>
                    <a:pt x="263531" y="225912"/>
                    <a:pt x="263531" y="225912"/>
                    <a:pt x="263531" y="225912"/>
                  </a:cubicBezTo>
                  <a:close/>
                  <a:moveTo>
                    <a:pt x="297108" y="209429"/>
                  </a:moveTo>
                  <a:lnTo>
                    <a:pt x="300913" y="213616"/>
                  </a:lnTo>
                  <a:cubicBezTo>
                    <a:pt x="309758" y="223349"/>
                    <a:pt x="309758" y="223349"/>
                    <a:pt x="309758" y="223349"/>
                  </a:cubicBezTo>
                  <a:cubicBezTo>
                    <a:pt x="333054" y="248982"/>
                    <a:pt x="333054" y="248982"/>
                    <a:pt x="333054" y="248982"/>
                  </a:cubicBezTo>
                  <a:cubicBezTo>
                    <a:pt x="342372" y="256672"/>
                    <a:pt x="342372" y="256672"/>
                    <a:pt x="342372" y="256672"/>
                  </a:cubicBezTo>
                  <a:cubicBezTo>
                    <a:pt x="344702" y="261799"/>
                    <a:pt x="344702" y="261799"/>
                    <a:pt x="344702" y="261799"/>
                  </a:cubicBezTo>
                  <a:cubicBezTo>
                    <a:pt x="351691" y="269489"/>
                    <a:pt x="363339" y="269489"/>
                    <a:pt x="370328" y="264362"/>
                  </a:cubicBezTo>
                  <a:cubicBezTo>
                    <a:pt x="379646" y="256672"/>
                    <a:pt x="379646" y="256672"/>
                    <a:pt x="379646" y="256672"/>
                  </a:cubicBezTo>
                  <a:lnTo>
                    <a:pt x="388821" y="248907"/>
                  </a:lnTo>
                  <a:lnTo>
                    <a:pt x="388821" y="399844"/>
                  </a:lnTo>
                  <a:lnTo>
                    <a:pt x="297108" y="399844"/>
                  </a:lnTo>
                  <a:close/>
                  <a:moveTo>
                    <a:pt x="506761" y="139370"/>
                  </a:moveTo>
                  <a:lnTo>
                    <a:pt x="506761" y="399844"/>
                  </a:lnTo>
                  <a:lnTo>
                    <a:pt x="415048" y="399844"/>
                  </a:lnTo>
                  <a:lnTo>
                    <a:pt x="415048" y="222112"/>
                  </a:lnTo>
                  <a:lnTo>
                    <a:pt x="418375" y="219183"/>
                  </a:lnTo>
                  <a:cubicBezTo>
                    <a:pt x="428203" y="210532"/>
                    <a:pt x="428203" y="210532"/>
                    <a:pt x="428203" y="210532"/>
                  </a:cubicBezTo>
                  <a:cubicBezTo>
                    <a:pt x="458488" y="184898"/>
                    <a:pt x="458488" y="184898"/>
                    <a:pt x="458488" y="184898"/>
                  </a:cubicBezTo>
                  <a:cubicBezTo>
                    <a:pt x="474795" y="169518"/>
                    <a:pt x="487025" y="157984"/>
                    <a:pt x="496198" y="149332"/>
                  </a:cubicBezTo>
                  <a:close/>
                  <a:moveTo>
                    <a:pt x="463151" y="0"/>
                  </a:moveTo>
                  <a:cubicBezTo>
                    <a:pt x="463151" y="0"/>
                    <a:pt x="463151" y="0"/>
                    <a:pt x="533039" y="0"/>
                  </a:cubicBezTo>
                  <a:cubicBezTo>
                    <a:pt x="533039" y="0"/>
                    <a:pt x="533039" y="0"/>
                    <a:pt x="554006" y="0"/>
                  </a:cubicBezTo>
                  <a:cubicBezTo>
                    <a:pt x="558665" y="0"/>
                    <a:pt x="563324" y="2563"/>
                    <a:pt x="567983" y="5127"/>
                  </a:cubicBezTo>
                  <a:cubicBezTo>
                    <a:pt x="572643" y="10253"/>
                    <a:pt x="574972" y="15380"/>
                    <a:pt x="574972" y="20506"/>
                  </a:cubicBezTo>
                  <a:lnTo>
                    <a:pt x="574972" y="117913"/>
                  </a:lnTo>
                  <a:cubicBezTo>
                    <a:pt x="574972" y="128166"/>
                    <a:pt x="565654" y="138419"/>
                    <a:pt x="554006" y="138419"/>
                  </a:cubicBezTo>
                  <a:cubicBezTo>
                    <a:pt x="542358" y="138419"/>
                    <a:pt x="535369" y="128166"/>
                    <a:pt x="535369" y="117913"/>
                  </a:cubicBezTo>
                  <a:cubicBezTo>
                    <a:pt x="535369" y="117913"/>
                    <a:pt x="535369" y="117913"/>
                    <a:pt x="535369" y="66646"/>
                  </a:cubicBezTo>
                  <a:cubicBezTo>
                    <a:pt x="535369" y="66646"/>
                    <a:pt x="535369" y="66646"/>
                    <a:pt x="533039" y="69209"/>
                  </a:cubicBezTo>
                  <a:cubicBezTo>
                    <a:pt x="533039" y="69209"/>
                    <a:pt x="533039" y="69209"/>
                    <a:pt x="467811" y="130729"/>
                  </a:cubicBezTo>
                  <a:cubicBezTo>
                    <a:pt x="467811" y="130729"/>
                    <a:pt x="467811" y="130729"/>
                    <a:pt x="437526" y="156362"/>
                  </a:cubicBezTo>
                  <a:cubicBezTo>
                    <a:pt x="437526" y="156362"/>
                    <a:pt x="437526" y="156362"/>
                    <a:pt x="414230" y="176869"/>
                  </a:cubicBezTo>
                  <a:cubicBezTo>
                    <a:pt x="414230" y="176869"/>
                    <a:pt x="414230" y="176869"/>
                    <a:pt x="383945" y="202502"/>
                  </a:cubicBezTo>
                  <a:cubicBezTo>
                    <a:pt x="383945" y="202502"/>
                    <a:pt x="383945" y="202502"/>
                    <a:pt x="374627" y="210192"/>
                  </a:cubicBezTo>
                  <a:cubicBezTo>
                    <a:pt x="367638" y="215319"/>
                    <a:pt x="355990" y="215319"/>
                    <a:pt x="349001" y="207629"/>
                  </a:cubicBezTo>
                  <a:cubicBezTo>
                    <a:pt x="349001" y="207629"/>
                    <a:pt x="349001" y="207629"/>
                    <a:pt x="346671" y="202502"/>
                  </a:cubicBezTo>
                  <a:cubicBezTo>
                    <a:pt x="346671" y="202502"/>
                    <a:pt x="346671" y="202502"/>
                    <a:pt x="337353" y="194812"/>
                  </a:cubicBezTo>
                  <a:cubicBezTo>
                    <a:pt x="337353" y="194812"/>
                    <a:pt x="337353" y="194812"/>
                    <a:pt x="314057" y="169179"/>
                  </a:cubicBezTo>
                  <a:cubicBezTo>
                    <a:pt x="314057" y="169179"/>
                    <a:pt x="314057" y="169179"/>
                    <a:pt x="293091" y="146109"/>
                  </a:cubicBezTo>
                  <a:cubicBezTo>
                    <a:pt x="293091" y="146109"/>
                    <a:pt x="293091" y="146109"/>
                    <a:pt x="262806" y="171742"/>
                  </a:cubicBezTo>
                  <a:cubicBezTo>
                    <a:pt x="262806" y="171742"/>
                    <a:pt x="262806" y="171742"/>
                    <a:pt x="239510" y="192249"/>
                  </a:cubicBezTo>
                  <a:cubicBezTo>
                    <a:pt x="239510" y="192249"/>
                    <a:pt x="239510" y="192249"/>
                    <a:pt x="225532" y="205065"/>
                  </a:cubicBezTo>
                  <a:cubicBezTo>
                    <a:pt x="225532" y="205065"/>
                    <a:pt x="225532" y="205065"/>
                    <a:pt x="216214" y="210192"/>
                  </a:cubicBezTo>
                  <a:cubicBezTo>
                    <a:pt x="216214" y="210192"/>
                    <a:pt x="216214" y="210192"/>
                    <a:pt x="141666" y="274275"/>
                  </a:cubicBezTo>
                  <a:cubicBezTo>
                    <a:pt x="141666" y="274275"/>
                    <a:pt x="141666" y="274275"/>
                    <a:pt x="139337" y="274275"/>
                  </a:cubicBezTo>
                  <a:cubicBezTo>
                    <a:pt x="139337" y="274275"/>
                    <a:pt x="139337" y="274275"/>
                    <a:pt x="116041" y="292218"/>
                  </a:cubicBezTo>
                  <a:cubicBezTo>
                    <a:pt x="116041" y="292218"/>
                    <a:pt x="116041" y="292218"/>
                    <a:pt x="32175" y="363992"/>
                  </a:cubicBezTo>
                  <a:cubicBezTo>
                    <a:pt x="29845" y="366555"/>
                    <a:pt x="25186" y="366555"/>
                    <a:pt x="22856" y="366555"/>
                  </a:cubicBezTo>
                  <a:cubicBezTo>
                    <a:pt x="15868" y="369118"/>
                    <a:pt x="8879" y="366555"/>
                    <a:pt x="4220" y="358865"/>
                  </a:cubicBezTo>
                  <a:cubicBezTo>
                    <a:pt x="-2769" y="348612"/>
                    <a:pt x="-440" y="335795"/>
                    <a:pt x="6549" y="328105"/>
                  </a:cubicBezTo>
                  <a:cubicBezTo>
                    <a:pt x="6549" y="328105"/>
                    <a:pt x="6549" y="328105"/>
                    <a:pt x="18197" y="317851"/>
                  </a:cubicBezTo>
                  <a:cubicBezTo>
                    <a:pt x="18197" y="317851"/>
                    <a:pt x="18197" y="317851"/>
                    <a:pt x="116041" y="238389"/>
                  </a:cubicBezTo>
                  <a:cubicBezTo>
                    <a:pt x="116041" y="238389"/>
                    <a:pt x="116041" y="238389"/>
                    <a:pt x="139337" y="220445"/>
                  </a:cubicBezTo>
                  <a:cubicBezTo>
                    <a:pt x="139337" y="220445"/>
                    <a:pt x="139337" y="220445"/>
                    <a:pt x="141666" y="217882"/>
                  </a:cubicBezTo>
                  <a:cubicBezTo>
                    <a:pt x="141666" y="217882"/>
                    <a:pt x="141666" y="217882"/>
                    <a:pt x="216214" y="156362"/>
                  </a:cubicBezTo>
                  <a:cubicBezTo>
                    <a:pt x="216214" y="156362"/>
                    <a:pt x="216214" y="156362"/>
                    <a:pt x="223203" y="148672"/>
                  </a:cubicBezTo>
                  <a:cubicBezTo>
                    <a:pt x="223203" y="148672"/>
                    <a:pt x="223203" y="148672"/>
                    <a:pt x="239510" y="138419"/>
                  </a:cubicBezTo>
                  <a:cubicBezTo>
                    <a:pt x="239510" y="138419"/>
                    <a:pt x="239510" y="138419"/>
                    <a:pt x="262806" y="117913"/>
                  </a:cubicBezTo>
                  <a:cubicBezTo>
                    <a:pt x="262806" y="117913"/>
                    <a:pt x="262806" y="117913"/>
                    <a:pt x="283772" y="99969"/>
                  </a:cubicBezTo>
                  <a:cubicBezTo>
                    <a:pt x="293091" y="92279"/>
                    <a:pt x="302409" y="94843"/>
                    <a:pt x="309398" y="102533"/>
                  </a:cubicBezTo>
                  <a:cubicBezTo>
                    <a:pt x="309398" y="102533"/>
                    <a:pt x="309398" y="102533"/>
                    <a:pt x="314057" y="107659"/>
                  </a:cubicBezTo>
                  <a:cubicBezTo>
                    <a:pt x="314057" y="107659"/>
                    <a:pt x="314057" y="107659"/>
                    <a:pt x="337353" y="133292"/>
                  </a:cubicBezTo>
                  <a:cubicBezTo>
                    <a:pt x="337353" y="133292"/>
                    <a:pt x="337353" y="133292"/>
                    <a:pt x="346671" y="140982"/>
                  </a:cubicBezTo>
                  <a:cubicBezTo>
                    <a:pt x="346671" y="140982"/>
                    <a:pt x="346671" y="140982"/>
                    <a:pt x="365308" y="161489"/>
                  </a:cubicBezTo>
                  <a:cubicBezTo>
                    <a:pt x="365308" y="161489"/>
                    <a:pt x="365308" y="161489"/>
                    <a:pt x="383945" y="146109"/>
                  </a:cubicBezTo>
                  <a:cubicBezTo>
                    <a:pt x="383945" y="146109"/>
                    <a:pt x="383945" y="146109"/>
                    <a:pt x="414230" y="120476"/>
                  </a:cubicBezTo>
                  <a:cubicBezTo>
                    <a:pt x="414230" y="120476"/>
                    <a:pt x="414230" y="120476"/>
                    <a:pt x="437526" y="99969"/>
                  </a:cubicBezTo>
                  <a:cubicBezTo>
                    <a:pt x="437526" y="99969"/>
                    <a:pt x="437526" y="99969"/>
                    <a:pt x="477129" y="61520"/>
                  </a:cubicBezTo>
                  <a:cubicBezTo>
                    <a:pt x="477129" y="61520"/>
                    <a:pt x="477129" y="61520"/>
                    <a:pt x="498095" y="43576"/>
                  </a:cubicBezTo>
                  <a:cubicBezTo>
                    <a:pt x="498095" y="43576"/>
                    <a:pt x="498095" y="43576"/>
                    <a:pt x="486447" y="43576"/>
                  </a:cubicBezTo>
                  <a:cubicBezTo>
                    <a:pt x="486447" y="43576"/>
                    <a:pt x="486447" y="43576"/>
                    <a:pt x="463151" y="43576"/>
                  </a:cubicBezTo>
                  <a:cubicBezTo>
                    <a:pt x="460822" y="43576"/>
                    <a:pt x="458492" y="43576"/>
                    <a:pt x="456163" y="41013"/>
                  </a:cubicBezTo>
                  <a:cubicBezTo>
                    <a:pt x="449174" y="38450"/>
                    <a:pt x="442185" y="30760"/>
                    <a:pt x="442185" y="20506"/>
                  </a:cubicBezTo>
                  <a:cubicBezTo>
                    <a:pt x="442185" y="12816"/>
                    <a:pt x="446844" y="5127"/>
                    <a:pt x="453833" y="2563"/>
                  </a:cubicBezTo>
                  <a:cubicBezTo>
                    <a:pt x="453833" y="2563"/>
                    <a:pt x="456163" y="2563"/>
                    <a:pt x="456163" y="2563"/>
                  </a:cubicBezTo>
                  <a:cubicBezTo>
                    <a:pt x="458492" y="0"/>
                    <a:pt x="460822" y="0"/>
                    <a:pt x="463151" y="0"/>
                  </a:cubicBezTo>
                  <a:close/>
                </a:path>
              </a:pathLst>
            </a:custGeom>
            <a:solidFill>
              <a:schemeClr val="bg1"/>
            </a:solidFill>
            <a:ln>
              <a:noFill/>
            </a:ln>
          </p:spPr>
          <p:txBody>
            <a:bodyPr vert="horz" wrap="square" lIns="91440" tIns="45720" rIns="91440" bIns="45720" numCol="1" anchor="t" anchorCtr="0" compatLnSpc="1">
              <a:noAutofit/>
            </a:bodyPr>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3" name="组合 12"/>
          <p:cNvGrpSpPr/>
          <p:nvPr/>
        </p:nvGrpSpPr>
        <p:grpSpPr>
          <a:xfrm>
            <a:off x="966486" y="5227911"/>
            <a:ext cx="9369519" cy="1087000"/>
            <a:chOff x="949774" y="5192437"/>
            <a:chExt cx="9370739" cy="1087000"/>
          </a:xfrm>
        </p:grpSpPr>
        <p:sp>
          <p:nvSpPr>
            <p:cNvPr id="87" name="Notched Right Arrow 32"/>
            <p:cNvSpPr/>
            <p:nvPr/>
          </p:nvSpPr>
          <p:spPr>
            <a:xfrm rot="10800000">
              <a:off x="949774" y="5192437"/>
              <a:ext cx="9370739" cy="1087000"/>
            </a:xfrm>
            <a:prstGeom prst="notchedRightArrow">
              <a:avLst>
                <a:gd name="adj1" fmla="val 100000"/>
                <a:gd name="adj2" fmla="val 46000"/>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89" name="Oval 36"/>
            <p:cNvSpPr>
              <a:spLocks noChangeAspect="1"/>
            </p:cNvSpPr>
            <p:nvPr/>
          </p:nvSpPr>
          <p:spPr>
            <a:xfrm>
              <a:off x="1337222" y="5388816"/>
              <a:ext cx="694248" cy="694244"/>
            </a:xfrm>
            <a:prstGeom prst="ellipse">
              <a:avLst/>
            </a:prstGeom>
            <a:solidFill>
              <a:srgbClr val="CBCBCB"/>
            </a:solid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04</a:t>
              </a:r>
            </a:p>
          </p:txBody>
        </p:sp>
      </p:grpSp>
      <p:sp>
        <p:nvSpPr>
          <p:cNvPr id="44" name="TextBox 59"/>
          <p:cNvSpPr txBox="1">
            <a:spLocks noChangeArrowheads="1"/>
          </p:cNvSpPr>
          <p:nvPr/>
        </p:nvSpPr>
        <p:spPr bwMode="auto">
          <a:xfrm flipH="1">
            <a:off x="7224069" y="533328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2069299" y="568943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gn="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5" name="组合 24"/>
          <p:cNvGrpSpPr/>
          <p:nvPr/>
        </p:nvGrpSpPr>
        <p:grpSpPr>
          <a:xfrm>
            <a:off x="10040828" y="5229624"/>
            <a:ext cx="2150381" cy="1087001"/>
            <a:chOff x="10041340" y="5162064"/>
            <a:chExt cx="2150661" cy="1087001"/>
          </a:xfrm>
        </p:grpSpPr>
        <p:sp>
          <p:nvSpPr>
            <p:cNvPr id="69" name="任意多边形 68"/>
            <p:cNvSpPr/>
            <p:nvPr/>
          </p:nvSpPr>
          <p:spPr>
            <a:xfrm rot="5400000">
              <a:off x="10573170" y="4630234"/>
              <a:ext cx="1087001" cy="2150661"/>
            </a:xfrm>
            <a:custGeom>
              <a:avLst/>
              <a:gdLst>
                <a:gd name="connsiteX0" fmla="*/ 0 w 1087001"/>
                <a:gd name="connsiteY0" fmla="*/ 1651026 h 2150661"/>
                <a:gd name="connsiteX1" fmla="*/ 0 w 1087001"/>
                <a:gd name="connsiteY1" fmla="*/ 0 h 2150661"/>
                <a:gd name="connsiteX2" fmla="*/ 1087001 w 1087001"/>
                <a:gd name="connsiteY2" fmla="*/ 0 h 2150661"/>
                <a:gd name="connsiteX3" fmla="*/ 1087001 w 1087001"/>
                <a:gd name="connsiteY3" fmla="*/ 1720529 h 2150661"/>
                <a:gd name="connsiteX4" fmla="*/ 1087000 w 1087001"/>
                <a:gd name="connsiteY4" fmla="*/ 1720530 h 2150661"/>
                <a:gd name="connsiteX5" fmla="*/ 1087000 w 1087001"/>
                <a:gd name="connsiteY5" fmla="*/ 1651026 h 2150661"/>
                <a:gd name="connsiteX6" fmla="*/ 546488 w 1087001"/>
                <a:gd name="connsiteY6" fmla="*/ 2148297 h 2150661"/>
                <a:gd name="connsiteX7" fmla="*/ 543501 w 1087001"/>
                <a:gd name="connsiteY7" fmla="*/ 2150661 h 2150661"/>
                <a:gd name="connsiteX8" fmla="*/ 540500 w 1087001"/>
                <a:gd name="connsiteY8" fmla="*/ 2148286 h 2150661"/>
                <a:gd name="connsiteX9" fmla="*/ 0 w 1087001"/>
                <a:gd name="connsiteY9" fmla="*/ 1651026 h 215066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87001" h="2150661">
                  <a:moveTo>
                    <a:pt x="0" y="1651026"/>
                  </a:moveTo>
                  <a:lnTo>
                    <a:pt x="0" y="0"/>
                  </a:lnTo>
                  <a:lnTo>
                    <a:pt x="1087001" y="0"/>
                  </a:lnTo>
                  <a:lnTo>
                    <a:pt x="1087001" y="1720529"/>
                  </a:lnTo>
                  <a:lnTo>
                    <a:pt x="1087000" y="1720530"/>
                  </a:lnTo>
                  <a:lnTo>
                    <a:pt x="1087000" y="1651026"/>
                  </a:lnTo>
                  <a:lnTo>
                    <a:pt x="546488" y="2148297"/>
                  </a:lnTo>
                  <a:lnTo>
                    <a:pt x="543501" y="2150661"/>
                  </a:lnTo>
                  <a:lnTo>
                    <a:pt x="540500" y="2148286"/>
                  </a:lnTo>
                  <a:lnTo>
                    <a:pt x="0" y="1651026"/>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vert="vert270" wrap="square" rtlCol="0" anchor="ctr">
              <a:noAutofit/>
            </a:bodyPr>
            <a:lstStyle/>
            <a:p>
              <a:pPr algn="ctr"/>
              <a:endParaRPr lang="en-US" sz="4265" dirty="0">
                <a:solidFill>
                  <a:schemeClr val="bg1"/>
                </a:solidFill>
              </a:endParaRPr>
            </a:p>
          </p:txBody>
        </p:sp>
        <p:sp>
          <p:nvSpPr>
            <p:cNvPr id="61" name="Freeform 168"/>
            <p:cNvSpPr>
              <a:spLocks noChangeAspect="1" noEditPoints="1"/>
            </p:cNvSpPr>
            <p:nvPr/>
          </p:nvSpPr>
          <p:spPr bwMode="auto">
            <a:xfrm>
              <a:off x="10755422" y="5420286"/>
              <a:ext cx="626245" cy="570557"/>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10" name="组合 9"/>
          <p:cNvGrpSpPr/>
          <p:nvPr/>
        </p:nvGrpSpPr>
        <p:grpSpPr>
          <a:xfrm>
            <a:off x="1839959" y="1497002"/>
            <a:ext cx="9369519" cy="1087001"/>
            <a:chOff x="1855445" y="1397359"/>
            <a:chExt cx="9370739" cy="1087001"/>
          </a:xfrm>
        </p:grpSpPr>
        <p:sp>
          <p:nvSpPr>
            <p:cNvPr id="42" name="Notched Right Arrow 20"/>
            <p:cNvSpPr/>
            <p:nvPr/>
          </p:nvSpPr>
          <p:spPr>
            <a:xfrm>
              <a:off x="1855445" y="1397359"/>
              <a:ext cx="9370739" cy="1087001"/>
            </a:xfrm>
            <a:prstGeom prst="notchedRightArrow">
              <a:avLst>
                <a:gd name="adj1" fmla="val 100000"/>
                <a:gd name="adj2" fmla="val 46001"/>
              </a:avLst>
            </a:prstGeom>
            <a:solidFill>
              <a:srgbClr val="CBCBC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lumMod val="85000"/>
                    <a:lumOff val="15000"/>
                  </a:schemeClr>
                </a:solidFill>
              </a:endParaRPr>
            </a:p>
          </p:txBody>
        </p:sp>
        <p:sp>
          <p:nvSpPr>
            <p:cNvPr id="46" name="Oval 28"/>
            <p:cNvSpPr>
              <a:spLocks noChangeAspect="1"/>
            </p:cNvSpPr>
            <p:nvPr/>
          </p:nvSpPr>
          <p:spPr>
            <a:xfrm>
              <a:off x="10150853" y="1593737"/>
              <a:ext cx="694248" cy="694244"/>
            </a:xfrm>
            <a:prstGeom prst="ellipse">
              <a:avLst/>
            </a:prstGeom>
            <a:solidFill>
              <a:srgbClr val="CBCBCB"/>
            </a:solid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dirty="0">
                  <a:solidFill>
                    <a:schemeClr val="tx1">
                      <a:lumMod val="85000"/>
                      <a:lumOff val="15000"/>
                    </a:schemeClr>
                  </a:solidFill>
                  <a:latin typeface="Impact" panose="020B0806030902050204" pitchFamily="34" charset="0"/>
                </a:rPr>
                <a:t>01</a:t>
              </a:r>
            </a:p>
          </p:txBody>
        </p:sp>
      </p:grpSp>
      <p:sp>
        <p:nvSpPr>
          <p:cNvPr id="55" name="TextBox 59"/>
          <p:cNvSpPr txBox="1">
            <a:spLocks noChangeArrowheads="1"/>
          </p:cNvSpPr>
          <p:nvPr/>
        </p:nvSpPr>
        <p:spPr bwMode="auto">
          <a:xfrm flipH="1">
            <a:off x="2499903" y="1610147"/>
            <a:ext cx="2395013" cy="400101"/>
          </a:xfrm>
          <a:prstGeom prst="rect">
            <a:avLst/>
          </a:prstGeom>
          <a:noFill/>
          <a:ln>
            <a:noFill/>
          </a:ln>
        </p:spPr>
        <p:txBody>
          <a:bodyPr wrap="square" lIns="91431" tIns="45716" rIns="91431" bIns="4571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defRPr/>
            </a:pPr>
            <a:r>
              <a:rPr lang="zh-CN" altLang="en-US" sz="2000" b="1" dirty="0">
                <a:solidFill>
                  <a:schemeClr val="tx1">
                    <a:lumMod val="85000"/>
                    <a:lumOff val="15000"/>
                  </a:schemeClr>
                </a:solidFill>
                <a:latin typeface="微软雅黑" panose="020B0503020204020204" pitchFamily="34" charset="-122"/>
                <a:ea typeface="微软雅黑" panose="020B0503020204020204" pitchFamily="34" charset="-122"/>
              </a:rPr>
              <a:t>点击添加关键字</a:t>
            </a:r>
            <a:endParaRPr lang="en-US" altLang="ko-KR" sz="2000" kern="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6" name="矩形 55"/>
          <p:cNvSpPr>
            <a:spLocks noChangeArrowheads="1"/>
          </p:cNvSpPr>
          <p:nvPr/>
        </p:nvSpPr>
        <p:spPr bwMode="auto">
          <a:xfrm>
            <a:off x="2513550" y="1966291"/>
            <a:ext cx="7549783" cy="54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4000"/>
              </a:lnSpc>
            </a:pPr>
            <a:r>
              <a:rPr lang="zh-CN" altLang="en-US" sz="1300" dirty="0">
                <a:solidFill>
                  <a:schemeClr val="tx1">
                    <a:lumMod val="85000"/>
                    <a:lumOff val="1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85000"/>
                  <a:lumOff val="15000"/>
                </a:schemeClr>
              </a:solidFill>
            </a:endParaRPr>
          </a:p>
        </p:txBody>
      </p:sp>
      <p:grpSp>
        <p:nvGrpSpPr>
          <p:cNvPr id="23" name="组合 22"/>
          <p:cNvGrpSpPr/>
          <p:nvPr/>
        </p:nvGrpSpPr>
        <p:grpSpPr>
          <a:xfrm>
            <a:off x="797" y="1497003"/>
            <a:ext cx="2134931" cy="1087000"/>
            <a:chOff x="1" y="1429445"/>
            <a:chExt cx="2135209" cy="1087000"/>
          </a:xfrm>
        </p:grpSpPr>
        <p:sp>
          <p:nvSpPr>
            <p:cNvPr id="45" name="任意多边形 44"/>
            <p:cNvSpPr/>
            <p:nvPr/>
          </p:nvSpPr>
          <p:spPr>
            <a:xfrm rot="16200000">
              <a:off x="524106" y="905340"/>
              <a:ext cx="1087000" cy="2135209"/>
            </a:xfrm>
            <a:custGeom>
              <a:avLst/>
              <a:gdLst>
                <a:gd name="connsiteX0" fmla="*/ 1087000 w 1087000"/>
                <a:gd name="connsiteY0" fmla="*/ 0 h 2135209"/>
                <a:gd name="connsiteX1" fmla="*/ 1087000 w 1087000"/>
                <a:gd name="connsiteY1" fmla="*/ 1635178 h 2135209"/>
                <a:gd name="connsiteX2" fmla="*/ 543500 w 1087000"/>
                <a:gd name="connsiteY2" fmla="*/ 2135209 h 2135209"/>
                <a:gd name="connsiteX3" fmla="*/ 0 w 1087000"/>
                <a:gd name="connsiteY3" fmla="*/ 1635178 h 2135209"/>
                <a:gd name="connsiteX4" fmla="*/ 0 w 1087000"/>
                <a:gd name="connsiteY4" fmla="*/ 0 h 2135209"/>
                <a:gd name="connsiteX5" fmla="*/ 1087000 w 1087000"/>
                <a:gd name="connsiteY5" fmla="*/ 0 h 213520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087000" h="2135209">
                  <a:moveTo>
                    <a:pt x="1087000" y="0"/>
                  </a:moveTo>
                  <a:lnTo>
                    <a:pt x="1087000" y="1635178"/>
                  </a:lnTo>
                  <a:lnTo>
                    <a:pt x="543500" y="2135209"/>
                  </a:lnTo>
                  <a:lnTo>
                    <a:pt x="0" y="1635178"/>
                  </a:lnTo>
                  <a:lnTo>
                    <a:pt x="0" y="0"/>
                  </a:lnTo>
                  <a:lnTo>
                    <a:pt x="1087000" y="0"/>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vert="vert" wrap="square" rtlCol="0" anchor="ctr">
              <a:noAutofit/>
            </a:bodyPr>
            <a:lstStyle/>
            <a:p>
              <a:pPr algn="ctr"/>
              <a:endParaRPr lang="en-US" sz="5865" dirty="0"/>
            </a:p>
          </p:txBody>
        </p:sp>
        <p:sp>
          <p:nvSpPr>
            <p:cNvPr id="62" name="任意多边形 61"/>
            <p:cNvSpPr/>
            <p:nvPr/>
          </p:nvSpPr>
          <p:spPr bwMode="auto">
            <a:xfrm>
              <a:off x="786724" y="1653765"/>
              <a:ext cx="658017" cy="638359"/>
            </a:xfrm>
            <a:custGeom>
              <a:avLst/>
              <a:gdLst>
                <a:gd name="connsiteX0" fmla="*/ 262805 w 519288"/>
                <a:gd name="connsiteY0" fmla="*/ 111558 h 503774"/>
                <a:gd name="connsiteX1" fmla="*/ 439744 w 519288"/>
                <a:gd name="connsiteY1" fmla="*/ 276036 h 503774"/>
                <a:gd name="connsiteX2" fmla="*/ 439744 w 519288"/>
                <a:gd name="connsiteY2" fmla="*/ 484796 h 503774"/>
                <a:gd name="connsiteX3" fmla="*/ 433425 w 519288"/>
                <a:gd name="connsiteY3" fmla="*/ 503774 h 503774"/>
                <a:gd name="connsiteX4" fmla="*/ 414467 w 519288"/>
                <a:gd name="connsiteY4" fmla="*/ 503774 h 503774"/>
                <a:gd name="connsiteX5" fmla="*/ 319678 w 519288"/>
                <a:gd name="connsiteY5" fmla="*/ 503774 h 503774"/>
                <a:gd name="connsiteX6" fmla="*/ 313359 w 519288"/>
                <a:gd name="connsiteY6" fmla="*/ 503774 h 503774"/>
                <a:gd name="connsiteX7" fmla="*/ 307040 w 519288"/>
                <a:gd name="connsiteY7" fmla="*/ 497448 h 503774"/>
                <a:gd name="connsiteX8" fmla="*/ 307040 w 519288"/>
                <a:gd name="connsiteY8" fmla="*/ 396231 h 503774"/>
                <a:gd name="connsiteX9" fmla="*/ 212251 w 519288"/>
                <a:gd name="connsiteY9" fmla="*/ 396231 h 503774"/>
                <a:gd name="connsiteX10" fmla="*/ 212251 w 519288"/>
                <a:gd name="connsiteY10" fmla="*/ 497448 h 503774"/>
                <a:gd name="connsiteX11" fmla="*/ 212251 w 519288"/>
                <a:gd name="connsiteY11" fmla="*/ 503774 h 503774"/>
                <a:gd name="connsiteX12" fmla="*/ 199612 w 519288"/>
                <a:gd name="connsiteY12" fmla="*/ 503774 h 503774"/>
                <a:gd name="connsiteX13" fmla="*/ 104823 w 519288"/>
                <a:gd name="connsiteY13" fmla="*/ 503774 h 503774"/>
                <a:gd name="connsiteX14" fmla="*/ 92185 w 519288"/>
                <a:gd name="connsiteY14" fmla="*/ 503774 h 503774"/>
                <a:gd name="connsiteX15" fmla="*/ 79546 w 519288"/>
                <a:gd name="connsiteY15" fmla="*/ 484796 h 503774"/>
                <a:gd name="connsiteX16" fmla="*/ 79546 w 519288"/>
                <a:gd name="connsiteY16" fmla="*/ 276036 h 503774"/>
                <a:gd name="connsiteX17" fmla="*/ 259644 w 519288"/>
                <a:gd name="connsiteY17" fmla="*/ 0 h 503774"/>
                <a:gd name="connsiteX18" fmla="*/ 281809 w 519288"/>
                <a:gd name="connsiteY18" fmla="*/ 9516 h 503774"/>
                <a:gd name="connsiteX19" fmla="*/ 370468 w 519288"/>
                <a:gd name="connsiteY19" fmla="*/ 91992 h 503774"/>
                <a:gd name="connsiteX20" fmla="*/ 370468 w 519288"/>
                <a:gd name="connsiteY20" fmla="*/ 22205 h 503774"/>
                <a:gd name="connsiteX21" fmla="*/ 383134 w 519288"/>
                <a:gd name="connsiteY21" fmla="*/ 9516 h 503774"/>
                <a:gd name="connsiteX22" fmla="*/ 414798 w 519288"/>
                <a:gd name="connsiteY22" fmla="*/ 9516 h 503774"/>
                <a:gd name="connsiteX23" fmla="*/ 427463 w 519288"/>
                <a:gd name="connsiteY23" fmla="*/ 22205 h 503774"/>
                <a:gd name="connsiteX24" fmla="*/ 427463 w 519288"/>
                <a:gd name="connsiteY24" fmla="*/ 142746 h 503774"/>
                <a:gd name="connsiteX25" fmla="*/ 509789 w 519288"/>
                <a:gd name="connsiteY25" fmla="*/ 218877 h 503774"/>
                <a:gd name="connsiteX26" fmla="*/ 509789 w 519288"/>
                <a:gd name="connsiteY26" fmla="*/ 269631 h 503774"/>
                <a:gd name="connsiteX27" fmla="*/ 465460 w 519288"/>
                <a:gd name="connsiteY27" fmla="*/ 269631 h 503774"/>
                <a:gd name="connsiteX28" fmla="*/ 262810 w 519288"/>
                <a:gd name="connsiteY28" fmla="*/ 79303 h 503774"/>
                <a:gd name="connsiteX29" fmla="*/ 60161 w 519288"/>
                <a:gd name="connsiteY29" fmla="*/ 269631 h 503774"/>
                <a:gd name="connsiteX30" fmla="*/ 34830 w 519288"/>
                <a:gd name="connsiteY30" fmla="*/ 275975 h 503774"/>
                <a:gd name="connsiteX31" fmla="*/ 9499 w 519288"/>
                <a:gd name="connsiteY31" fmla="*/ 269631 h 503774"/>
                <a:gd name="connsiteX32" fmla="*/ 9499 w 519288"/>
                <a:gd name="connsiteY32" fmla="*/ 218877 h 503774"/>
                <a:gd name="connsiteX33" fmla="*/ 237479 w 519288"/>
                <a:gd name="connsiteY33" fmla="*/ 9516 h 503774"/>
                <a:gd name="connsiteX34" fmla="*/ 259644 w 519288"/>
                <a:gd name="connsiteY34" fmla="*/ 0 h 5037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519288" h="503774">
                  <a:moveTo>
                    <a:pt x="262805" y="111558"/>
                  </a:moveTo>
                  <a:cubicBezTo>
                    <a:pt x="262805" y="111558"/>
                    <a:pt x="262805" y="111558"/>
                    <a:pt x="439744" y="276036"/>
                  </a:cubicBezTo>
                  <a:cubicBezTo>
                    <a:pt x="439744" y="276036"/>
                    <a:pt x="439744" y="276036"/>
                    <a:pt x="439744" y="484796"/>
                  </a:cubicBezTo>
                  <a:cubicBezTo>
                    <a:pt x="439744" y="497448"/>
                    <a:pt x="433425" y="503774"/>
                    <a:pt x="433425" y="503774"/>
                  </a:cubicBezTo>
                  <a:cubicBezTo>
                    <a:pt x="427106" y="503774"/>
                    <a:pt x="420786" y="503774"/>
                    <a:pt x="414467" y="503774"/>
                  </a:cubicBezTo>
                  <a:cubicBezTo>
                    <a:pt x="414467" y="503774"/>
                    <a:pt x="414467" y="503774"/>
                    <a:pt x="319678" y="503774"/>
                  </a:cubicBezTo>
                  <a:cubicBezTo>
                    <a:pt x="319678" y="503774"/>
                    <a:pt x="313359" y="503774"/>
                    <a:pt x="313359" y="503774"/>
                  </a:cubicBezTo>
                  <a:cubicBezTo>
                    <a:pt x="313359" y="503774"/>
                    <a:pt x="307040" y="497448"/>
                    <a:pt x="307040" y="497448"/>
                  </a:cubicBezTo>
                  <a:cubicBezTo>
                    <a:pt x="307040" y="497448"/>
                    <a:pt x="307040" y="497448"/>
                    <a:pt x="307040" y="396231"/>
                  </a:cubicBezTo>
                  <a:cubicBezTo>
                    <a:pt x="307040" y="396231"/>
                    <a:pt x="307040" y="396231"/>
                    <a:pt x="212251" y="396231"/>
                  </a:cubicBezTo>
                  <a:cubicBezTo>
                    <a:pt x="212251" y="396231"/>
                    <a:pt x="212251" y="396231"/>
                    <a:pt x="212251" y="497448"/>
                  </a:cubicBezTo>
                  <a:cubicBezTo>
                    <a:pt x="212251" y="497448"/>
                    <a:pt x="212251" y="503774"/>
                    <a:pt x="212251" y="503774"/>
                  </a:cubicBezTo>
                  <a:cubicBezTo>
                    <a:pt x="205931" y="503774"/>
                    <a:pt x="205931" y="503774"/>
                    <a:pt x="199612" y="503774"/>
                  </a:cubicBezTo>
                  <a:cubicBezTo>
                    <a:pt x="199612" y="503774"/>
                    <a:pt x="199612" y="503774"/>
                    <a:pt x="104823" y="503774"/>
                  </a:cubicBezTo>
                  <a:cubicBezTo>
                    <a:pt x="98504" y="503774"/>
                    <a:pt x="98504" y="503774"/>
                    <a:pt x="92185" y="503774"/>
                  </a:cubicBezTo>
                  <a:cubicBezTo>
                    <a:pt x="85865" y="503774"/>
                    <a:pt x="79546" y="497448"/>
                    <a:pt x="79546" y="484796"/>
                  </a:cubicBezTo>
                  <a:cubicBezTo>
                    <a:pt x="79546" y="484796"/>
                    <a:pt x="79546" y="484796"/>
                    <a:pt x="79546" y="276036"/>
                  </a:cubicBezTo>
                  <a:close/>
                  <a:moveTo>
                    <a:pt x="259644" y="0"/>
                  </a:moveTo>
                  <a:cubicBezTo>
                    <a:pt x="267560" y="0"/>
                    <a:pt x="275476" y="3172"/>
                    <a:pt x="281809" y="9516"/>
                  </a:cubicBezTo>
                  <a:cubicBezTo>
                    <a:pt x="281809" y="9516"/>
                    <a:pt x="281809" y="9516"/>
                    <a:pt x="370468" y="91992"/>
                  </a:cubicBezTo>
                  <a:cubicBezTo>
                    <a:pt x="370468" y="91992"/>
                    <a:pt x="370468" y="91992"/>
                    <a:pt x="370468" y="22205"/>
                  </a:cubicBezTo>
                  <a:cubicBezTo>
                    <a:pt x="370468" y="15861"/>
                    <a:pt x="376801" y="9516"/>
                    <a:pt x="383134" y="9516"/>
                  </a:cubicBezTo>
                  <a:cubicBezTo>
                    <a:pt x="383134" y="9516"/>
                    <a:pt x="383134" y="9516"/>
                    <a:pt x="414798" y="9516"/>
                  </a:cubicBezTo>
                  <a:cubicBezTo>
                    <a:pt x="421130" y="9516"/>
                    <a:pt x="427463" y="15861"/>
                    <a:pt x="427463" y="22205"/>
                  </a:cubicBezTo>
                  <a:cubicBezTo>
                    <a:pt x="427463" y="22205"/>
                    <a:pt x="427463" y="22205"/>
                    <a:pt x="427463" y="142746"/>
                  </a:cubicBezTo>
                  <a:cubicBezTo>
                    <a:pt x="427463" y="142746"/>
                    <a:pt x="427463" y="142746"/>
                    <a:pt x="509789" y="218877"/>
                  </a:cubicBezTo>
                  <a:cubicBezTo>
                    <a:pt x="522455" y="231565"/>
                    <a:pt x="522455" y="250598"/>
                    <a:pt x="509789" y="269631"/>
                  </a:cubicBezTo>
                  <a:cubicBezTo>
                    <a:pt x="503457" y="282319"/>
                    <a:pt x="478126" y="282319"/>
                    <a:pt x="465460" y="269631"/>
                  </a:cubicBezTo>
                  <a:cubicBezTo>
                    <a:pt x="465460" y="269631"/>
                    <a:pt x="465460" y="269631"/>
                    <a:pt x="262810" y="79303"/>
                  </a:cubicBezTo>
                  <a:cubicBezTo>
                    <a:pt x="262810" y="79303"/>
                    <a:pt x="262810" y="79303"/>
                    <a:pt x="60161" y="269631"/>
                  </a:cubicBezTo>
                  <a:cubicBezTo>
                    <a:pt x="53828" y="275975"/>
                    <a:pt x="41163" y="275975"/>
                    <a:pt x="34830" y="275975"/>
                  </a:cubicBezTo>
                  <a:cubicBezTo>
                    <a:pt x="28497" y="275975"/>
                    <a:pt x="15831" y="275975"/>
                    <a:pt x="9499" y="269631"/>
                  </a:cubicBezTo>
                  <a:cubicBezTo>
                    <a:pt x="-3167" y="250598"/>
                    <a:pt x="-3167" y="231565"/>
                    <a:pt x="9499" y="218877"/>
                  </a:cubicBezTo>
                  <a:cubicBezTo>
                    <a:pt x="9499" y="218877"/>
                    <a:pt x="9499" y="218877"/>
                    <a:pt x="237479" y="9516"/>
                  </a:cubicBezTo>
                  <a:cubicBezTo>
                    <a:pt x="243812" y="3172"/>
                    <a:pt x="251728" y="0"/>
                    <a:pt x="25964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425">
                <a:solidFill>
                  <a:schemeClr val="bg1"/>
                </a:solidFill>
              </a:endParaRP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14:presetBounceEnd="40000">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14:bounceEnd="40000">
                                          <p:cBhvr additive="base">
                                            <p:cTn id="7" dur="400" fill="hold"/>
                                            <p:tgtEl>
                                              <p:spTgt spid="23"/>
                                            </p:tgtEl>
                                            <p:attrNameLst>
                                              <p:attrName>ppt_x</p:attrName>
                                            </p:attrNameLst>
                                          </p:cBhvr>
                                          <p:tavLst>
                                            <p:tav tm="0">
                                              <p:val>
                                                <p:strVal val="0-#ppt_w/2"/>
                                              </p:val>
                                            </p:tav>
                                            <p:tav tm="100000">
                                              <p:val>
                                                <p:strVal val="#ppt_x"/>
                                              </p:val>
                                            </p:tav>
                                          </p:tavLst>
                                        </p:anim>
                                        <p:anim calcmode="lin" valueType="num" p14:bounceEnd="40000">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14:bounceEnd="40000">
                                          <p:cBhvr additive="base">
                                            <p:cTn id="12" dur="600" fill="hold"/>
                                            <p:tgtEl>
                                              <p:spTgt spid="10"/>
                                            </p:tgtEl>
                                            <p:attrNameLst>
                                              <p:attrName>ppt_x</p:attrName>
                                            </p:attrNameLst>
                                          </p:cBhvr>
                                          <p:tavLst>
                                            <p:tav tm="0">
                                              <p:val>
                                                <p:strVal val="1+#ppt_w/2"/>
                                              </p:val>
                                            </p:tav>
                                            <p:tav tm="100000">
                                              <p:val>
                                                <p:strVal val="#ppt_x"/>
                                              </p:val>
                                            </p:tav>
                                          </p:tavLst>
                                        </p:anim>
                                        <p:anim calcmode="lin" valueType="num" p14:bounceEnd="40000">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14:presetBounceEnd="40000">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14:bounceEnd="40000">
                                          <p:cBhvr additive="base">
                                            <p:cTn id="24" dur="400" fill="hold"/>
                                            <p:tgtEl>
                                              <p:spTgt spid="24"/>
                                            </p:tgtEl>
                                            <p:attrNameLst>
                                              <p:attrName>ppt_x</p:attrName>
                                            </p:attrNameLst>
                                          </p:cBhvr>
                                          <p:tavLst>
                                            <p:tav tm="0">
                                              <p:val>
                                                <p:strVal val="1+#ppt_w/2"/>
                                              </p:val>
                                            </p:tav>
                                            <p:tav tm="100000">
                                              <p:val>
                                                <p:strVal val="#ppt_x"/>
                                              </p:val>
                                            </p:tav>
                                          </p:tavLst>
                                        </p:anim>
                                        <p:anim calcmode="lin" valueType="num" p14:bounceEnd="40000">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14:presetBounceEnd="40000">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14:bounceEnd="40000">
                                          <p:cBhvr additive="base">
                                            <p:cTn id="29" dur="600" fill="hold"/>
                                            <p:tgtEl>
                                              <p:spTgt spid="11"/>
                                            </p:tgtEl>
                                            <p:attrNameLst>
                                              <p:attrName>ppt_x</p:attrName>
                                            </p:attrNameLst>
                                          </p:cBhvr>
                                          <p:tavLst>
                                            <p:tav tm="0">
                                              <p:val>
                                                <p:strVal val="0-#ppt_w/2"/>
                                              </p:val>
                                            </p:tav>
                                            <p:tav tm="100000">
                                              <p:val>
                                                <p:strVal val="#ppt_x"/>
                                              </p:val>
                                            </p:tav>
                                          </p:tavLst>
                                        </p:anim>
                                        <p:anim calcmode="lin" valueType="num" p14:bounceEnd="40000">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14:presetBounceEnd="40000">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14:bounceEnd="40000">
                                          <p:cBhvr additive="base">
                                            <p:cTn id="41" dur="400" fill="hold"/>
                                            <p:tgtEl>
                                              <p:spTgt spid="22"/>
                                            </p:tgtEl>
                                            <p:attrNameLst>
                                              <p:attrName>ppt_x</p:attrName>
                                            </p:attrNameLst>
                                          </p:cBhvr>
                                          <p:tavLst>
                                            <p:tav tm="0">
                                              <p:val>
                                                <p:strVal val="0-#ppt_w/2"/>
                                              </p:val>
                                            </p:tav>
                                            <p:tav tm="100000">
                                              <p:val>
                                                <p:strVal val="#ppt_x"/>
                                              </p:val>
                                            </p:tav>
                                          </p:tavLst>
                                        </p:anim>
                                        <p:anim calcmode="lin" valueType="num" p14:bounceEnd="40000">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14:presetBounceEnd="40000">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14:bounceEnd="40000">
                                          <p:cBhvr additive="base">
                                            <p:cTn id="46" dur="6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14:presetBounceEnd="40000">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14:bounceEnd="40000">
                                          <p:cBhvr additive="base">
                                            <p:cTn id="58" dur="400" fill="hold"/>
                                            <p:tgtEl>
                                              <p:spTgt spid="25"/>
                                            </p:tgtEl>
                                            <p:attrNameLst>
                                              <p:attrName>ppt_x</p:attrName>
                                            </p:attrNameLst>
                                          </p:cBhvr>
                                          <p:tavLst>
                                            <p:tav tm="0">
                                              <p:val>
                                                <p:strVal val="1+#ppt_w/2"/>
                                              </p:val>
                                            </p:tav>
                                            <p:tav tm="100000">
                                              <p:val>
                                                <p:strVal val="#ppt_x"/>
                                              </p:val>
                                            </p:tav>
                                          </p:tavLst>
                                        </p:anim>
                                        <p:anim calcmode="lin" valueType="num" p14:bounceEnd="40000">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14:presetBounceEnd="40000">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14:bounceEnd="40000">
                                          <p:cBhvr additive="base">
                                            <p:cTn id="63" dur="600" fill="hold"/>
                                            <p:tgtEl>
                                              <p:spTgt spid="13"/>
                                            </p:tgtEl>
                                            <p:attrNameLst>
                                              <p:attrName>ppt_x</p:attrName>
                                            </p:attrNameLst>
                                          </p:cBhvr>
                                          <p:tavLst>
                                            <p:tav tm="0">
                                              <p:val>
                                                <p:strVal val="0-#ppt_w/2"/>
                                              </p:val>
                                            </p:tav>
                                            <p:tav tm="100000">
                                              <p:val>
                                                <p:strVal val="#ppt_x"/>
                                              </p:val>
                                            </p:tav>
                                          </p:tavLst>
                                        </p:anim>
                                        <p:anim calcmode="lin" valueType="num" p14:bounceEnd="40000">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additive="base">
                                            <p:cTn id="7" dur="400" fill="hold"/>
                                            <p:tgtEl>
                                              <p:spTgt spid="23"/>
                                            </p:tgtEl>
                                            <p:attrNameLst>
                                              <p:attrName>ppt_x</p:attrName>
                                            </p:attrNameLst>
                                          </p:cBhvr>
                                          <p:tavLst>
                                            <p:tav tm="0">
                                              <p:val>
                                                <p:strVal val="0-#ppt_w/2"/>
                                              </p:val>
                                            </p:tav>
                                            <p:tav tm="100000">
                                              <p:val>
                                                <p:strVal val="#ppt_x"/>
                                              </p:val>
                                            </p:tav>
                                          </p:tavLst>
                                        </p:anim>
                                        <p:anim calcmode="lin" valueType="num">
                                          <p:cBhvr additive="base">
                                            <p:cTn id="8" dur="400" fill="hold"/>
                                            <p:tgtEl>
                                              <p:spTgt spid="2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
                                            </p:tgtEl>
                                            <p:attrNameLst>
                                              <p:attrName>style.visibility</p:attrName>
                                            </p:attrNameLst>
                                          </p:cBhvr>
                                          <p:to>
                                            <p:strVal val="visible"/>
                                          </p:to>
                                        </p:set>
                                        <p:anim calcmode="lin" valueType="num">
                                          <p:cBhvr additive="base">
                                            <p:cTn id="12" dur="600" fill="hold"/>
                                            <p:tgtEl>
                                              <p:spTgt spid="10"/>
                                            </p:tgtEl>
                                            <p:attrNameLst>
                                              <p:attrName>ppt_x</p:attrName>
                                            </p:attrNameLst>
                                          </p:cBhvr>
                                          <p:tavLst>
                                            <p:tav tm="0">
                                              <p:val>
                                                <p:strVal val="1+#ppt_w/2"/>
                                              </p:val>
                                            </p:tav>
                                            <p:tav tm="100000">
                                              <p:val>
                                                <p:strVal val="#ppt_x"/>
                                              </p:val>
                                            </p:tav>
                                          </p:tavLst>
                                        </p:anim>
                                        <p:anim calcmode="lin" valueType="num">
                                          <p:cBhvr additive="base">
                                            <p:cTn id="13" dur="600" fill="hold"/>
                                            <p:tgtEl>
                                              <p:spTgt spid="10"/>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2" presetClass="entr" presetSubtype="8" fill="hold" grpId="0" nodeType="afterEffect">
                                      <p:stCondLst>
                                        <p:cond delay="0"/>
                                      </p:stCondLst>
                                      <p:childTnLst>
                                        <p:set>
                                          <p:cBhvr>
                                            <p:cTn id="16" dur="1" fill="hold">
                                              <p:stCondLst>
                                                <p:cond delay="0"/>
                                              </p:stCondLst>
                                            </p:cTn>
                                            <p:tgtEl>
                                              <p:spTgt spid="55"/>
                                            </p:tgtEl>
                                            <p:attrNameLst>
                                              <p:attrName>style.visibility</p:attrName>
                                            </p:attrNameLst>
                                          </p:cBhvr>
                                          <p:to>
                                            <p:strVal val="visible"/>
                                          </p:to>
                                        </p:set>
                                        <p:animEffect transition="in" filter="wipe(left)">
                                          <p:cBhvr>
                                            <p:cTn id="17" dur="500"/>
                                            <p:tgtEl>
                                              <p:spTgt spid="55"/>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56"/>
                                            </p:tgtEl>
                                            <p:attrNameLst>
                                              <p:attrName>style.visibility</p:attrName>
                                            </p:attrNameLst>
                                          </p:cBhvr>
                                          <p:to>
                                            <p:strVal val="visible"/>
                                          </p:to>
                                        </p:set>
                                        <p:animEffect transition="in" filter="wipe(left)">
                                          <p:cBhvr>
                                            <p:cTn id="20" dur="750"/>
                                            <p:tgtEl>
                                              <p:spTgt spid="56"/>
                                            </p:tgtEl>
                                          </p:cBhvr>
                                        </p:animEffect>
                                      </p:childTnLst>
                                    </p:cTn>
                                  </p:par>
                                </p:childTnLst>
                              </p:cTn>
                            </p:par>
                            <p:par>
                              <p:cTn id="21" fill="hold">
                                <p:stCondLst>
                                  <p:cond delay="2000"/>
                                </p:stCondLst>
                                <p:childTnLst>
                                  <p:par>
                                    <p:cTn id="22" presetID="2" presetClass="entr" presetSubtype="2" fill="hold" nodeType="afterEffect">
                                      <p:stCondLst>
                                        <p:cond delay="0"/>
                                      </p:stCondLst>
                                      <p:childTnLst>
                                        <p:set>
                                          <p:cBhvr>
                                            <p:cTn id="23" dur="1" fill="hold">
                                              <p:stCondLst>
                                                <p:cond delay="0"/>
                                              </p:stCondLst>
                                            </p:cTn>
                                            <p:tgtEl>
                                              <p:spTgt spid="24"/>
                                            </p:tgtEl>
                                            <p:attrNameLst>
                                              <p:attrName>style.visibility</p:attrName>
                                            </p:attrNameLst>
                                          </p:cBhvr>
                                          <p:to>
                                            <p:strVal val="visible"/>
                                          </p:to>
                                        </p:set>
                                        <p:anim calcmode="lin" valueType="num">
                                          <p:cBhvr additive="base">
                                            <p:cTn id="24" dur="400" fill="hold"/>
                                            <p:tgtEl>
                                              <p:spTgt spid="24"/>
                                            </p:tgtEl>
                                            <p:attrNameLst>
                                              <p:attrName>ppt_x</p:attrName>
                                            </p:attrNameLst>
                                          </p:cBhvr>
                                          <p:tavLst>
                                            <p:tav tm="0">
                                              <p:val>
                                                <p:strVal val="1+#ppt_w/2"/>
                                              </p:val>
                                            </p:tav>
                                            <p:tav tm="100000">
                                              <p:val>
                                                <p:strVal val="#ppt_x"/>
                                              </p:val>
                                            </p:tav>
                                          </p:tavLst>
                                        </p:anim>
                                        <p:anim calcmode="lin" valueType="num">
                                          <p:cBhvr additive="base">
                                            <p:cTn id="25" dur="400" fill="hold"/>
                                            <p:tgtEl>
                                              <p:spTgt spid="24"/>
                                            </p:tgtEl>
                                            <p:attrNameLst>
                                              <p:attrName>ppt_y</p:attrName>
                                            </p:attrNameLst>
                                          </p:cBhvr>
                                          <p:tavLst>
                                            <p:tav tm="0">
                                              <p:val>
                                                <p:strVal val="#ppt_y"/>
                                              </p:val>
                                            </p:tav>
                                            <p:tav tm="100000">
                                              <p:val>
                                                <p:strVal val="#ppt_y"/>
                                              </p:val>
                                            </p:tav>
                                          </p:tavLst>
                                        </p:anim>
                                      </p:childTnLst>
                                    </p:cTn>
                                  </p:par>
                                </p:childTnLst>
                              </p:cTn>
                            </p:par>
                            <p:par>
                              <p:cTn id="26" fill="hold">
                                <p:stCondLst>
                                  <p:cond delay="2500"/>
                                </p:stCondLst>
                                <p:childTnLst>
                                  <p:par>
                                    <p:cTn id="27" presetID="2" presetClass="entr" presetSubtype="8" fill="hold" nodeType="after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600" fill="hold"/>
                                            <p:tgtEl>
                                              <p:spTgt spid="11"/>
                                            </p:tgtEl>
                                            <p:attrNameLst>
                                              <p:attrName>ppt_x</p:attrName>
                                            </p:attrNameLst>
                                          </p:cBhvr>
                                          <p:tavLst>
                                            <p:tav tm="0">
                                              <p:val>
                                                <p:strVal val="0-#ppt_w/2"/>
                                              </p:val>
                                            </p:tav>
                                            <p:tav tm="100000">
                                              <p:val>
                                                <p:strVal val="#ppt_x"/>
                                              </p:val>
                                            </p:tav>
                                          </p:tavLst>
                                        </p:anim>
                                        <p:anim calcmode="lin" valueType="num">
                                          <p:cBhvr additive="base">
                                            <p:cTn id="30" dur="600" fill="hold"/>
                                            <p:tgtEl>
                                              <p:spTgt spid="11"/>
                                            </p:tgtEl>
                                            <p:attrNameLst>
                                              <p:attrName>ppt_y</p:attrName>
                                            </p:attrNameLst>
                                          </p:cBhvr>
                                          <p:tavLst>
                                            <p:tav tm="0">
                                              <p:val>
                                                <p:strVal val="#ppt_y"/>
                                              </p:val>
                                            </p:tav>
                                            <p:tav tm="100000">
                                              <p:val>
                                                <p:strVal val="#ppt_y"/>
                                              </p:val>
                                            </p:tav>
                                          </p:tavLst>
                                        </p:anim>
                                      </p:childTnLst>
                                    </p:cTn>
                                  </p:par>
                                </p:childTnLst>
                              </p:cTn>
                            </p:par>
                            <p:par>
                              <p:cTn id="31" fill="hold">
                                <p:stCondLst>
                                  <p:cond delay="3500"/>
                                </p:stCondLst>
                                <p:childTnLst>
                                  <p:par>
                                    <p:cTn id="32" presetID="22" presetClass="entr" presetSubtype="2" fill="hold" grpId="0" nodeType="afterEffect">
                                      <p:stCondLst>
                                        <p:cond delay="0"/>
                                      </p:stCondLst>
                                      <p:childTnLst>
                                        <p:set>
                                          <p:cBhvr>
                                            <p:cTn id="33" dur="1" fill="hold">
                                              <p:stCondLst>
                                                <p:cond delay="0"/>
                                              </p:stCondLst>
                                            </p:cTn>
                                            <p:tgtEl>
                                              <p:spTgt spid="57"/>
                                            </p:tgtEl>
                                            <p:attrNameLst>
                                              <p:attrName>style.visibility</p:attrName>
                                            </p:attrNameLst>
                                          </p:cBhvr>
                                          <p:to>
                                            <p:strVal val="visible"/>
                                          </p:to>
                                        </p:set>
                                        <p:animEffect transition="in" filter="wipe(right)">
                                          <p:cBhvr>
                                            <p:cTn id="34" dur="500"/>
                                            <p:tgtEl>
                                              <p:spTgt spid="57"/>
                                            </p:tgtEl>
                                          </p:cBhvr>
                                        </p:animEffect>
                                      </p:childTnLst>
                                    </p:cTn>
                                  </p:par>
                                  <p:par>
                                    <p:cTn id="35" presetID="22" presetClass="entr" presetSubtype="2" fill="hold" grpId="0" nodeType="with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wipe(right)">
                                          <p:cBhvr>
                                            <p:cTn id="37" dur="750"/>
                                            <p:tgtEl>
                                              <p:spTgt spid="58"/>
                                            </p:tgtEl>
                                          </p:cBhvr>
                                        </p:animEffect>
                                      </p:childTnLst>
                                    </p:cTn>
                                  </p:par>
                                </p:childTnLst>
                              </p:cTn>
                            </p:par>
                            <p:par>
                              <p:cTn id="38" fill="hold">
                                <p:stCondLst>
                                  <p:cond delay="4000"/>
                                </p:stCondLst>
                                <p:childTnLst>
                                  <p:par>
                                    <p:cTn id="39" presetID="2" presetClass="entr" presetSubtype="8" fill="hold" nodeType="after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additive="base">
                                            <p:cTn id="41" dur="400" fill="hold"/>
                                            <p:tgtEl>
                                              <p:spTgt spid="22"/>
                                            </p:tgtEl>
                                            <p:attrNameLst>
                                              <p:attrName>ppt_x</p:attrName>
                                            </p:attrNameLst>
                                          </p:cBhvr>
                                          <p:tavLst>
                                            <p:tav tm="0">
                                              <p:val>
                                                <p:strVal val="0-#ppt_w/2"/>
                                              </p:val>
                                            </p:tav>
                                            <p:tav tm="100000">
                                              <p:val>
                                                <p:strVal val="#ppt_x"/>
                                              </p:val>
                                            </p:tav>
                                          </p:tavLst>
                                        </p:anim>
                                        <p:anim calcmode="lin" valueType="num">
                                          <p:cBhvr additive="base">
                                            <p:cTn id="42" dur="400" fill="hold"/>
                                            <p:tgtEl>
                                              <p:spTgt spid="22"/>
                                            </p:tgtEl>
                                            <p:attrNameLst>
                                              <p:attrName>ppt_y</p:attrName>
                                            </p:attrNameLst>
                                          </p:cBhvr>
                                          <p:tavLst>
                                            <p:tav tm="0">
                                              <p:val>
                                                <p:strVal val="#ppt_y"/>
                                              </p:val>
                                            </p:tav>
                                            <p:tav tm="100000">
                                              <p:val>
                                                <p:strVal val="#ppt_y"/>
                                              </p:val>
                                            </p:tav>
                                          </p:tavLst>
                                        </p:anim>
                                      </p:childTnLst>
                                    </p:cTn>
                                  </p:par>
                                </p:childTnLst>
                              </p:cTn>
                            </p:par>
                            <p:par>
                              <p:cTn id="43" fill="hold">
                                <p:stCondLst>
                                  <p:cond delay="4500"/>
                                </p:stCondLst>
                                <p:childTnLst>
                                  <p:par>
                                    <p:cTn id="44" presetID="2" presetClass="entr" presetSubtype="2" fill="hold"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600" fill="hold"/>
                                            <p:tgtEl>
                                              <p:spTgt spid="12"/>
                                            </p:tgtEl>
                                            <p:attrNameLst>
                                              <p:attrName>ppt_x</p:attrName>
                                            </p:attrNameLst>
                                          </p:cBhvr>
                                          <p:tavLst>
                                            <p:tav tm="0">
                                              <p:val>
                                                <p:strVal val="1+#ppt_w/2"/>
                                              </p:val>
                                            </p:tav>
                                            <p:tav tm="100000">
                                              <p:val>
                                                <p:strVal val="#ppt_x"/>
                                              </p:val>
                                            </p:tav>
                                          </p:tavLst>
                                        </p:anim>
                                        <p:anim calcmode="lin" valueType="num">
                                          <p:cBhvr additive="base">
                                            <p:cTn id="47" dur="6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36"/>
                                            </p:tgtEl>
                                            <p:attrNameLst>
                                              <p:attrName>style.visibility</p:attrName>
                                            </p:attrNameLst>
                                          </p:cBhvr>
                                          <p:to>
                                            <p:strVal val="visible"/>
                                          </p:to>
                                        </p:set>
                                        <p:animEffect transition="in" filter="wipe(left)">
                                          <p:cBhvr>
                                            <p:cTn id="51" dur="500"/>
                                            <p:tgtEl>
                                              <p:spTgt spid="36"/>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750"/>
                                            <p:tgtEl>
                                              <p:spTgt spid="43"/>
                                            </p:tgtEl>
                                          </p:cBhvr>
                                        </p:animEffect>
                                      </p:childTnLst>
                                    </p:cTn>
                                  </p:par>
                                </p:childTnLst>
                              </p:cTn>
                            </p:par>
                            <p:par>
                              <p:cTn id="55" fill="hold">
                                <p:stCondLst>
                                  <p:cond delay="6000"/>
                                </p:stCondLst>
                                <p:childTnLst>
                                  <p:par>
                                    <p:cTn id="56" presetID="2" presetClass="entr" presetSubtype="2" fill="hold" nodeType="afterEffect">
                                      <p:stCondLst>
                                        <p:cond delay="0"/>
                                      </p:stCondLst>
                                      <p:childTnLst>
                                        <p:set>
                                          <p:cBhvr>
                                            <p:cTn id="57" dur="1" fill="hold">
                                              <p:stCondLst>
                                                <p:cond delay="0"/>
                                              </p:stCondLst>
                                            </p:cTn>
                                            <p:tgtEl>
                                              <p:spTgt spid="25"/>
                                            </p:tgtEl>
                                            <p:attrNameLst>
                                              <p:attrName>style.visibility</p:attrName>
                                            </p:attrNameLst>
                                          </p:cBhvr>
                                          <p:to>
                                            <p:strVal val="visible"/>
                                          </p:to>
                                        </p:set>
                                        <p:anim calcmode="lin" valueType="num">
                                          <p:cBhvr additive="base">
                                            <p:cTn id="58" dur="400" fill="hold"/>
                                            <p:tgtEl>
                                              <p:spTgt spid="25"/>
                                            </p:tgtEl>
                                            <p:attrNameLst>
                                              <p:attrName>ppt_x</p:attrName>
                                            </p:attrNameLst>
                                          </p:cBhvr>
                                          <p:tavLst>
                                            <p:tav tm="0">
                                              <p:val>
                                                <p:strVal val="1+#ppt_w/2"/>
                                              </p:val>
                                            </p:tav>
                                            <p:tav tm="100000">
                                              <p:val>
                                                <p:strVal val="#ppt_x"/>
                                              </p:val>
                                            </p:tav>
                                          </p:tavLst>
                                        </p:anim>
                                        <p:anim calcmode="lin" valueType="num">
                                          <p:cBhvr additive="base">
                                            <p:cTn id="59" dur="400" fill="hold"/>
                                            <p:tgtEl>
                                              <p:spTgt spid="25"/>
                                            </p:tgtEl>
                                            <p:attrNameLst>
                                              <p:attrName>ppt_y</p:attrName>
                                            </p:attrNameLst>
                                          </p:cBhvr>
                                          <p:tavLst>
                                            <p:tav tm="0">
                                              <p:val>
                                                <p:strVal val="#ppt_y"/>
                                              </p:val>
                                            </p:tav>
                                            <p:tav tm="100000">
                                              <p:val>
                                                <p:strVal val="#ppt_y"/>
                                              </p:val>
                                            </p:tav>
                                          </p:tavLst>
                                        </p:anim>
                                      </p:childTnLst>
                                    </p:cTn>
                                  </p:par>
                                </p:childTnLst>
                              </p:cTn>
                            </p:par>
                            <p:par>
                              <p:cTn id="60" fill="hold">
                                <p:stCondLst>
                                  <p:cond delay="6500"/>
                                </p:stCondLst>
                                <p:childTnLst>
                                  <p:par>
                                    <p:cTn id="61" presetID="2" presetClass="entr" presetSubtype="8" fill="hold" nodeType="afterEffect">
                                      <p:stCondLst>
                                        <p:cond delay="0"/>
                                      </p:stCondLst>
                                      <p:childTnLst>
                                        <p:set>
                                          <p:cBhvr>
                                            <p:cTn id="62" dur="1" fill="hold">
                                              <p:stCondLst>
                                                <p:cond delay="0"/>
                                              </p:stCondLst>
                                            </p:cTn>
                                            <p:tgtEl>
                                              <p:spTgt spid="13"/>
                                            </p:tgtEl>
                                            <p:attrNameLst>
                                              <p:attrName>style.visibility</p:attrName>
                                            </p:attrNameLst>
                                          </p:cBhvr>
                                          <p:to>
                                            <p:strVal val="visible"/>
                                          </p:to>
                                        </p:set>
                                        <p:anim calcmode="lin" valueType="num">
                                          <p:cBhvr additive="base">
                                            <p:cTn id="63" dur="600" fill="hold"/>
                                            <p:tgtEl>
                                              <p:spTgt spid="13"/>
                                            </p:tgtEl>
                                            <p:attrNameLst>
                                              <p:attrName>ppt_x</p:attrName>
                                            </p:attrNameLst>
                                          </p:cBhvr>
                                          <p:tavLst>
                                            <p:tav tm="0">
                                              <p:val>
                                                <p:strVal val="0-#ppt_w/2"/>
                                              </p:val>
                                            </p:tav>
                                            <p:tav tm="100000">
                                              <p:val>
                                                <p:strVal val="#ppt_x"/>
                                              </p:val>
                                            </p:tav>
                                          </p:tavLst>
                                        </p:anim>
                                        <p:anim calcmode="lin" valueType="num">
                                          <p:cBhvr additive="base">
                                            <p:cTn id="64" dur="600" fill="hold"/>
                                            <p:tgtEl>
                                              <p:spTgt spid="13"/>
                                            </p:tgtEl>
                                            <p:attrNameLst>
                                              <p:attrName>ppt_y</p:attrName>
                                            </p:attrNameLst>
                                          </p:cBhvr>
                                          <p:tavLst>
                                            <p:tav tm="0">
                                              <p:val>
                                                <p:strVal val="#ppt_y"/>
                                              </p:val>
                                            </p:tav>
                                            <p:tav tm="100000">
                                              <p:val>
                                                <p:strVal val="#ppt_y"/>
                                              </p:val>
                                            </p:tav>
                                          </p:tavLst>
                                        </p:anim>
                                      </p:childTnLst>
                                    </p:cTn>
                                  </p:par>
                                </p:childTnLst>
                              </p:cTn>
                            </p:par>
                            <p:par>
                              <p:cTn id="65" fill="hold">
                                <p:stCondLst>
                                  <p:cond delay="7500"/>
                                </p:stCondLst>
                                <p:childTnLst>
                                  <p:par>
                                    <p:cTn id="66" presetID="22" presetClass="entr" presetSubtype="2" fill="hold" grpId="0" nodeType="afterEffect">
                                      <p:stCondLst>
                                        <p:cond delay="0"/>
                                      </p:stCondLst>
                                      <p:childTnLst>
                                        <p:set>
                                          <p:cBhvr>
                                            <p:cTn id="67" dur="1" fill="hold">
                                              <p:stCondLst>
                                                <p:cond delay="0"/>
                                              </p:stCondLst>
                                            </p:cTn>
                                            <p:tgtEl>
                                              <p:spTgt spid="44"/>
                                            </p:tgtEl>
                                            <p:attrNameLst>
                                              <p:attrName>style.visibility</p:attrName>
                                            </p:attrNameLst>
                                          </p:cBhvr>
                                          <p:to>
                                            <p:strVal val="visible"/>
                                          </p:to>
                                        </p:set>
                                        <p:animEffect transition="in" filter="wipe(right)">
                                          <p:cBhvr>
                                            <p:cTn id="68" dur="500"/>
                                            <p:tgtEl>
                                              <p:spTgt spid="44"/>
                                            </p:tgtEl>
                                          </p:cBhvr>
                                        </p:animEffect>
                                      </p:childTnLst>
                                    </p:cTn>
                                  </p:par>
                                  <p:par>
                                    <p:cTn id="69" presetID="22" presetClass="entr" presetSubtype="2" fill="hold" grpId="0" nodeType="with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right)">
                                          <p:cBhvr>
                                            <p:cTn id="71" dur="750"/>
                                            <p:tgtEl>
                                              <p:spTgt spid="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P spid="43" grpId="0"/>
          <p:bldP spid="57" grpId="0"/>
          <p:bldP spid="58" grpId="0"/>
          <p:bldP spid="44" grpId="0"/>
          <p:bldP spid="50" grpId="0"/>
          <p:bldP spid="55" grpId="0"/>
          <p:bldP spid="56" grpId="0"/>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7"/>
          <p:cNvSpPr/>
          <p:nvPr/>
        </p:nvSpPr>
        <p:spPr bwMode="auto">
          <a:xfrm>
            <a:off x="8030666" y="1223926"/>
            <a:ext cx="1809750"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3" name="平行四边形 2"/>
          <p:cNvSpPr/>
          <p:nvPr/>
        </p:nvSpPr>
        <p:spPr bwMode="auto">
          <a:xfrm>
            <a:off x="2790328" y="2982876"/>
            <a:ext cx="1385888"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4" name="平行四边形 3"/>
          <p:cNvSpPr/>
          <p:nvPr/>
        </p:nvSpPr>
        <p:spPr bwMode="auto">
          <a:xfrm>
            <a:off x="4538166" y="2982876"/>
            <a:ext cx="1384300"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5" name="平行四边形 4"/>
          <p:cNvSpPr/>
          <p:nvPr/>
        </p:nvSpPr>
        <p:spPr bwMode="auto">
          <a:xfrm>
            <a:off x="6284417" y="2982876"/>
            <a:ext cx="1385887" cy="1681162"/>
          </a:xfrm>
          <a:prstGeom prst="parallelogram">
            <a:avLst>
              <a:gd name="adj" fmla="val 20417"/>
            </a:avLst>
          </a:prstGeom>
          <a:solidFill>
            <a:schemeClr val="bg1">
              <a:lumMod val="85000"/>
            </a:schemeClr>
          </a:solidFill>
          <a:ln w="3175" cap="flat" cmpd="sng" algn="ctr">
            <a:noFill/>
            <a:prstDash val="solid"/>
          </a:ln>
          <a:effectLst/>
        </p:spPr>
        <p:txBody>
          <a:bodyPr lIns="0" rIns="0" anchor="ctr"/>
          <a:lstStyle/>
          <a:p>
            <a:pPr algn="ctr">
              <a:lnSpc>
                <a:spcPct val="120000"/>
              </a:lnSpc>
              <a:spcBef>
                <a:spcPts val="600"/>
              </a:spcBef>
              <a:spcAft>
                <a:spcPts val="600"/>
              </a:spcAft>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6" name="平行四边形 5"/>
          <p:cNvSpPr/>
          <p:nvPr/>
        </p:nvSpPr>
        <p:spPr bwMode="auto">
          <a:xfrm flipH="1">
            <a:off x="3073627"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7" name="平行四边形 6"/>
          <p:cNvSpPr/>
          <p:nvPr/>
        </p:nvSpPr>
        <p:spPr bwMode="auto">
          <a:xfrm flipH="1">
            <a:off x="4820312"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8" name="平行四边形 7"/>
          <p:cNvSpPr/>
          <p:nvPr/>
        </p:nvSpPr>
        <p:spPr bwMode="auto">
          <a:xfrm flipH="1">
            <a:off x="6566995" y="2983152"/>
            <a:ext cx="2569119" cy="1680887"/>
          </a:xfrm>
          <a:prstGeom prst="parallelogram">
            <a:avLst>
              <a:gd name="adj" fmla="val 87273"/>
            </a:avLst>
          </a:prstGeom>
          <a:solidFill>
            <a:schemeClr val="bg1">
              <a:lumMod val="85000"/>
            </a:schemeClr>
          </a:solidFill>
          <a:ln w="3175" cap="flat" cmpd="sng" algn="ctr">
            <a:noFill/>
            <a:prstDash val="solid"/>
          </a:ln>
          <a:effectLst/>
        </p:spPr>
        <p:txBody>
          <a:bodyPr anchor="ctr"/>
          <a:lstStyle/>
          <a:p>
            <a:pPr algn="ctr">
              <a:lnSpc>
                <a:spcPct val="120000"/>
              </a:lnSpc>
              <a:defRPr/>
            </a:pPr>
            <a:endParaRPr lang="zh-CN" altLang="en-US" sz="2000" kern="0">
              <a:solidFill>
                <a:srgbClr val="4D4D4D"/>
              </a:solidFill>
              <a:latin typeface="微软雅黑" panose="020B0503020204020204" pitchFamily="34" charset="-122"/>
              <a:ea typeface="微软雅黑" panose="020B0503020204020204" pitchFamily="34" charset="-122"/>
            </a:endParaRPr>
          </a:p>
        </p:txBody>
      </p:sp>
      <p:sp>
        <p:nvSpPr>
          <p:cNvPr id="9" name="平行四边形 8"/>
          <p:cNvSpPr/>
          <p:nvPr/>
        </p:nvSpPr>
        <p:spPr bwMode="auto">
          <a:xfrm>
            <a:off x="2790329" y="2983152"/>
            <a:ext cx="1385413" cy="1680887"/>
          </a:xfrm>
          <a:prstGeom prst="parallelogram">
            <a:avLst>
              <a:gd name="adj" fmla="val 20417"/>
            </a:avLst>
          </a:prstGeom>
          <a:solidFill>
            <a:schemeClr val="accent4"/>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A</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0" name="平行四边形 9"/>
          <p:cNvSpPr/>
          <p:nvPr/>
        </p:nvSpPr>
        <p:spPr bwMode="auto">
          <a:xfrm>
            <a:off x="4537758" y="2983152"/>
            <a:ext cx="1385413" cy="1680887"/>
          </a:xfrm>
          <a:prstGeom prst="parallelogram">
            <a:avLst>
              <a:gd name="adj" fmla="val 20417"/>
            </a:avLst>
          </a:prstGeom>
          <a:solidFill>
            <a:schemeClr val="accent1"/>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B</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1" name="平行四边形 10"/>
          <p:cNvSpPr/>
          <p:nvPr/>
        </p:nvSpPr>
        <p:spPr bwMode="auto">
          <a:xfrm>
            <a:off x="6284442" y="2983152"/>
            <a:ext cx="1385413" cy="1680887"/>
          </a:xfrm>
          <a:prstGeom prst="parallelogram">
            <a:avLst>
              <a:gd name="adj" fmla="val 20417"/>
            </a:avLst>
          </a:prstGeom>
          <a:solidFill>
            <a:schemeClr val="accent2"/>
          </a:solidFill>
          <a:ln w="3175" cap="flat" cmpd="sng" algn="ctr">
            <a:noFill/>
            <a:prstDash val="solid"/>
          </a:ln>
          <a:effectLst/>
        </p:spPr>
        <p:txBody>
          <a:bodyPr lIns="0" rIns="0" anchor="ctr"/>
          <a:lstStyle/>
          <a:p>
            <a:pPr algn="ctr">
              <a:lnSpc>
                <a:spcPct val="120000"/>
              </a:lnSpc>
              <a:spcBef>
                <a:spcPts val="600"/>
              </a:spcBef>
              <a:spcAft>
                <a:spcPts val="600"/>
              </a:spcAft>
            </a:pPr>
            <a:r>
              <a:rPr lang="en-US" altLang="zh-CN" sz="4000" kern="0" dirty="0">
                <a:solidFill>
                  <a:sysClr val="window" lastClr="FFFFFF"/>
                </a:solidFill>
                <a:latin typeface="Bebas" pitchFamily="2" charset="0"/>
                <a:ea typeface="微软雅黑" panose="020B0503020204020204" pitchFamily="34" charset="-122"/>
              </a:rPr>
              <a:t>C</a:t>
            </a:r>
            <a:endParaRPr lang="zh-CN" altLang="en-US" sz="4000" kern="0" dirty="0">
              <a:solidFill>
                <a:sysClr val="window" lastClr="FFFFFF"/>
              </a:solidFill>
              <a:latin typeface="Bebas" pitchFamily="2" charset="0"/>
              <a:ea typeface="微软雅黑" panose="020B0503020204020204" pitchFamily="34" charset="-122"/>
            </a:endParaRPr>
          </a:p>
        </p:txBody>
      </p:sp>
      <p:sp>
        <p:nvSpPr>
          <p:cNvPr id="12" name="矩形 17"/>
          <p:cNvSpPr/>
          <p:nvPr/>
        </p:nvSpPr>
        <p:spPr bwMode="auto">
          <a:xfrm>
            <a:off x="8030818" y="1223926"/>
            <a:ext cx="1809598" cy="3440112"/>
          </a:xfrm>
          <a:custGeom>
            <a:avLst/>
            <a:gdLst/>
            <a:ahLst/>
            <a:cxnLst/>
            <a:rect l="l" t="t" r="r" b="b"/>
            <a:pathLst>
              <a:path w="1809407" h="3440675">
                <a:moveTo>
                  <a:pt x="1139906" y="0"/>
                </a:moveTo>
                <a:lnTo>
                  <a:pt x="1809407" y="792244"/>
                </a:lnTo>
                <a:lnTo>
                  <a:pt x="1563950" y="750317"/>
                </a:lnTo>
                <a:lnTo>
                  <a:pt x="1104411" y="3440675"/>
                </a:lnTo>
                <a:lnTo>
                  <a:pt x="0" y="3440675"/>
                </a:lnTo>
                <a:lnTo>
                  <a:pt x="490848" y="567021"/>
                </a:lnTo>
                <a:lnTo>
                  <a:pt x="245391" y="525095"/>
                </a:lnTo>
                <a:close/>
              </a:path>
            </a:pathLst>
          </a:custGeom>
          <a:solidFill>
            <a:schemeClr val="accent3"/>
          </a:solidFill>
          <a:ln w="3175" cap="flat" cmpd="sng" algn="ctr">
            <a:noFill/>
            <a:prstDash val="solid"/>
          </a:ln>
          <a:effectLst/>
        </p:spPr>
        <p:txBody>
          <a:bodyPr lIns="0" rIns="0" anchor="ctr"/>
          <a:lstStyle/>
          <a:p>
            <a:pPr algn="ctr">
              <a:lnSpc>
                <a:spcPct val="120000"/>
              </a:lnSpc>
              <a:spcBef>
                <a:spcPts val="600"/>
              </a:spcBef>
              <a:spcAft>
                <a:spcPts val="600"/>
              </a:spcAft>
              <a:defRPr/>
            </a:pPr>
            <a:endParaRPr lang="zh-CN" altLang="en-US" sz="2800" kern="0" dirty="0">
              <a:solidFill>
                <a:sysClr val="window" lastClr="FFFFFF"/>
              </a:solidFill>
              <a:latin typeface="Bebas" pitchFamily="2" charset="0"/>
              <a:ea typeface="微软雅黑" panose="020B0503020204020204" pitchFamily="34" charset="-122"/>
            </a:endParaRPr>
          </a:p>
        </p:txBody>
      </p:sp>
      <p:sp>
        <p:nvSpPr>
          <p:cNvPr id="16" name="TextBox 32"/>
          <p:cNvSpPr txBox="1">
            <a:spLocks noChangeArrowheads="1"/>
          </p:cNvSpPr>
          <p:nvPr/>
        </p:nvSpPr>
        <p:spPr bwMode="auto">
          <a:xfrm rot="610177">
            <a:off x="8656413" y="2132556"/>
            <a:ext cx="461665" cy="1938992"/>
          </a:xfrm>
          <a:prstGeom prst="rect">
            <a:avLst/>
          </a:prstGeom>
          <a:noFill/>
          <a:ln w="9525">
            <a:noFill/>
            <a:miter lim="800000"/>
          </a:ln>
        </p:spPr>
        <p:txBody>
          <a:bodyPr vert="eaVert" wrap="none">
            <a:spAutoFit/>
          </a:bodyPr>
          <a:lstStyle/>
          <a:p>
            <a:pPr>
              <a:defRPr/>
            </a:pPr>
            <a:r>
              <a:rPr lang="zh-CN" altLang="en-US" kern="0" dirty="0">
                <a:solidFill>
                  <a:sysClr val="window" lastClr="FFFFFF"/>
                </a:solidFill>
                <a:latin typeface="微软雅黑" panose="020B0503020204020204" pitchFamily="34" charset="-122"/>
                <a:ea typeface="微软雅黑" panose="020B0503020204020204" pitchFamily="34" charset="-122"/>
              </a:rPr>
              <a:t>单击此处输入文本</a:t>
            </a:r>
          </a:p>
        </p:txBody>
      </p:sp>
      <p:sp>
        <p:nvSpPr>
          <p:cNvPr id="17" name="矩形 16"/>
          <p:cNvSpPr/>
          <p:nvPr/>
        </p:nvSpPr>
        <p:spPr>
          <a:xfrm>
            <a:off x="2259771"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4230488" y="1923686"/>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矩形 19"/>
          <p:cNvSpPr/>
          <p:nvPr/>
        </p:nvSpPr>
        <p:spPr>
          <a:xfrm>
            <a:off x="5784209" y="4876014"/>
            <a:ext cx="2098414" cy="785234"/>
          </a:xfrm>
          <a:prstGeom prst="rect">
            <a:avLst/>
          </a:prstGeom>
        </p:spPr>
        <p:txBody>
          <a:bodyPr wrap="square" lIns="91840" tIns="45920" rIns="91840" bIns="45920">
            <a:spAutoFit/>
          </a:bodyPr>
          <a:lstStyle/>
          <a:p>
            <a:pPr algn="ctr">
              <a:lnSpc>
                <a:spcPct val="150000"/>
              </a:lnSpc>
            </a:pPr>
            <a:r>
              <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a:t>
            </a:r>
            <a:endParaRPr lang="zh-CN" altLang="en-US" sz="10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3" name="标题 12"/>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00"/>
                                        <p:tgtEl>
                                          <p:spTgt spid="4"/>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ipe(up)">
                                      <p:cBhvr>
                                        <p:cTn id="19" dur="500"/>
                                        <p:tgtEl>
                                          <p:spTgt spid="7"/>
                                        </p:tgtEl>
                                      </p:cBhvr>
                                    </p:animEffect>
                                  </p:childTnLst>
                                </p:cTn>
                              </p:par>
                            </p:childTnLst>
                          </p:cTn>
                        </p:par>
                        <p:par>
                          <p:cTn id="20" fill="hold">
                            <p:stCondLst>
                              <p:cond delay="2000"/>
                            </p:stCondLst>
                            <p:childTnLst>
                              <p:par>
                                <p:cTn id="21" presetID="22" presetClass="entr" presetSubtype="4" fill="hold" grpId="0" nodeType="after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down)">
                                      <p:cBhvr>
                                        <p:cTn id="23" dur="500"/>
                                        <p:tgtEl>
                                          <p:spTgt spid="5"/>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2"/>
                                        </p:tgtEl>
                                        <p:attrNameLst>
                                          <p:attrName>style.visibility</p:attrName>
                                        </p:attrNameLst>
                                      </p:cBhvr>
                                      <p:to>
                                        <p:strVal val="visible"/>
                                      </p:to>
                                    </p:set>
                                    <p:animEffect transition="in" filter="wipe(down)">
                                      <p:cBhvr>
                                        <p:cTn id="31" dur="500"/>
                                        <p:tgtEl>
                                          <p:spTgt spid="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9"/>
                                        </p:tgtEl>
                                        <p:attrNameLst>
                                          <p:attrName>style.visibility</p:attrName>
                                        </p:attrNameLst>
                                      </p:cBhvr>
                                      <p:to>
                                        <p:strVal val="visible"/>
                                      </p:to>
                                    </p:set>
                                    <p:animEffect transition="in" filter="fade">
                                      <p:cBhvr>
                                        <p:cTn id="35" dur="500"/>
                                        <p:tgtEl>
                                          <p:spTgt spid="9"/>
                                        </p:tgtEl>
                                      </p:cBhvr>
                                    </p:animEffect>
                                  </p:childTnLst>
                                </p:cTn>
                              </p:par>
                            </p:childTnLst>
                          </p:cTn>
                        </p:par>
                        <p:par>
                          <p:cTn id="36" fill="hold">
                            <p:stCondLst>
                              <p:cond delay="4000"/>
                            </p:stCondLst>
                            <p:childTnLst>
                              <p:par>
                                <p:cTn id="37" presetID="12" presetClass="entr" presetSubtype="1"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 calcmode="lin" valueType="num">
                                      <p:cBhvr additive="base">
                                        <p:cTn id="39" dur="500"/>
                                        <p:tgtEl>
                                          <p:spTgt spid="17"/>
                                        </p:tgtEl>
                                        <p:attrNameLst>
                                          <p:attrName>ppt_y</p:attrName>
                                        </p:attrNameLst>
                                      </p:cBhvr>
                                      <p:tavLst>
                                        <p:tav tm="0">
                                          <p:val>
                                            <p:strVal val="#ppt_y-#ppt_h*1.125000"/>
                                          </p:val>
                                        </p:tav>
                                        <p:tav tm="100000">
                                          <p:val>
                                            <p:strVal val="#ppt_y"/>
                                          </p:val>
                                        </p:tav>
                                      </p:tavLst>
                                    </p:anim>
                                    <p:animEffect transition="in" filter="wipe(down)">
                                      <p:cBhvr>
                                        <p:cTn id="40" dur="500"/>
                                        <p:tgtEl>
                                          <p:spTgt spid="17"/>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childTnLst>
                                </p:cTn>
                              </p:par>
                            </p:childTnLst>
                          </p:cTn>
                        </p:par>
                        <p:par>
                          <p:cTn id="45" fill="hold">
                            <p:stCondLst>
                              <p:cond delay="5000"/>
                            </p:stCondLst>
                            <p:childTnLst>
                              <p:par>
                                <p:cTn id="46" presetID="12" presetClass="entr" presetSubtype="4" fill="hold" grpId="0" nodeType="after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ppt_y</p:attrName>
                                        </p:attrNameLst>
                                      </p:cBhvr>
                                      <p:tavLst>
                                        <p:tav tm="0">
                                          <p:val>
                                            <p:strVal val="#ppt_y+#ppt_h*1.125000"/>
                                          </p:val>
                                        </p:tav>
                                        <p:tav tm="100000">
                                          <p:val>
                                            <p:strVal val="#ppt_y"/>
                                          </p:val>
                                        </p:tav>
                                      </p:tavLst>
                                    </p:anim>
                                    <p:animEffect transition="in" filter="wipe(up)">
                                      <p:cBhvr>
                                        <p:cTn id="49" dur="500"/>
                                        <p:tgtEl>
                                          <p:spTgt spid="19"/>
                                        </p:tgtEl>
                                      </p:cBhvr>
                                    </p:animEffect>
                                  </p:childTnLst>
                                </p:cTn>
                              </p:par>
                            </p:childTnLst>
                          </p:cTn>
                        </p:par>
                        <p:par>
                          <p:cTn id="50" fill="hold">
                            <p:stCondLst>
                              <p:cond delay="5500"/>
                            </p:stCondLst>
                            <p:childTnLst>
                              <p:par>
                                <p:cTn id="51" presetID="10" presetClass="entr" presetSubtype="0"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fade">
                                      <p:cBhvr>
                                        <p:cTn id="53" dur="500"/>
                                        <p:tgtEl>
                                          <p:spTgt spid="11"/>
                                        </p:tgtEl>
                                      </p:cBhvr>
                                    </p:animEffect>
                                  </p:childTnLst>
                                </p:cTn>
                              </p:par>
                            </p:childTnLst>
                          </p:cTn>
                        </p:par>
                        <p:par>
                          <p:cTn id="54" fill="hold">
                            <p:stCondLst>
                              <p:cond delay="6000"/>
                            </p:stCondLst>
                            <p:childTnLst>
                              <p:par>
                                <p:cTn id="55" presetID="12" presetClass="entr" presetSubtype="1"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500"/>
                                        <p:tgtEl>
                                          <p:spTgt spid="20"/>
                                        </p:tgtEl>
                                        <p:attrNameLst>
                                          <p:attrName>ppt_y</p:attrName>
                                        </p:attrNameLst>
                                      </p:cBhvr>
                                      <p:tavLst>
                                        <p:tav tm="0">
                                          <p:val>
                                            <p:strVal val="#ppt_y-#ppt_h*1.125000"/>
                                          </p:val>
                                        </p:tav>
                                        <p:tav tm="100000">
                                          <p:val>
                                            <p:strVal val="#ppt_y"/>
                                          </p:val>
                                        </p:tav>
                                      </p:tavLst>
                                    </p:anim>
                                    <p:animEffect transition="in" filter="wipe(down)">
                                      <p:cBhvr>
                                        <p:cTn id="58" dur="500"/>
                                        <p:tgtEl>
                                          <p:spTgt spid="20"/>
                                        </p:tgtEl>
                                      </p:cBhvr>
                                    </p:animEffect>
                                  </p:childTnLst>
                                </p:cTn>
                              </p:par>
                            </p:childTnLst>
                          </p:cTn>
                        </p:par>
                        <p:par>
                          <p:cTn id="59" fill="hold">
                            <p:stCondLst>
                              <p:cond delay="6500"/>
                            </p:stCondLst>
                            <p:childTnLst>
                              <p:par>
                                <p:cTn id="60" presetID="10" presetClass="entr" presetSubtype="0" fill="hold" grpId="0" nodeType="afterEffect">
                                  <p:stCondLst>
                                    <p:cond delay="0"/>
                                  </p:stCondLst>
                                  <p:childTnLst>
                                    <p:set>
                                      <p:cBhvr>
                                        <p:cTn id="61" dur="1" fill="hold">
                                          <p:stCondLst>
                                            <p:cond delay="0"/>
                                          </p:stCondLst>
                                        </p:cTn>
                                        <p:tgtEl>
                                          <p:spTgt spid="12"/>
                                        </p:tgtEl>
                                        <p:attrNameLst>
                                          <p:attrName>style.visibility</p:attrName>
                                        </p:attrNameLst>
                                      </p:cBhvr>
                                      <p:to>
                                        <p:strVal val="visible"/>
                                      </p:to>
                                    </p:set>
                                    <p:animEffect transition="in" filter="fade">
                                      <p:cBhvr>
                                        <p:cTn id="62" dur="500"/>
                                        <p:tgtEl>
                                          <p:spTgt spid="12"/>
                                        </p:tgtEl>
                                      </p:cBhvr>
                                    </p:animEffect>
                                  </p:childTnLst>
                                </p:cTn>
                              </p:par>
                            </p:childTnLst>
                          </p:cTn>
                        </p:par>
                        <p:par>
                          <p:cTn id="63" fill="hold">
                            <p:stCondLst>
                              <p:cond delay="7000"/>
                            </p:stCondLst>
                            <p:childTnLst>
                              <p:par>
                                <p:cTn id="64" presetID="22" presetClass="entr" presetSubtype="4" fill="hold" grpId="0" nodeType="afterEffect">
                                  <p:stCondLst>
                                    <p:cond delay="0"/>
                                  </p:stCondLst>
                                  <p:childTnLst>
                                    <p:set>
                                      <p:cBhvr>
                                        <p:cTn id="65" dur="1" fill="hold">
                                          <p:stCondLst>
                                            <p:cond delay="0"/>
                                          </p:stCondLst>
                                        </p:cTn>
                                        <p:tgtEl>
                                          <p:spTgt spid="16"/>
                                        </p:tgtEl>
                                        <p:attrNameLst>
                                          <p:attrName>style.visibility</p:attrName>
                                        </p:attrNameLst>
                                      </p:cBhvr>
                                      <p:to>
                                        <p:strVal val="visible"/>
                                      </p:to>
                                    </p:set>
                                    <p:animEffect transition="in" filter="wipe(down)">
                                      <p:cBhvr>
                                        <p:cTn id="66"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6" grpId="0"/>
      <p:bldP spid="17" grpId="0"/>
      <p:bldP spid="19" grpId="0"/>
      <p:bldP spid="20"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47"/>
          <p:cNvSpPr>
            <a:spLocks noChangeArrowheads="1"/>
          </p:cNvSpPr>
          <p:nvPr/>
        </p:nvSpPr>
        <p:spPr bwMode="auto">
          <a:xfrm>
            <a:off x="1115900" y="1334008"/>
            <a:ext cx="4500758" cy="1212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在此录入上述图表的综合描述说明，在此录入上述图表的描述说明。在此录入上述图表的综合描述说明，在此录入上述图表的综合描述说明，在此录入上述图表的综合描述说明。</a:t>
            </a:r>
          </a:p>
        </p:txBody>
      </p:sp>
      <p:cxnSp>
        <p:nvCxnSpPr>
          <p:cNvPr id="55" name="Straight Connector 212"/>
          <p:cNvCxnSpPr>
            <a:endCxn id="59" idx="6"/>
          </p:cNvCxnSpPr>
          <p:nvPr/>
        </p:nvCxnSpPr>
        <p:spPr>
          <a:xfrm flipH="1">
            <a:off x="4364943" y="4077358"/>
            <a:ext cx="548047"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sp>
        <p:nvSpPr>
          <p:cNvPr id="56" name="Freeform 130"/>
          <p:cNvSpPr>
            <a:spLocks noEditPoints="1"/>
          </p:cNvSpPr>
          <p:nvPr/>
        </p:nvSpPr>
        <p:spPr bwMode="auto">
          <a:xfrm>
            <a:off x="5046333" y="3067840"/>
            <a:ext cx="2096974" cy="2019043"/>
          </a:xfrm>
          <a:custGeom>
            <a:avLst/>
            <a:gdLst/>
            <a:ahLst/>
            <a:cxnLst>
              <a:cxn ang="0">
                <a:pos x="275" y="12"/>
              </a:cxn>
              <a:cxn ang="0">
                <a:pos x="297" y="7"/>
              </a:cxn>
              <a:cxn ang="0">
                <a:pos x="237" y="26"/>
              </a:cxn>
              <a:cxn ang="0">
                <a:pos x="731" y="474"/>
              </a:cxn>
              <a:cxn ang="0">
                <a:pos x="724" y="482"/>
              </a:cxn>
              <a:cxn ang="0">
                <a:pos x="470" y="13"/>
              </a:cxn>
              <a:cxn ang="0">
                <a:pos x="454" y="10"/>
              </a:cxn>
              <a:cxn ang="0">
                <a:pos x="470" y="32"/>
              </a:cxn>
              <a:cxn ang="0">
                <a:pos x="475" y="26"/>
              </a:cxn>
              <a:cxn ang="0">
                <a:pos x="432" y="9"/>
              </a:cxn>
              <a:cxn ang="0">
                <a:pos x="423" y="8"/>
              </a:cxn>
              <a:cxn ang="0">
                <a:pos x="397" y="9"/>
              </a:cxn>
              <a:cxn ang="0">
                <a:pos x="386" y="10"/>
              </a:cxn>
              <a:cxn ang="0">
                <a:pos x="390" y="18"/>
              </a:cxn>
              <a:cxn ang="0">
                <a:pos x="538" y="408"/>
              </a:cxn>
              <a:cxn ang="0">
                <a:pos x="730" y="264"/>
              </a:cxn>
              <a:cxn ang="0">
                <a:pos x="478" y="71"/>
              </a:cxn>
              <a:cxn ang="0">
                <a:pos x="418" y="50"/>
              </a:cxn>
              <a:cxn ang="0">
                <a:pos x="363" y="88"/>
              </a:cxn>
              <a:cxn ang="0">
                <a:pos x="418" y="83"/>
              </a:cxn>
              <a:cxn ang="0">
                <a:pos x="389" y="134"/>
              </a:cxn>
              <a:cxn ang="0">
                <a:pos x="366" y="141"/>
              </a:cxn>
              <a:cxn ang="0">
                <a:pos x="283" y="212"/>
              </a:cxn>
              <a:cxn ang="0">
                <a:pos x="375" y="215"/>
              </a:cxn>
              <a:cxn ang="0">
                <a:pos x="451" y="261"/>
              </a:cxn>
              <a:cxn ang="0">
                <a:pos x="492" y="285"/>
              </a:cxn>
              <a:cxn ang="0">
                <a:pos x="500" y="23"/>
              </a:cxn>
              <a:cxn ang="0">
                <a:pos x="512" y="40"/>
              </a:cxn>
              <a:cxn ang="0">
                <a:pos x="514" y="62"/>
              </a:cxn>
              <a:cxn ang="0">
                <a:pos x="671" y="360"/>
              </a:cxn>
              <a:cxn ang="0">
                <a:pos x="733" y="432"/>
              </a:cxn>
              <a:cxn ang="0">
                <a:pos x="314" y="123"/>
              </a:cxn>
              <a:cxn ang="0">
                <a:pos x="291" y="165"/>
              </a:cxn>
              <a:cxn ang="0">
                <a:pos x="288" y="153"/>
              </a:cxn>
              <a:cxn ang="0">
                <a:pos x="460" y="297"/>
              </a:cxn>
              <a:cxn ang="0">
                <a:pos x="364" y="533"/>
              </a:cxn>
              <a:cxn ang="0">
                <a:pos x="48" y="434"/>
              </a:cxn>
              <a:cxn ang="0">
                <a:pos x="126" y="647"/>
              </a:cxn>
              <a:cxn ang="0">
                <a:pos x="166" y="674"/>
              </a:cxn>
              <a:cxn ang="0">
                <a:pos x="11" y="348"/>
              </a:cxn>
              <a:cxn ang="0">
                <a:pos x="290" y="70"/>
              </a:cxn>
              <a:cxn ang="0">
                <a:pos x="88" y="161"/>
              </a:cxn>
              <a:cxn ang="0">
                <a:pos x="351" y="3"/>
              </a:cxn>
              <a:cxn ang="0">
                <a:pos x="352" y="1"/>
              </a:cxn>
              <a:cxn ang="0">
                <a:pos x="347" y="1"/>
              </a:cxn>
              <a:cxn ang="0">
                <a:pos x="341" y="2"/>
              </a:cxn>
              <a:cxn ang="0">
                <a:pos x="322" y="4"/>
              </a:cxn>
              <a:cxn ang="0">
                <a:pos x="281" y="13"/>
              </a:cxn>
              <a:cxn ang="0">
                <a:pos x="270" y="17"/>
              </a:cxn>
              <a:cxn ang="0">
                <a:pos x="242" y="33"/>
              </a:cxn>
              <a:cxn ang="0">
                <a:pos x="175" y="96"/>
              </a:cxn>
              <a:cxn ang="0">
                <a:pos x="299" y="35"/>
              </a:cxn>
              <a:cxn ang="0">
                <a:pos x="351" y="0"/>
              </a:cxn>
              <a:cxn ang="0">
                <a:pos x="330" y="2"/>
              </a:cxn>
              <a:cxn ang="0">
                <a:pos x="271" y="14"/>
              </a:cxn>
              <a:cxn ang="0">
                <a:pos x="319" y="3"/>
              </a:cxn>
              <a:cxn ang="0">
                <a:pos x="186" y="52"/>
              </a:cxn>
              <a:cxn ang="0">
                <a:pos x="208" y="42"/>
              </a:cxn>
              <a:cxn ang="0">
                <a:pos x="179" y="53"/>
              </a:cxn>
              <a:cxn ang="0">
                <a:pos x="193" y="48"/>
              </a:cxn>
              <a:cxn ang="0">
                <a:pos x="108" y="138"/>
              </a:cxn>
              <a:cxn ang="0">
                <a:pos x="86" y="134"/>
              </a:cxn>
              <a:cxn ang="0">
                <a:pos x="66" y="186"/>
              </a:cxn>
            </a:cxnLst>
            <a:rect l="0" t="0" r="r" b="b"/>
            <a:pathLst>
              <a:path w="746" h="719">
                <a:moveTo>
                  <a:pt x="713" y="218"/>
                </a:moveTo>
                <a:cubicBezTo>
                  <a:pt x="709" y="210"/>
                  <a:pt x="709" y="210"/>
                  <a:pt x="709" y="210"/>
                </a:cubicBezTo>
                <a:cubicBezTo>
                  <a:pt x="711" y="213"/>
                  <a:pt x="712" y="216"/>
                  <a:pt x="713" y="218"/>
                </a:cubicBezTo>
                <a:cubicBezTo>
                  <a:pt x="713" y="218"/>
                  <a:pt x="713" y="218"/>
                  <a:pt x="713" y="218"/>
                </a:cubicBezTo>
                <a:moveTo>
                  <a:pt x="709" y="210"/>
                </a:moveTo>
                <a:cubicBezTo>
                  <a:pt x="706" y="203"/>
                  <a:pt x="701" y="194"/>
                  <a:pt x="697" y="187"/>
                </a:cubicBezTo>
                <a:cubicBezTo>
                  <a:pt x="697" y="186"/>
                  <a:pt x="697" y="186"/>
                  <a:pt x="697" y="186"/>
                </a:cubicBezTo>
                <a:cubicBezTo>
                  <a:pt x="702" y="195"/>
                  <a:pt x="704" y="199"/>
                  <a:pt x="709" y="210"/>
                </a:cubicBezTo>
                <a:cubicBezTo>
                  <a:pt x="709" y="210"/>
                  <a:pt x="709" y="210"/>
                  <a:pt x="709" y="210"/>
                </a:cubicBezTo>
                <a:moveTo>
                  <a:pt x="696" y="186"/>
                </a:moveTo>
                <a:cubicBezTo>
                  <a:pt x="697" y="186"/>
                  <a:pt x="697" y="186"/>
                  <a:pt x="697" y="186"/>
                </a:cubicBezTo>
                <a:cubicBezTo>
                  <a:pt x="697" y="187"/>
                  <a:pt x="697" y="187"/>
                  <a:pt x="697" y="187"/>
                </a:cubicBezTo>
                <a:cubicBezTo>
                  <a:pt x="697" y="186"/>
                  <a:pt x="697" y="186"/>
                  <a:pt x="696" y="186"/>
                </a:cubicBezTo>
                <a:moveTo>
                  <a:pt x="746" y="352"/>
                </a:moveTo>
                <a:cubicBezTo>
                  <a:pt x="745" y="351"/>
                  <a:pt x="745" y="350"/>
                  <a:pt x="745" y="348"/>
                </a:cubicBezTo>
                <a:cubicBezTo>
                  <a:pt x="745" y="350"/>
                  <a:pt x="745" y="351"/>
                  <a:pt x="746" y="352"/>
                </a:cubicBezTo>
                <a:cubicBezTo>
                  <a:pt x="746" y="352"/>
                  <a:pt x="746" y="352"/>
                  <a:pt x="746" y="352"/>
                </a:cubicBezTo>
                <a:moveTo>
                  <a:pt x="745" y="347"/>
                </a:moveTo>
                <a:cubicBezTo>
                  <a:pt x="745" y="346"/>
                  <a:pt x="745" y="344"/>
                  <a:pt x="745" y="343"/>
                </a:cubicBezTo>
                <a:cubicBezTo>
                  <a:pt x="745" y="345"/>
                  <a:pt x="745" y="347"/>
                  <a:pt x="745" y="348"/>
                </a:cubicBezTo>
                <a:cubicBezTo>
                  <a:pt x="745" y="348"/>
                  <a:pt x="745" y="348"/>
                  <a:pt x="745" y="347"/>
                </a:cubicBezTo>
                <a:moveTo>
                  <a:pt x="743" y="327"/>
                </a:moveTo>
                <a:cubicBezTo>
                  <a:pt x="743" y="321"/>
                  <a:pt x="743" y="321"/>
                  <a:pt x="743" y="321"/>
                </a:cubicBezTo>
                <a:cubicBezTo>
                  <a:pt x="743" y="324"/>
                  <a:pt x="743" y="326"/>
                  <a:pt x="743" y="329"/>
                </a:cubicBezTo>
                <a:cubicBezTo>
                  <a:pt x="743" y="328"/>
                  <a:pt x="743" y="327"/>
                  <a:pt x="743" y="327"/>
                </a:cubicBezTo>
                <a:moveTo>
                  <a:pt x="309" y="4"/>
                </a:moveTo>
                <a:cubicBezTo>
                  <a:pt x="309" y="5"/>
                  <a:pt x="309" y="5"/>
                  <a:pt x="309" y="5"/>
                </a:cubicBezTo>
                <a:cubicBezTo>
                  <a:pt x="313" y="4"/>
                  <a:pt x="313" y="4"/>
                  <a:pt x="313" y="4"/>
                </a:cubicBezTo>
                <a:cubicBezTo>
                  <a:pt x="313" y="4"/>
                  <a:pt x="313" y="4"/>
                  <a:pt x="313" y="4"/>
                </a:cubicBezTo>
                <a:cubicBezTo>
                  <a:pt x="312" y="4"/>
                  <a:pt x="311" y="4"/>
                  <a:pt x="309" y="4"/>
                </a:cubicBezTo>
                <a:moveTo>
                  <a:pt x="307" y="5"/>
                </a:moveTo>
                <a:cubicBezTo>
                  <a:pt x="304" y="5"/>
                  <a:pt x="304" y="5"/>
                  <a:pt x="304" y="5"/>
                </a:cubicBezTo>
                <a:cubicBezTo>
                  <a:pt x="305" y="5"/>
                  <a:pt x="305" y="5"/>
                  <a:pt x="305" y="5"/>
                </a:cubicBezTo>
                <a:cubicBezTo>
                  <a:pt x="306" y="5"/>
                  <a:pt x="306" y="5"/>
                  <a:pt x="307" y="5"/>
                </a:cubicBezTo>
                <a:moveTo>
                  <a:pt x="259" y="17"/>
                </a:moveTo>
                <a:cubicBezTo>
                  <a:pt x="259" y="17"/>
                  <a:pt x="258" y="17"/>
                  <a:pt x="258" y="17"/>
                </a:cubicBezTo>
                <a:cubicBezTo>
                  <a:pt x="258" y="17"/>
                  <a:pt x="259" y="17"/>
                  <a:pt x="259" y="17"/>
                </a:cubicBezTo>
                <a:moveTo>
                  <a:pt x="266" y="15"/>
                </a:moveTo>
                <a:cubicBezTo>
                  <a:pt x="267" y="14"/>
                  <a:pt x="267" y="14"/>
                  <a:pt x="268" y="14"/>
                </a:cubicBezTo>
                <a:cubicBezTo>
                  <a:pt x="268" y="14"/>
                  <a:pt x="268" y="14"/>
                  <a:pt x="268" y="14"/>
                </a:cubicBezTo>
                <a:cubicBezTo>
                  <a:pt x="267" y="14"/>
                  <a:pt x="267" y="14"/>
                  <a:pt x="267" y="14"/>
                </a:cubicBezTo>
                <a:cubicBezTo>
                  <a:pt x="267" y="14"/>
                  <a:pt x="267" y="14"/>
                  <a:pt x="267" y="14"/>
                </a:cubicBezTo>
                <a:cubicBezTo>
                  <a:pt x="266" y="15"/>
                  <a:pt x="266" y="15"/>
                  <a:pt x="266" y="15"/>
                </a:cubicBezTo>
                <a:cubicBezTo>
                  <a:pt x="266" y="15"/>
                  <a:pt x="266" y="15"/>
                  <a:pt x="266" y="15"/>
                </a:cubicBezTo>
                <a:moveTo>
                  <a:pt x="269" y="14"/>
                </a:moveTo>
                <a:cubicBezTo>
                  <a:pt x="269" y="14"/>
                  <a:pt x="269" y="14"/>
                  <a:pt x="269" y="14"/>
                </a:cubicBezTo>
                <a:cubicBezTo>
                  <a:pt x="269" y="14"/>
                  <a:pt x="269" y="14"/>
                  <a:pt x="268" y="14"/>
                </a:cubicBezTo>
                <a:cubicBezTo>
                  <a:pt x="267" y="14"/>
                  <a:pt x="267" y="14"/>
                  <a:pt x="266" y="15"/>
                </a:cubicBezTo>
                <a:cubicBezTo>
                  <a:pt x="269" y="14"/>
                  <a:pt x="269" y="14"/>
                  <a:pt x="269" y="14"/>
                </a:cubicBezTo>
                <a:moveTo>
                  <a:pt x="267" y="14"/>
                </a:moveTo>
                <a:cubicBezTo>
                  <a:pt x="268" y="14"/>
                  <a:pt x="268" y="14"/>
                  <a:pt x="268" y="14"/>
                </a:cubicBezTo>
                <a:cubicBezTo>
                  <a:pt x="269" y="14"/>
                  <a:pt x="269" y="14"/>
                  <a:pt x="270" y="13"/>
                </a:cubicBezTo>
                <a:cubicBezTo>
                  <a:pt x="269" y="14"/>
                  <a:pt x="268" y="14"/>
                  <a:pt x="268" y="14"/>
                </a:cubicBezTo>
                <a:cubicBezTo>
                  <a:pt x="267" y="14"/>
                  <a:pt x="267" y="14"/>
                  <a:pt x="267" y="14"/>
                </a:cubicBezTo>
                <a:cubicBezTo>
                  <a:pt x="267" y="14"/>
                  <a:pt x="267" y="14"/>
                  <a:pt x="267" y="14"/>
                </a:cubicBezTo>
                <a:moveTo>
                  <a:pt x="270" y="13"/>
                </a:moveTo>
                <a:cubicBezTo>
                  <a:pt x="274" y="12"/>
                  <a:pt x="274" y="12"/>
                  <a:pt x="274" y="12"/>
                </a:cubicBezTo>
                <a:cubicBezTo>
                  <a:pt x="274" y="12"/>
                  <a:pt x="274" y="12"/>
                  <a:pt x="274" y="12"/>
                </a:cubicBezTo>
                <a:cubicBezTo>
                  <a:pt x="275" y="12"/>
                  <a:pt x="275" y="12"/>
                  <a:pt x="275" y="12"/>
                </a:cubicBezTo>
                <a:cubicBezTo>
                  <a:pt x="275" y="12"/>
                  <a:pt x="275" y="12"/>
                  <a:pt x="275" y="12"/>
                </a:cubicBezTo>
                <a:cubicBezTo>
                  <a:pt x="273" y="13"/>
                  <a:pt x="272" y="13"/>
                  <a:pt x="270" y="13"/>
                </a:cubicBezTo>
                <a:cubicBezTo>
                  <a:pt x="269" y="14"/>
                  <a:pt x="269" y="14"/>
                  <a:pt x="268" y="14"/>
                </a:cubicBezTo>
                <a:cubicBezTo>
                  <a:pt x="270" y="13"/>
                  <a:pt x="270" y="13"/>
                  <a:pt x="270" y="13"/>
                </a:cubicBezTo>
                <a:moveTo>
                  <a:pt x="279" y="11"/>
                </a:moveTo>
                <a:cubicBezTo>
                  <a:pt x="279" y="11"/>
                  <a:pt x="279" y="11"/>
                  <a:pt x="279" y="11"/>
                </a:cubicBezTo>
                <a:cubicBezTo>
                  <a:pt x="280" y="11"/>
                  <a:pt x="281" y="11"/>
                  <a:pt x="281" y="10"/>
                </a:cubicBezTo>
                <a:cubicBezTo>
                  <a:pt x="284" y="10"/>
                  <a:pt x="284" y="10"/>
                  <a:pt x="284" y="10"/>
                </a:cubicBezTo>
                <a:cubicBezTo>
                  <a:pt x="284" y="10"/>
                  <a:pt x="284" y="10"/>
                  <a:pt x="284" y="10"/>
                </a:cubicBezTo>
                <a:cubicBezTo>
                  <a:pt x="283" y="10"/>
                  <a:pt x="283" y="10"/>
                  <a:pt x="283" y="10"/>
                </a:cubicBezTo>
                <a:cubicBezTo>
                  <a:pt x="282" y="10"/>
                  <a:pt x="281" y="10"/>
                  <a:pt x="280" y="11"/>
                </a:cubicBezTo>
                <a:cubicBezTo>
                  <a:pt x="280" y="11"/>
                  <a:pt x="280" y="11"/>
                  <a:pt x="280" y="11"/>
                </a:cubicBezTo>
                <a:cubicBezTo>
                  <a:pt x="279" y="11"/>
                  <a:pt x="279" y="11"/>
                  <a:pt x="279" y="11"/>
                </a:cubicBezTo>
                <a:moveTo>
                  <a:pt x="286" y="9"/>
                </a:moveTo>
                <a:cubicBezTo>
                  <a:pt x="287" y="9"/>
                  <a:pt x="287" y="9"/>
                  <a:pt x="287" y="9"/>
                </a:cubicBezTo>
                <a:cubicBezTo>
                  <a:pt x="289" y="9"/>
                  <a:pt x="289" y="9"/>
                  <a:pt x="289" y="9"/>
                </a:cubicBezTo>
                <a:cubicBezTo>
                  <a:pt x="290" y="8"/>
                  <a:pt x="290" y="8"/>
                  <a:pt x="290" y="8"/>
                </a:cubicBezTo>
                <a:cubicBezTo>
                  <a:pt x="288" y="9"/>
                  <a:pt x="288" y="9"/>
                  <a:pt x="288" y="9"/>
                </a:cubicBezTo>
                <a:cubicBezTo>
                  <a:pt x="287" y="9"/>
                  <a:pt x="287" y="9"/>
                  <a:pt x="287" y="9"/>
                </a:cubicBezTo>
                <a:cubicBezTo>
                  <a:pt x="286" y="9"/>
                  <a:pt x="286" y="9"/>
                  <a:pt x="286" y="9"/>
                </a:cubicBezTo>
                <a:cubicBezTo>
                  <a:pt x="286" y="9"/>
                  <a:pt x="286" y="9"/>
                  <a:pt x="286" y="9"/>
                </a:cubicBezTo>
                <a:moveTo>
                  <a:pt x="293" y="8"/>
                </a:moveTo>
                <a:cubicBezTo>
                  <a:pt x="294" y="7"/>
                  <a:pt x="294" y="7"/>
                  <a:pt x="294" y="7"/>
                </a:cubicBezTo>
                <a:cubicBezTo>
                  <a:pt x="298" y="7"/>
                  <a:pt x="298" y="7"/>
                  <a:pt x="298" y="7"/>
                </a:cubicBezTo>
                <a:cubicBezTo>
                  <a:pt x="298" y="7"/>
                  <a:pt x="298" y="7"/>
                  <a:pt x="298" y="7"/>
                </a:cubicBezTo>
                <a:cubicBezTo>
                  <a:pt x="296" y="7"/>
                  <a:pt x="296" y="7"/>
                  <a:pt x="296" y="7"/>
                </a:cubicBezTo>
                <a:cubicBezTo>
                  <a:pt x="293" y="8"/>
                  <a:pt x="293" y="8"/>
                  <a:pt x="293" y="8"/>
                </a:cubicBezTo>
                <a:cubicBezTo>
                  <a:pt x="292" y="8"/>
                  <a:pt x="292" y="8"/>
                  <a:pt x="292" y="8"/>
                </a:cubicBezTo>
                <a:cubicBezTo>
                  <a:pt x="292" y="8"/>
                  <a:pt x="291" y="8"/>
                  <a:pt x="291" y="8"/>
                </a:cubicBezTo>
                <a:cubicBezTo>
                  <a:pt x="293" y="8"/>
                  <a:pt x="293" y="8"/>
                  <a:pt x="293" y="8"/>
                </a:cubicBezTo>
                <a:moveTo>
                  <a:pt x="298" y="7"/>
                </a:moveTo>
                <a:cubicBezTo>
                  <a:pt x="298" y="7"/>
                  <a:pt x="298" y="7"/>
                  <a:pt x="298" y="7"/>
                </a:cubicBezTo>
                <a:cubicBezTo>
                  <a:pt x="298" y="7"/>
                  <a:pt x="298" y="7"/>
                  <a:pt x="298" y="7"/>
                </a:cubicBezTo>
                <a:cubicBezTo>
                  <a:pt x="298" y="7"/>
                  <a:pt x="298" y="7"/>
                  <a:pt x="298" y="7"/>
                </a:cubicBezTo>
                <a:moveTo>
                  <a:pt x="309" y="5"/>
                </a:moveTo>
                <a:cubicBezTo>
                  <a:pt x="314" y="4"/>
                  <a:pt x="314" y="4"/>
                  <a:pt x="314" y="4"/>
                </a:cubicBezTo>
                <a:cubicBezTo>
                  <a:pt x="315" y="4"/>
                  <a:pt x="315" y="4"/>
                  <a:pt x="315" y="4"/>
                </a:cubicBezTo>
                <a:cubicBezTo>
                  <a:pt x="314" y="4"/>
                  <a:pt x="313" y="4"/>
                  <a:pt x="312" y="4"/>
                </a:cubicBezTo>
                <a:cubicBezTo>
                  <a:pt x="311" y="4"/>
                  <a:pt x="311" y="4"/>
                  <a:pt x="311" y="4"/>
                </a:cubicBezTo>
                <a:cubicBezTo>
                  <a:pt x="308" y="5"/>
                  <a:pt x="308" y="5"/>
                  <a:pt x="308" y="5"/>
                </a:cubicBezTo>
                <a:cubicBezTo>
                  <a:pt x="309" y="5"/>
                  <a:pt x="309" y="5"/>
                  <a:pt x="309" y="5"/>
                </a:cubicBezTo>
                <a:moveTo>
                  <a:pt x="315" y="4"/>
                </a:moveTo>
                <a:cubicBezTo>
                  <a:pt x="315" y="4"/>
                  <a:pt x="315" y="4"/>
                  <a:pt x="315" y="4"/>
                </a:cubicBezTo>
                <a:cubicBezTo>
                  <a:pt x="315" y="4"/>
                  <a:pt x="315" y="4"/>
                  <a:pt x="315" y="4"/>
                </a:cubicBezTo>
                <a:cubicBezTo>
                  <a:pt x="315" y="4"/>
                  <a:pt x="315" y="4"/>
                  <a:pt x="315" y="4"/>
                </a:cubicBezTo>
                <a:moveTo>
                  <a:pt x="295" y="7"/>
                </a:moveTo>
                <a:cubicBezTo>
                  <a:pt x="295" y="7"/>
                  <a:pt x="295" y="7"/>
                  <a:pt x="295" y="7"/>
                </a:cubicBezTo>
                <a:cubicBezTo>
                  <a:pt x="295" y="7"/>
                  <a:pt x="295" y="7"/>
                  <a:pt x="294" y="8"/>
                </a:cubicBezTo>
                <a:cubicBezTo>
                  <a:pt x="295" y="7"/>
                  <a:pt x="295" y="7"/>
                  <a:pt x="295" y="7"/>
                </a:cubicBezTo>
                <a:moveTo>
                  <a:pt x="295" y="7"/>
                </a:moveTo>
                <a:cubicBezTo>
                  <a:pt x="296" y="7"/>
                  <a:pt x="296" y="7"/>
                  <a:pt x="296" y="7"/>
                </a:cubicBezTo>
                <a:cubicBezTo>
                  <a:pt x="298" y="7"/>
                  <a:pt x="298" y="7"/>
                  <a:pt x="298" y="7"/>
                </a:cubicBezTo>
                <a:cubicBezTo>
                  <a:pt x="301" y="6"/>
                  <a:pt x="301" y="6"/>
                  <a:pt x="301" y="6"/>
                </a:cubicBezTo>
                <a:cubicBezTo>
                  <a:pt x="300" y="6"/>
                  <a:pt x="300" y="6"/>
                  <a:pt x="300" y="6"/>
                </a:cubicBezTo>
                <a:cubicBezTo>
                  <a:pt x="303" y="6"/>
                  <a:pt x="303" y="6"/>
                  <a:pt x="303" y="6"/>
                </a:cubicBezTo>
                <a:cubicBezTo>
                  <a:pt x="305" y="5"/>
                  <a:pt x="305" y="5"/>
                  <a:pt x="305" y="5"/>
                </a:cubicBezTo>
                <a:cubicBezTo>
                  <a:pt x="305" y="5"/>
                  <a:pt x="305" y="5"/>
                  <a:pt x="305" y="5"/>
                </a:cubicBezTo>
                <a:cubicBezTo>
                  <a:pt x="305" y="5"/>
                  <a:pt x="305" y="5"/>
                  <a:pt x="305" y="5"/>
                </a:cubicBezTo>
                <a:cubicBezTo>
                  <a:pt x="302" y="6"/>
                  <a:pt x="300" y="6"/>
                  <a:pt x="297" y="7"/>
                </a:cubicBezTo>
                <a:cubicBezTo>
                  <a:pt x="296" y="7"/>
                  <a:pt x="296" y="7"/>
                  <a:pt x="295" y="7"/>
                </a:cubicBezTo>
                <a:cubicBezTo>
                  <a:pt x="295" y="7"/>
                  <a:pt x="295" y="7"/>
                  <a:pt x="295" y="7"/>
                </a:cubicBezTo>
                <a:moveTo>
                  <a:pt x="2" y="405"/>
                </a:moveTo>
                <a:cubicBezTo>
                  <a:pt x="2" y="405"/>
                  <a:pt x="2" y="405"/>
                  <a:pt x="2" y="405"/>
                </a:cubicBezTo>
                <a:cubicBezTo>
                  <a:pt x="2" y="406"/>
                  <a:pt x="2" y="406"/>
                  <a:pt x="2" y="406"/>
                </a:cubicBezTo>
                <a:cubicBezTo>
                  <a:pt x="2" y="405"/>
                  <a:pt x="2" y="405"/>
                  <a:pt x="2" y="405"/>
                </a:cubicBezTo>
                <a:moveTo>
                  <a:pt x="2" y="404"/>
                </a:moveTo>
                <a:cubicBezTo>
                  <a:pt x="2" y="403"/>
                  <a:pt x="2" y="402"/>
                  <a:pt x="1" y="401"/>
                </a:cubicBezTo>
                <a:cubicBezTo>
                  <a:pt x="2" y="401"/>
                  <a:pt x="2" y="401"/>
                  <a:pt x="2" y="402"/>
                </a:cubicBezTo>
                <a:cubicBezTo>
                  <a:pt x="2" y="405"/>
                  <a:pt x="2" y="405"/>
                  <a:pt x="2" y="405"/>
                </a:cubicBezTo>
                <a:cubicBezTo>
                  <a:pt x="2" y="404"/>
                  <a:pt x="2" y="404"/>
                  <a:pt x="2" y="404"/>
                </a:cubicBezTo>
                <a:moveTo>
                  <a:pt x="1" y="383"/>
                </a:moveTo>
                <a:cubicBezTo>
                  <a:pt x="1" y="385"/>
                  <a:pt x="1" y="386"/>
                  <a:pt x="1" y="388"/>
                </a:cubicBezTo>
                <a:cubicBezTo>
                  <a:pt x="1" y="392"/>
                  <a:pt x="1" y="395"/>
                  <a:pt x="1" y="398"/>
                </a:cubicBezTo>
                <a:cubicBezTo>
                  <a:pt x="1" y="399"/>
                  <a:pt x="1" y="399"/>
                  <a:pt x="1" y="399"/>
                </a:cubicBezTo>
                <a:cubicBezTo>
                  <a:pt x="1" y="394"/>
                  <a:pt x="1" y="388"/>
                  <a:pt x="1" y="383"/>
                </a:cubicBezTo>
                <a:moveTo>
                  <a:pt x="23" y="243"/>
                </a:moveTo>
                <a:cubicBezTo>
                  <a:pt x="24" y="240"/>
                  <a:pt x="26" y="236"/>
                  <a:pt x="27" y="232"/>
                </a:cubicBezTo>
                <a:cubicBezTo>
                  <a:pt x="26" y="235"/>
                  <a:pt x="25" y="237"/>
                  <a:pt x="25" y="239"/>
                </a:cubicBezTo>
                <a:cubicBezTo>
                  <a:pt x="23" y="243"/>
                  <a:pt x="23" y="243"/>
                  <a:pt x="23" y="243"/>
                </a:cubicBezTo>
                <a:cubicBezTo>
                  <a:pt x="23" y="243"/>
                  <a:pt x="23" y="243"/>
                  <a:pt x="23" y="243"/>
                </a:cubicBezTo>
                <a:moveTo>
                  <a:pt x="33" y="217"/>
                </a:moveTo>
                <a:cubicBezTo>
                  <a:pt x="33" y="218"/>
                  <a:pt x="33" y="218"/>
                  <a:pt x="33" y="219"/>
                </a:cubicBezTo>
                <a:cubicBezTo>
                  <a:pt x="31" y="224"/>
                  <a:pt x="29" y="228"/>
                  <a:pt x="27" y="232"/>
                </a:cubicBezTo>
                <a:cubicBezTo>
                  <a:pt x="26" y="236"/>
                  <a:pt x="24" y="240"/>
                  <a:pt x="23" y="243"/>
                </a:cubicBezTo>
                <a:cubicBezTo>
                  <a:pt x="27" y="232"/>
                  <a:pt x="29" y="227"/>
                  <a:pt x="33" y="217"/>
                </a:cubicBezTo>
                <a:moveTo>
                  <a:pt x="33" y="217"/>
                </a:moveTo>
                <a:cubicBezTo>
                  <a:pt x="33" y="217"/>
                  <a:pt x="33" y="217"/>
                  <a:pt x="33" y="217"/>
                </a:cubicBezTo>
                <a:cubicBezTo>
                  <a:pt x="33" y="218"/>
                  <a:pt x="33" y="218"/>
                  <a:pt x="33" y="218"/>
                </a:cubicBezTo>
                <a:cubicBezTo>
                  <a:pt x="33" y="219"/>
                  <a:pt x="33" y="219"/>
                  <a:pt x="33" y="219"/>
                </a:cubicBezTo>
                <a:cubicBezTo>
                  <a:pt x="33" y="218"/>
                  <a:pt x="33" y="218"/>
                  <a:pt x="33" y="217"/>
                </a:cubicBezTo>
                <a:moveTo>
                  <a:pt x="47" y="190"/>
                </a:moveTo>
                <a:cubicBezTo>
                  <a:pt x="47" y="190"/>
                  <a:pt x="48" y="189"/>
                  <a:pt x="48" y="188"/>
                </a:cubicBezTo>
                <a:cubicBezTo>
                  <a:pt x="48" y="189"/>
                  <a:pt x="48" y="189"/>
                  <a:pt x="47" y="190"/>
                </a:cubicBezTo>
                <a:cubicBezTo>
                  <a:pt x="47" y="190"/>
                  <a:pt x="47" y="190"/>
                  <a:pt x="47" y="190"/>
                </a:cubicBezTo>
                <a:cubicBezTo>
                  <a:pt x="47" y="190"/>
                  <a:pt x="47" y="190"/>
                  <a:pt x="47" y="190"/>
                </a:cubicBezTo>
                <a:moveTo>
                  <a:pt x="47" y="190"/>
                </a:moveTo>
                <a:cubicBezTo>
                  <a:pt x="47" y="190"/>
                  <a:pt x="48" y="189"/>
                  <a:pt x="48" y="188"/>
                </a:cubicBezTo>
                <a:cubicBezTo>
                  <a:pt x="48" y="189"/>
                  <a:pt x="47" y="190"/>
                  <a:pt x="47" y="190"/>
                </a:cubicBezTo>
                <a:cubicBezTo>
                  <a:pt x="52" y="181"/>
                  <a:pt x="55" y="177"/>
                  <a:pt x="59" y="170"/>
                </a:cubicBezTo>
                <a:cubicBezTo>
                  <a:pt x="55" y="176"/>
                  <a:pt x="52" y="182"/>
                  <a:pt x="48" y="188"/>
                </a:cubicBezTo>
                <a:cubicBezTo>
                  <a:pt x="48" y="189"/>
                  <a:pt x="47" y="190"/>
                  <a:pt x="47" y="190"/>
                </a:cubicBezTo>
                <a:cubicBezTo>
                  <a:pt x="47" y="190"/>
                  <a:pt x="47" y="190"/>
                  <a:pt x="47" y="190"/>
                </a:cubicBezTo>
                <a:moveTo>
                  <a:pt x="135" y="87"/>
                </a:moveTo>
                <a:cubicBezTo>
                  <a:pt x="136" y="86"/>
                  <a:pt x="136" y="85"/>
                  <a:pt x="137" y="85"/>
                </a:cubicBezTo>
                <a:cubicBezTo>
                  <a:pt x="138" y="84"/>
                  <a:pt x="139" y="83"/>
                  <a:pt x="140" y="82"/>
                </a:cubicBezTo>
                <a:cubicBezTo>
                  <a:pt x="140" y="82"/>
                  <a:pt x="140" y="82"/>
                  <a:pt x="140" y="82"/>
                </a:cubicBezTo>
                <a:cubicBezTo>
                  <a:pt x="138" y="83"/>
                  <a:pt x="138" y="83"/>
                  <a:pt x="138" y="83"/>
                </a:cubicBezTo>
                <a:cubicBezTo>
                  <a:pt x="134" y="87"/>
                  <a:pt x="134" y="87"/>
                  <a:pt x="134" y="87"/>
                </a:cubicBezTo>
                <a:cubicBezTo>
                  <a:pt x="134" y="87"/>
                  <a:pt x="134" y="87"/>
                  <a:pt x="134" y="87"/>
                </a:cubicBezTo>
                <a:cubicBezTo>
                  <a:pt x="135" y="87"/>
                  <a:pt x="135" y="87"/>
                  <a:pt x="135" y="87"/>
                </a:cubicBezTo>
                <a:moveTo>
                  <a:pt x="140" y="81"/>
                </a:moveTo>
                <a:cubicBezTo>
                  <a:pt x="141" y="81"/>
                  <a:pt x="141" y="81"/>
                  <a:pt x="141" y="81"/>
                </a:cubicBezTo>
                <a:cubicBezTo>
                  <a:pt x="143" y="79"/>
                  <a:pt x="143" y="79"/>
                  <a:pt x="143" y="79"/>
                </a:cubicBezTo>
                <a:cubicBezTo>
                  <a:pt x="140" y="81"/>
                  <a:pt x="137" y="83"/>
                  <a:pt x="137" y="84"/>
                </a:cubicBezTo>
                <a:cubicBezTo>
                  <a:pt x="137" y="84"/>
                  <a:pt x="139" y="82"/>
                  <a:pt x="140" y="81"/>
                </a:cubicBezTo>
                <a:moveTo>
                  <a:pt x="231" y="28"/>
                </a:moveTo>
                <a:cubicBezTo>
                  <a:pt x="233" y="28"/>
                  <a:pt x="233" y="28"/>
                  <a:pt x="233" y="28"/>
                </a:cubicBezTo>
                <a:cubicBezTo>
                  <a:pt x="237" y="26"/>
                  <a:pt x="237" y="26"/>
                  <a:pt x="237" y="26"/>
                </a:cubicBezTo>
                <a:cubicBezTo>
                  <a:pt x="237" y="26"/>
                  <a:pt x="237" y="26"/>
                  <a:pt x="237" y="26"/>
                </a:cubicBezTo>
                <a:cubicBezTo>
                  <a:pt x="236" y="25"/>
                  <a:pt x="236" y="25"/>
                  <a:pt x="236" y="25"/>
                </a:cubicBezTo>
                <a:cubicBezTo>
                  <a:pt x="231" y="28"/>
                  <a:pt x="231" y="28"/>
                  <a:pt x="231" y="28"/>
                </a:cubicBezTo>
                <a:cubicBezTo>
                  <a:pt x="228" y="29"/>
                  <a:pt x="228" y="29"/>
                  <a:pt x="228" y="29"/>
                </a:cubicBezTo>
                <a:cubicBezTo>
                  <a:pt x="228" y="30"/>
                  <a:pt x="228" y="30"/>
                  <a:pt x="228" y="30"/>
                </a:cubicBezTo>
                <a:cubicBezTo>
                  <a:pt x="231" y="28"/>
                  <a:pt x="231" y="28"/>
                  <a:pt x="231" y="28"/>
                </a:cubicBezTo>
                <a:moveTo>
                  <a:pt x="695" y="448"/>
                </a:moveTo>
                <a:cubicBezTo>
                  <a:pt x="695" y="447"/>
                  <a:pt x="695" y="446"/>
                  <a:pt x="695" y="445"/>
                </a:cubicBezTo>
                <a:cubicBezTo>
                  <a:pt x="695" y="445"/>
                  <a:pt x="695" y="444"/>
                  <a:pt x="695" y="444"/>
                </a:cubicBezTo>
                <a:cubicBezTo>
                  <a:pt x="695" y="443"/>
                  <a:pt x="696" y="443"/>
                  <a:pt x="696" y="443"/>
                </a:cubicBezTo>
                <a:cubicBezTo>
                  <a:pt x="696" y="443"/>
                  <a:pt x="696" y="440"/>
                  <a:pt x="694" y="436"/>
                </a:cubicBezTo>
                <a:cubicBezTo>
                  <a:pt x="694" y="436"/>
                  <a:pt x="694" y="436"/>
                  <a:pt x="694" y="433"/>
                </a:cubicBezTo>
                <a:cubicBezTo>
                  <a:pt x="694" y="432"/>
                  <a:pt x="694" y="432"/>
                  <a:pt x="694" y="432"/>
                </a:cubicBezTo>
                <a:cubicBezTo>
                  <a:pt x="693" y="433"/>
                  <a:pt x="693" y="433"/>
                  <a:pt x="693" y="433"/>
                </a:cubicBezTo>
                <a:cubicBezTo>
                  <a:pt x="692" y="435"/>
                  <a:pt x="692" y="435"/>
                  <a:pt x="692" y="435"/>
                </a:cubicBezTo>
                <a:cubicBezTo>
                  <a:pt x="692" y="435"/>
                  <a:pt x="692" y="437"/>
                  <a:pt x="692" y="438"/>
                </a:cubicBezTo>
                <a:cubicBezTo>
                  <a:pt x="692" y="438"/>
                  <a:pt x="692" y="438"/>
                  <a:pt x="692" y="439"/>
                </a:cubicBezTo>
                <a:cubicBezTo>
                  <a:pt x="692" y="439"/>
                  <a:pt x="692" y="439"/>
                  <a:pt x="692" y="439"/>
                </a:cubicBezTo>
                <a:cubicBezTo>
                  <a:pt x="692" y="440"/>
                  <a:pt x="692" y="441"/>
                  <a:pt x="692" y="441"/>
                </a:cubicBezTo>
                <a:cubicBezTo>
                  <a:pt x="691" y="444"/>
                  <a:pt x="691" y="444"/>
                  <a:pt x="691" y="444"/>
                </a:cubicBezTo>
                <a:cubicBezTo>
                  <a:pt x="690" y="447"/>
                  <a:pt x="690" y="449"/>
                  <a:pt x="690" y="450"/>
                </a:cubicBezTo>
                <a:cubicBezTo>
                  <a:pt x="690" y="451"/>
                  <a:pt x="691" y="453"/>
                  <a:pt x="691" y="453"/>
                </a:cubicBezTo>
                <a:cubicBezTo>
                  <a:pt x="692" y="453"/>
                  <a:pt x="692" y="453"/>
                  <a:pt x="694" y="453"/>
                </a:cubicBezTo>
                <a:cubicBezTo>
                  <a:pt x="694" y="451"/>
                  <a:pt x="695" y="449"/>
                  <a:pt x="695" y="448"/>
                </a:cubicBezTo>
                <a:moveTo>
                  <a:pt x="711" y="529"/>
                </a:moveTo>
                <a:cubicBezTo>
                  <a:pt x="714" y="522"/>
                  <a:pt x="714" y="522"/>
                  <a:pt x="714" y="522"/>
                </a:cubicBezTo>
                <a:cubicBezTo>
                  <a:pt x="714" y="522"/>
                  <a:pt x="715" y="520"/>
                  <a:pt x="715" y="520"/>
                </a:cubicBezTo>
                <a:cubicBezTo>
                  <a:pt x="714" y="521"/>
                  <a:pt x="713" y="521"/>
                  <a:pt x="712" y="522"/>
                </a:cubicBezTo>
                <a:cubicBezTo>
                  <a:pt x="712" y="522"/>
                  <a:pt x="712" y="522"/>
                  <a:pt x="711" y="523"/>
                </a:cubicBezTo>
                <a:cubicBezTo>
                  <a:pt x="712" y="523"/>
                  <a:pt x="712" y="523"/>
                  <a:pt x="712" y="523"/>
                </a:cubicBezTo>
                <a:cubicBezTo>
                  <a:pt x="711" y="524"/>
                  <a:pt x="711" y="525"/>
                  <a:pt x="711" y="525"/>
                </a:cubicBezTo>
                <a:cubicBezTo>
                  <a:pt x="711" y="525"/>
                  <a:pt x="711" y="525"/>
                  <a:pt x="711" y="525"/>
                </a:cubicBezTo>
                <a:cubicBezTo>
                  <a:pt x="711" y="526"/>
                  <a:pt x="711" y="526"/>
                  <a:pt x="710" y="527"/>
                </a:cubicBezTo>
                <a:cubicBezTo>
                  <a:pt x="710" y="528"/>
                  <a:pt x="710" y="528"/>
                  <a:pt x="710" y="528"/>
                </a:cubicBezTo>
                <a:cubicBezTo>
                  <a:pt x="710" y="528"/>
                  <a:pt x="710" y="528"/>
                  <a:pt x="710" y="528"/>
                </a:cubicBezTo>
                <a:cubicBezTo>
                  <a:pt x="710" y="528"/>
                  <a:pt x="711" y="527"/>
                  <a:pt x="711" y="527"/>
                </a:cubicBezTo>
                <a:cubicBezTo>
                  <a:pt x="711" y="527"/>
                  <a:pt x="711" y="526"/>
                  <a:pt x="712" y="527"/>
                </a:cubicBezTo>
                <a:cubicBezTo>
                  <a:pt x="711" y="527"/>
                  <a:pt x="711" y="528"/>
                  <a:pt x="711" y="529"/>
                </a:cubicBezTo>
                <a:cubicBezTo>
                  <a:pt x="711" y="528"/>
                  <a:pt x="711" y="528"/>
                  <a:pt x="711" y="528"/>
                </a:cubicBezTo>
                <a:cubicBezTo>
                  <a:pt x="711" y="528"/>
                  <a:pt x="711" y="528"/>
                  <a:pt x="711" y="528"/>
                </a:cubicBezTo>
                <a:cubicBezTo>
                  <a:pt x="711" y="529"/>
                  <a:pt x="710" y="530"/>
                  <a:pt x="710" y="531"/>
                </a:cubicBezTo>
                <a:cubicBezTo>
                  <a:pt x="710" y="531"/>
                  <a:pt x="710" y="531"/>
                  <a:pt x="710" y="531"/>
                </a:cubicBezTo>
                <a:cubicBezTo>
                  <a:pt x="710" y="531"/>
                  <a:pt x="710" y="531"/>
                  <a:pt x="710" y="531"/>
                </a:cubicBezTo>
                <a:cubicBezTo>
                  <a:pt x="710" y="530"/>
                  <a:pt x="710" y="530"/>
                  <a:pt x="711" y="529"/>
                </a:cubicBezTo>
                <a:moveTo>
                  <a:pt x="712" y="517"/>
                </a:moveTo>
                <a:cubicBezTo>
                  <a:pt x="712" y="517"/>
                  <a:pt x="712" y="516"/>
                  <a:pt x="712" y="516"/>
                </a:cubicBezTo>
                <a:cubicBezTo>
                  <a:pt x="712" y="515"/>
                  <a:pt x="712" y="515"/>
                  <a:pt x="712" y="515"/>
                </a:cubicBezTo>
                <a:cubicBezTo>
                  <a:pt x="713" y="515"/>
                  <a:pt x="713" y="514"/>
                  <a:pt x="713" y="514"/>
                </a:cubicBezTo>
                <a:cubicBezTo>
                  <a:pt x="713" y="514"/>
                  <a:pt x="713" y="515"/>
                  <a:pt x="712" y="515"/>
                </a:cubicBezTo>
                <a:cubicBezTo>
                  <a:pt x="712" y="515"/>
                  <a:pt x="712" y="516"/>
                  <a:pt x="712" y="516"/>
                </a:cubicBezTo>
                <a:cubicBezTo>
                  <a:pt x="712" y="517"/>
                  <a:pt x="712" y="517"/>
                  <a:pt x="712" y="517"/>
                </a:cubicBezTo>
                <a:moveTo>
                  <a:pt x="728" y="487"/>
                </a:moveTo>
                <a:cubicBezTo>
                  <a:pt x="734" y="465"/>
                  <a:pt x="734" y="465"/>
                  <a:pt x="734" y="465"/>
                </a:cubicBezTo>
                <a:cubicBezTo>
                  <a:pt x="733" y="469"/>
                  <a:pt x="733" y="469"/>
                  <a:pt x="733" y="469"/>
                </a:cubicBezTo>
                <a:cubicBezTo>
                  <a:pt x="732" y="471"/>
                  <a:pt x="732" y="473"/>
                  <a:pt x="731" y="475"/>
                </a:cubicBezTo>
                <a:cubicBezTo>
                  <a:pt x="731" y="476"/>
                  <a:pt x="731" y="476"/>
                  <a:pt x="731" y="476"/>
                </a:cubicBezTo>
                <a:cubicBezTo>
                  <a:pt x="731" y="475"/>
                  <a:pt x="731" y="475"/>
                  <a:pt x="731" y="474"/>
                </a:cubicBezTo>
                <a:cubicBezTo>
                  <a:pt x="731" y="473"/>
                  <a:pt x="731" y="473"/>
                  <a:pt x="731" y="473"/>
                </a:cubicBezTo>
                <a:cubicBezTo>
                  <a:pt x="731" y="474"/>
                  <a:pt x="731" y="474"/>
                  <a:pt x="731" y="474"/>
                </a:cubicBezTo>
                <a:cubicBezTo>
                  <a:pt x="728" y="480"/>
                  <a:pt x="727" y="486"/>
                  <a:pt x="725" y="493"/>
                </a:cubicBezTo>
                <a:cubicBezTo>
                  <a:pt x="725" y="493"/>
                  <a:pt x="725" y="493"/>
                  <a:pt x="725" y="493"/>
                </a:cubicBezTo>
                <a:cubicBezTo>
                  <a:pt x="725" y="494"/>
                  <a:pt x="725" y="494"/>
                  <a:pt x="725" y="494"/>
                </a:cubicBezTo>
                <a:cubicBezTo>
                  <a:pt x="723" y="498"/>
                  <a:pt x="723" y="498"/>
                  <a:pt x="722" y="501"/>
                </a:cubicBezTo>
                <a:cubicBezTo>
                  <a:pt x="722" y="504"/>
                  <a:pt x="721" y="504"/>
                  <a:pt x="721" y="504"/>
                </a:cubicBezTo>
                <a:cubicBezTo>
                  <a:pt x="722" y="504"/>
                  <a:pt x="722" y="504"/>
                  <a:pt x="722" y="504"/>
                </a:cubicBezTo>
                <a:cubicBezTo>
                  <a:pt x="728" y="487"/>
                  <a:pt x="728" y="487"/>
                  <a:pt x="728" y="487"/>
                </a:cubicBezTo>
                <a:moveTo>
                  <a:pt x="714" y="506"/>
                </a:moveTo>
                <a:cubicBezTo>
                  <a:pt x="715" y="505"/>
                  <a:pt x="715" y="503"/>
                  <a:pt x="716" y="502"/>
                </a:cubicBezTo>
                <a:cubicBezTo>
                  <a:pt x="716" y="501"/>
                  <a:pt x="716" y="501"/>
                  <a:pt x="716" y="501"/>
                </a:cubicBezTo>
                <a:cubicBezTo>
                  <a:pt x="716" y="500"/>
                  <a:pt x="716" y="500"/>
                  <a:pt x="716" y="500"/>
                </a:cubicBezTo>
                <a:cubicBezTo>
                  <a:pt x="716" y="500"/>
                  <a:pt x="716" y="500"/>
                  <a:pt x="716" y="500"/>
                </a:cubicBezTo>
                <a:cubicBezTo>
                  <a:pt x="716" y="500"/>
                  <a:pt x="716" y="499"/>
                  <a:pt x="716" y="496"/>
                </a:cubicBezTo>
                <a:cubicBezTo>
                  <a:pt x="718" y="491"/>
                  <a:pt x="718" y="491"/>
                  <a:pt x="718" y="491"/>
                </a:cubicBezTo>
                <a:cubicBezTo>
                  <a:pt x="715" y="496"/>
                  <a:pt x="715" y="502"/>
                  <a:pt x="715" y="503"/>
                </a:cubicBezTo>
                <a:cubicBezTo>
                  <a:pt x="715" y="503"/>
                  <a:pt x="715" y="503"/>
                  <a:pt x="715" y="504"/>
                </a:cubicBezTo>
                <a:cubicBezTo>
                  <a:pt x="714" y="505"/>
                  <a:pt x="714" y="506"/>
                  <a:pt x="714" y="506"/>
                </a:cubicBezTo>
                <a:cubicBezTo>
                  <a:pt x="714" y="506"/>
                  <a:pt x="714" y="506"/>
                  <a:pt x="714" y="506"/>
                </a:cubicBezTo>
                <a:moveTo>
                  <a:pt x="719" y="481"/>
                </a:moveTo>
                <a:cubicBezTo>
                  <a:pt x="719" y="480"/>
                  <a:pt x="719" y="480"/>
                  <a:pt x="719" y="480"/>
                </a:cubicBezTo>
                <a:cubicBezTo>
                  <a:pt x="719" y="480"/>
                  <a:pt x="719" y="480"/>
                  <a:pt x="719" y="481"/>
                </a:cubicBezTo>
                <a:cubicBezTo>
                  <a:pt x="719" y="481"/>
                  <a:pt x="719" y="481"/>
                  <a:pt x="719" y="481"/>
                </a:cubicBezTo>
                <a:moveTo>
                  <a:pt x="719" y="485"/>
                </a:moveTo>
                <a:cubicBezTo>
                  <a:pt x="719" y="484"/>
                  <a:pt x="719" y="484"/>
                  <a:pt x="719" y="484"/>
                </a:cubicBezTo>
                <a:cubicBezTo>
                  <a:pt x="719" y="483"/>
                  <a:pt x="719" y="482"/>
                  <a:pt x="719" y="482"/>
                </a:cubicBezTo>
                <a:cubicBezTo>
                  <a:pt x="720" y="479"/>
                  <a:pt x="720" y="479"/>
                  <a:pt x="720" y="479"/>
                </a:cubicBezTo>
                <a:cubicBezTo>
                  <a:pt x="719" y="478"/>
                  <a:pt x="719" y="478"/>
                  <a:pt x="719" y="478"/>
                </a:cubicBezTo>
                <a:cubicBezTo>
                  <a:pt x="719" y="479"/>
                  <a:pt x="719" y="479"/>
                  <a:pt x="719" y="479"/>
                </a:cubicBezTo>
                <a:cubicBezTo>
                  <a:pt x="719" y="480"/>
                  <a:pt x="719" y="480"/>
                  <a:pt x="719" y="482"/>
                </a:cubicBezTo>
                <a:cubicBezTo>
                  <a:pt x="719" y="485"/>
                  <a:pt x="719" y="485"/>
                  <a:pt x="718" y="486"/>
                </a:cubicBezTo>
                <a:cubicBezTo>
                  <a:pt x="719" y="485"/>
                  <a:pt x="719" y="485"/>
                  <a:pt x="719" y="485"/>
                </a:cubicBezTo>
                <a:moveTo>
                  <a:pt x="720" y="475"/>
                </a:moveTo>
                <a:cubicBezTo>
                  <a:pt x="720" y="475"/>
                  <a:pt x="720" y="474"/>
                  <a:pt x="720" y="474"/>
                </a:cubicBezTo>
                <a:cubicBezTo>
                  <a:pt x="720" y="473"/>
                  <a:pt x="720" y="473"/>
                  <a:pt x="720" y="473"/>
                </a:cubicBezTo>
                <a:cubicBezTo>
                  <a:pt x="720" y="472"/>
                  <a:pt x="720" y="471"/>
                  <a:pt x="720" y="471"/>
                </a:cubicBezTo>
                <a:cubicBezTo>
                  <a:pt x="720" y="470"/>
                  <a:pt x="720" y="470"/>
                  <a:pt x="720" y="470"/>
                </a:cubicBezTo>
                <a:cubicBezTo>
                  <a:pt x="720" y="470"/>
                  <a:pt x="720" y="471"/>
                  <a:pt x="720" y="471"/>
                </a:cubicBezTo>
                <a:cubicBezTo>
                  <a:pt x="720" y="472"/>
                  <a:pt x="720" y="472"/>
                  <a:pt x="719" y="473"/>
                </a:cubicBezTo>
                <a:cubicBezTo>
                  <a:pt x="719" y="474"/>
                  <a:pt x="719" y="474"/>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19" y="475"/>
                  <a:pt x="719" y="475"/>
                  <a:pt x="719" y="475"/>
                </a:cubicBezTo>
                <a:cubicBezTo>
                  <a:pt x="720" y="475"/>
                  <a:pt x="720" y="475"/>
                  <a:pt x="720" y="475"/>
                </a:cubicBezTo>
                <a:moveTo>
                  <a:pt x="721" y="502"/>
                </a:moveTo>
                <a:cubicBezTo>
                  <a:pt x="721" y="502"/>
                  <a:pt x="723" y="495"/>
                  <a:pt x="723" y="494"/>
                </a:cubicBezTo>
                <a:cubicBezTo>
                  <a:pt x="722" y="495"/>
                  <a:pt x="722" y="495"/>
                  <a:pt x="721" y="497"/>
                </a:cubicBezTo>
                <a:cubicBezTo>
                  <a:pt x="721" y="497"/>
                  <a:pt x="721" y="497"/>
                  <a:pt x="721" y="497"/>
                </a:cubicBezTo>
                <a:cubicBezTo>
                  <a:pt x="723" y="492"/>
                  <a:pt x="723" y="492"/>
                  <a:pt x="723" y="492"/>
                </a:cubicBezTo>
                <a:cubicBezTo>
                  <a:pt x="723" y="492"/>
                  <a:pt x="723" y="492"/>
                  <a:pt x="723" y="492"/>
                </a:cubicBezTo>
                <a:cubicBezTo>
                  <a:pt x="722" y="491"/>
                  <a:pt x="722" y="491"/>
                  <a:pt x="722" y="491"/>
                </a:cubicBezTo>
                <a:cubicBezTo>
                  <a:pt x="723" y="490"/>
                  <a:pt x="723" y="489"/>
                  <a:pt x="723" y="488"/>
                </a:cubicBezTo>
                <a:cubicBezTo>
                  <a:pt x="724" y="486"/>
                  <a:pt x="724" y="484"/>
                  <a:pt x="725" y="482"/>
                </a:cubicBezTo>
                <a:cubicBezTo>
                  <a:pt x="724" y="482"/>
                  <a:pt x="724" y="482"/>
                  <a:pt x="724" y="482"/>
                </a:cubicBezTo>
                <a:cubicBezTo>
                  <a:pt x="724" y="482"/>
                  <a:pt x="724" y="482"/>
                  <a:pt x="724" y="482"/>
                </a:cubicBezTo>
                <a:cubicBezTo>
                  <a:pt x="724" y="480"/>
                  <a:pt x="725" y="477"/>
                  <a:pt x="726" y="474"/>
                </a:cubicBezTo>
                <a:cubicBezTo>
                  <a:pt x="725" y="475"/>
                  <a:pt x="725" y="475"/>
                  <a:pt x="725" y="475"/>
                </a:cubicBezTo>
                <a:cubicBezTo>
                  <a:pt x="725" y="475"/>
                  <a:pt x="725" y="475"/>
                  <a:pt x="725" y="475"/>
                </a:cubicBezTo>
                <a:cubicBezTo>
                  <a:pt x="725" y="475"/>
                  <a:pt x="724" y="474"/>
                  <a:pt x="725" y="473"/>
                </a:cubicBezTo>
                <a:cubicBezTo>
                  <a:pt x="725" y="472"/>
                  <a:pt x="725" y="472"/>
                  <a:pt x="725" y="472"/>
                </a:cubicBezTo>
                <a:cubicBezTo>
                  <a:pt x="725" y="471"/>
                  <a:pt x="725" y="464"/>
                  <a:pt x="725" y="461"/>
                </a:cubicBezTo>
                <a:cubicBezTo>
                  <a:pt x="725" y="461"/>
                  <a:pt x="725" y="461"/>
                  <a:pt x="725" y="457"/>
                </a:cubicBezTo>
                <a:cubicBezTo>
                  <a:pt x="725" y="457"/>
                  <a:pt x="724" y="458"/>
                  <a:pt x="724" y="458"/>
                </a:cubicBezTo>
                <a:cubicBezTo>
                  <a:pt x="724" y="458"/>
                  <a:pt x="723" y="456"/>
                  <a:pt x="723" y="455"/>
                </a:cubicBezTo>
                <a:cubicBezTo>
                  <a:pt x="722" y="455"/>
                  <a:pt x="722" y="456"/>
                  <a:pt x="722" y="458"/>
                </a:cubicBezTo>
                <a:cubicBezTo>
                  <a:pt x="722" y="461"/>
                  <a:pt x="722" y="461"/>
                  <a:pt x="722" y="465"/>
                </a:cubicBezTo>
                <a:cubicBezTo>
                  <a:pt x="723" y="468"/>
                  <a:pt x="721" y="470"/>
                  <a:pt x="721" y="473"/>
                </a:cubicBezTo>
                <a:cubicBezTo>
                  <a:pt x="721" y="473"/>
                  <a:pt x="721" y="473"/>
                  <a:pt x="721" y="473"/>
                </a:cubicBezTo>
                <a:cubicBezTo>
                  <a:pt x="722" y="474"/>
                  <a:pt x="722" y="474"/>
                  <a:pt x="722" y="474"/>
                </a:cubicBezTo>
                <a:cubicBezTo>
                  <a:pt x="722" y="475"/>
                  <a:pt x="721" y="478"/>
                  <a:pt x="721" y="481"/>
                </a:cubicBezTo>
                <a:cubicBezTo>
                  <a:pt x="721" y="481"/>
                  <a:pt x="720" y="481"/>
                  <a:pt x="720" y="482"/>
                </a:cubicBezTo>
                <a:cubicBezTo>
                  <a:pt x="720" y="485"/>
                  <a:pt x="720" y="488"/>
                  <a:pt x="719" y="491"/>
                </a:cubicBezTo>
                <a:cubicBezTo>
                  <a:pt x="719" y="494"/>
                  <a:pt x="718" y="497"/>
                  <a:pt x="717" y="500"/>
                </a:cubicBezTo>
                <a:cubicBezTo>
                  <a:pt x="716" y="506"/>
                  <a:pt x="715" y="512"/>
                  <a:pt x="713" y="517"/>
                </a:cubicBezTo>
                <a:cubicBezTo>
                  <a:pt x="714" y="516"/>
                  <a:pt x="715" y="515"/>
                  <a:pt x="715" y="514"/>
                </a:cubicBezTo>
                <a:cubicBezTo>
                  <a:pt x="715" y="514"/>
                  <a:pt x="716" y="513"/>
                  <a:pt x="716" y="513"/>
                </a:cubicBezTo>
                <a:cubicBezTo>
                  <a:pt x="716" y="513"/>
                  <a:pt x="718" y="508"/>
                  <a:pt x="719" y="506"/>
                </a:cubicBezTo>
                <a:cubicBezTo>
                  <a:pt x="719" y="506"/>
                  <a:pt x="719" y="506"/>
                  <a:pt x="719" y="505"/>
                </a:cubicBezTo>
                <a:cubicBezTo>
                  <a:pt x="720" y="503"/>
                  <a:pt x="720" y="503"/>
                  <a:pt x="720" y="503"/>
                </a:cubicBezTo>
                <a:cubicBezTo>
                  <a:pt x="720" y="504"/>
                  <a:pt x="720" y="504"/>
                  <a:pt x="720" y="504"/>
                </a:cubicBezTo>
                <a:cubicBezTo>
                  <a:pt x="720" y="503"/>
                  <a:pt x="720" y="503"/>
                  <a:pt x="721" y="502"/>
                </a:cubicBezTo>
                <a:moveTo>
                  <a:pt x="482" y="16"/>
                </a:moveTo>
                <a:cubicBezTo>
                  <a:pt x="480" y="15"/>
                  <a:pt x="479" y="15"/>
                  <a:pt x="479" y="15"/>
                </a:cubicBezTo>
                <a:cubicBezTo>
                  <a:pt x="479" y="15"/>
                  <a:pt x="479" y="15"/>
                  <a:pt x="479" y="15"/>
                </a:cubicBezTo>
                <a:cubicBezTo>
                  <a:pt x="478" y="15"/>
                  <a:pt x="478" y="15"/>
                  <a:pt x="478" y="15"/>
                </a:cubicBezTo>
                <a:cubicBezTo>
                  <a:pt x="478" y="15"/>
                  <a:pt x="478" y="15"/>
                  <a:pt x="478" y="15"/>
                </a:cubicBezTo>
                <a:cubicBezTo>
                  <a:pt x="478" y="15"/>
                  <a:pt x="478" y="15"/>
                  <a:pt x="478" y="15"/>
                </a:cubicBezTo>
                <a:cubicBezTo>
                  <a:pt x="479" y="15"/>
                  <a:pt x="479" y="15"/>
                  <a:pt x="479" y="15"/>
                </a:cubicBezTo>
                <a:cubicBezTo>
                  <a:pt x="480" y="15"/>
                  <a:pt x="480" y="15"/>
                  <a:pt x="481" y="15"/>
                </a:cubicBezTo>
                <a:cubicBezTo>
                  <a:pt x="481" y="15"/>
                  <a:pt x="481" y="15"/>
                  <a:pt x="481" y="15"/>
                </a:cubicBezTo>
                <a:cubicBezTo>
                  <a:pt x="481" y="16"/>
                  <a:pt x="482" y="16"/>
                  <a:pt x="482" y="16"/>
                </a:cubicBezTo>
                <a:cubicBezTo>
                  <a:pt x="483" y="16"/>
                  <a:pt x="483" y="16"/>
                  <a:pt x="483" y="16"/>
                </a:cubicBezTo>
                <a:cubicBezTo>
                  <a:pt x="483" y="16"/>
                  <a:pt x="483" y="16"/>
                  <a:pt x="483" y="16"/>
                </a:cubicBezTo>
                <a:cubicBezTo>
                  <a:pt x="483" y="16"/>
                  <a:pt x="482" y="16"/>
                  <a:pt x="482" y="16"/>
                </a:cubicBezTo>
                <a:moveTo>
                  <a:pt x="492" y="21"/>
                </a:moveTo>
                <a:cubicBezTo>
                  <a:pt x="492" y="20"/>
                  <a:pt x="488" y="19"/>
                  <a:pt x="488" y="19"/>
                </a:cubicBezTo>
                <a:cubicBezTo>
                  <a:pt x="488" y="19"/>
                  <a:pt x="488" y="19"/>
                  <a:pt x="488" y="19"/>
                </a:cubicBezTo>
                <a:cubicBezTo>
                  <a:pt x="489" y="20"/>
                  <a:pt x="490" y="20"/>
                  <a:pt x="490" y="20"/>
                </a:cubicBezTo>
                <a:cubicBezTo>
                  <a:pt x="491" y="20"/>
                  <a:pt x="491" y="20"/>
                  <a:pt x="491" y="21"/>
                </a:cubicBezTo>
                <a:cubicBezTo>
                  <a:pt x="491" y="20"/>
                  <a:pt x="491" y="20"/>
                  <a:pt x="491" y="20"/>
                </a:cubicBezTo>
                <a:cubicBezTo>
                  <a:pt x="491" y="20"/>
                  <a:pt x="492" y="21"/>
                  <a:pt x="492" y="21"/>
                </a:cubicBezTo>
                <a:cubicBezTo>
                  <a:pt x="492" y="21"/>
                  <a:pt x="492" y="21"/>
                  <a:pt x="492" y="21"/>
                </a:cubicBezTo>
                <a:moveTo>
                  <a:pt x="476" y="14"/>
                </a:moveTo>
                <a:cubicBezTo>
                  <a:pt x="475" y="14"/>
                  <a:pt x="475" y="14"/>
                  <a:pt x="474" y="14"/>
                </a:cubicBezTo>
                <a:cubicBezTo>
                  <a:pt x="474" y="13"/>
                  <a:pt x="473" y="13"/>
                  <a:pt x="473" y="13"/>
                </a:cubicBezTo>
                <a:cubicBezTo>
                  <a:pt x="473" y="13"/>
                  <a:pt x="473" y="13"/>
                  <a:pt x="473" y="13"/>
                </a:cubicBezTo>
                <a:cubicBezTo>
                  <a:pt x="469" y="12"/>
                  <a:pt x="468" y="12"/>
                  <a:pt x="467" y="12"/>
                </a:cubicBezTo>
                <a:cubicBezTo>
                  <a:pt x="468" y="12"/>
                  <a:pt x="469" y="12"/>
                  <a:pt x="469" y="12"/>
                </a:cubicBezTo>
                <a:cubicBezTo>
                  <a:pt x="469" y="12"/>
                  <a:pt x="469" y="12"/>
                  <a:pt x="469" y="12"/>
                </a:cubicBezTo>
                <a:cubicBezTo>
                  <a:pt x="467" y="12"/>
                  <a:pt x="465" y="11"/>
                  <a:pt x="463" y="11"/>
                </a:cubicBezTo>
                <a:cubicBezTo>
                  <a:pt x="463" y="11"/>
                  <a:pt x="463" y="11"/>
                  <a:pt x="463" y="11"/>
                </a:cubicBezTo>
                <a:cubicBezTo>
                  <a:pt x="465" y="12"/>
                  <a:pt x="468" y="12"/>
                  <a:pt x="470" y="13"/>
                </a:cubicBezTo>
                <a:cubicBezTo>
                  <a:pt x="470" y="13"/>
                  <a:pt x="470" y="13"/>
                  <a:pt x="470" y="13"/>
                </a:cubicBezTo>
                <a:cubicBezTo>
                  <a:pt x="482" y="17"/>
                  <a:pt x="482" y="17"/>
                  <a:pt x="483" y="17"/>
                </a:cubicBezTo>
                <a:cubicBezTo>
                  <a:pt x="482" y="16"/>
                  <a:pt x="480" y="16"/>
                  <a:pt x="479" y="15"/>
                </a:cubicBezTo>
                <a:cubicBezTo>
                  <a:pt x="480" y="16"/>
                  <a:pt x="480" y="16"/>
                  <a:pt x="480" y="16"/>
                </a:cubicBezTo>
                <a:cubicBezTo>
                  <a:pt x="480" y="16"/>
                  <a:pt x="480" y="16"/>
                  <a:pt x="480" y="16"/>
                </a:cubicBezTo>
                <a:cubicBezTo>
                  <a:pt x="479" y="15"/>
                  <a:pt x="479" y="15"/>
                  <a:pt x="478" y="15"/>
                </a:cubicBezTo>
                <a:cubicBezTo>
                  <a:pt x="479" y="15"/>
                  <a:pt x="479" y="15"/>
                  <a:pt x="479" y="15"/>
                </a:cubicBezTo>
                <a:cubicBezTo>
                  <a:pt x="478" y="15"/>
                  <a:pt x="478" y="15"/>
                  <a:pt x="478" y="15"/>
                </a:cubicBezTo>
                <a:cubicBezTo>
                  <a:pt x="478" y="15"/>
                  <a:pt x="478" y="15"/>
                  <a:pt x="478" y="15"/>
                </a:cubicBezTo>
                <a:cubicBezTo>
                  <a:pt x="478" y="15"/>
                  <a:pt x="477" y="14"/>
                  <a:pt x="476" y="14"/>
                </a:cubicBezTo>
                <a:moveTo>
                  <a:pt x="460" y="10"/>
                </a:moveTo>
                <a:cubicBezTo>
                  <a:pt x="455" y="9"/>
                  <a:pt x="455" y="9"/>
                  <a:pt x="455" y="9"/>
                </a:cubicBezTo>
                <a:cubicBezTo>
                  <a:pt x="455" y="9"/>
                  <a:pt x="456" y="9"/>
                  <a:pt x="457" y="10"/>
                </a:cubicBezTo>
                <a:cubicBezTo>
                  <a:pt x="457" y="10"/>
                  <a:pt x="457" y="10"/>
                  <a:pt x="455" y="9"/>
                </a:cubicBezTo>
                <a:cubicBezTo>
                  <a:pt x="454" y="9"/>
                  <a:pt x="454" y="9"/>
                  <a:pt x="453" y="9"/>
                </a:cubicBezTo>
                <a:cubicBezTo>
                  <a:pt x="453" y="9"/>
                  <a:pt x="453" y="9"/>
                  <a:pt x="453" y="9"/>
                </a:cubicBezTo>
                <a:cubicBezTo>
                  <a:pt x="454" y="9"/>
                  <a:pt x="455" y="9"/>
                  <a:pt x="456" y="10"/>
                </a:cubicBezTo>
                <a:cubicBezTo>
                  <a:pt x="455" y="10"/>
                  <a:pt x="455" y="10"/>
                  <a:pt x="455" y="10"/>
                </a:cubicBezTo>
                <a:cubicBezTo>
                  <a:pt x="456" y="10"/>
                  <a:pt x="457" y="10"/>
                  <a:pt x="458" y="10"/>
                </a:cubicBezTo>
                <a:cubicBezTo>
                  <a:pt x="457" y="10"/>
                  <a:pt x="457" y="10"/>
                  <a:pt x="457" y="10"/>
                </a:cubicBezTo>
                <a:cubicBezTo>
                  <a:pt x="458" y="11"/>
                  <a:pt x="459" y="11"/>
                  <a:pt x="460" y="11"/>
                </a:cubicBezTo>
                <a:cubicBezTo>
                  <a:pt x="461" y="11"/>
                  <a:pt x="461" y="11"/>
                  <a:pt x="461" y="11"/>
                </a:cubicBezTo>
                <a:cubicBezTo>
                  <a:pt x="462" y="11"/>
                  <a:pt x="462" y="11"/>
                  <a:pt x="466" y="13"/>
                </a:cubicBezTo>
                <a:cubicBezTo>
                  <a:pt x="467" y="13"/>
                  <a:pt x="467" y="13"/>
                  <a:pt x="467" y="13"/>
                </a:cubicBezTo>
                <a:cubicBezTo>
                  <a:pt x="468" y="13"/>
                  <a:pt x="469" y="13"/>
                  <a:pt x="470" y="13"/>
                </a:cubicBezTo>
                <a:cubicBezTo>
                  <a:pt x="470" y="13"/>
                  <a:pt x="470" y="13"/>
                  <a:pt x="470" y="13"/>
                </a:cubicBezTo>
                <a:cubicBezTo>
                  <a:pt x="471" y="13"/>
                  <a:pt x="471" y="13"/>
                  <a:pt x="471" y="13"/>
                </a:cubicBezTo>
                <a:cubicBezTo>
                  <a:pt x="471" y="13"/>
                  <a:pt x="471" y="13"/>
                  <a:pt x="471" y="13"/>
                </a:cubicBezTo>
                <a:cubicBezTo>
                  <a:pt x="470" y="13"/>
                  <a:pt x="470" y="13"/>
                  <a:pt x="469" y="13"/>
                </a:cubicBezTo>
                <a:cubicBezTo>
                  <a:pt x="468" y="12"/>
                  <a:pt x="467" y="12"/>
                  <a:pt x="466" y="12"/>
                </a:cubicBezTo>
                <a:cubicBezTo>
                  <a:pt x="464" y="12"/>
                  <a:pt x="462" y="11"/>
                  <a:pt x="460" y="10"/>
                </a:cubicBezTo>
                <a:moveTo>
                  <a:pt x="445" y="7"/>
                </a:moveTo>
                <a:cubicBezTo>
                  <a:pt x="444" y="7"/>
                  <a:pt x="444" y="7"/>
                  <a:pt x="444" y="7"/>
                </a:cubicBezTo>
                <a:cubicBezTo>
                  <a:pt x="444" y="7"/>
                  <a:pt x="444" y="7"/>
                  <a:pt x="444" y="7"/>
                </a:cubicBezTo>
                <a:cubicBezTo>
                  <a:pt x="443" y="7"/>
                  <a:pt x="443" y="7"/>
                  <a:pt x="443" y="7"/>
                </a:cubicBezTo>
                <a:cubicBezTo>
                  <a:pt x="440" y="6"/>
                  <a:pt x="439" y="6"/>
                  <a:pt x="438" y="6"/>
                </a:cubicBezTo>
                <a:cubicBezTo>
                  <a:pt x="440" y="6"/>
                  <a:pt x="441" y="6"/>
                  <a:pt x="442" y="7"/>
                </a:cubicBezTo>
                <a:cubicBezTo>
                  <a:pt x="442" y="7"/>
                  <a:pt x="442" y="7"/>
                  <a:pt x="442" y="7"/>
                </a:cubicBezTo>
                <a:cubicBezTo>
                  <a:pt x="444" y="7"/>
                  <a:pt x="445" y="7"/>
                  <a:pt x="447" y="8"/>
                </a:cubicBezTo>
                <a:cubicBezTo>
                  <a:pt x="447" y="8"/>
                  <a:pt x="447" y="8"/>
                  <a:pt x="447" y="8"/>
                </a:cubicBezTo>
                <a:cubicBezTo>
                  <a:pt x="450" y="9"/>
                  <a:pt x="450" y="9"/>
                  <a:pt x="450" y="9"/>
                </a:cubicBezTo>
                <a:cubicBezTo>
                  <a:pt x="450" y="9"/>
                  <a:pt x="450" y="9"/>
                  <a:pt x="450" y="9"/>
                </a:cubicBezTo>
                <a:cubicBezTo>
                  <a:pt x="450" y="9"/>
                  <a:pt x="450" y="9"/>
                  <a:pt x="450" y="9"/>
                </a:cubicBezTo>
                <a:cubicBezTo>
                  <a:pt x="451" y="9"/>
                  <a:pt x="452" y="9"/>
                  <a:pt x="452" y="9"/>
                </a:cubicBezTo>
                <a:cubicBezTo>
                  <a:pt x="454" y="9"/>
                  <a:pt x="454" y="9"/>
                  <a:pt x="454" y="9"/>
                </a:cubicBezTo>
                <a:cubicBezTo>
                  <a:pt x="454" y="9"/>
                  <a:pt x="453" y="9"/>
                  <a:pt x="452" y="9"/>
                </a:cubicBezTo>
                <a:cubicBezTo>
                  <a:pt x="453" y="9"/>
                  <a:pt x="453" y="9"/>
                  <a:pt x="453" y="9"/>
                </a:cubicBezTo>
                <a:cubicBezTo>
                  <a:pt x="452" y="9"/>
                  <a:pt x="452" y="9"/>
                  <a:pt x="451" y="9"/>
                </a:cubicBezTo>
                <a:cubicBezTo>
                  <a:pt x="451" y="8"/>
                  <a:pt x="451" y="8"/>
                  <a:pt x="451" y="8"/>
                </a:cubicBezTo>
                <a:cubicBezTo>
                  <a:pt x="451" y="8"/>
                  <a:pt x="451" y="8"/>
                  <a:pt x="449" y="8"/>
                </a:cubicBezTo>
                <a:cubicBezTo>
                  <a:pt x="448" y="8"/>
                  <a:pt x="447" y="7"/>
                  <a:pt x="446" y="7"/>
                </a:cubicBezTo>
                <a:cubicBezTo>
                  <a:pt x="446" y="7"/>
                  <a:pt x="446" y="7"/>
                  <a:pt x="446" y="7"/>
                </a:cubicBezTo>
                <a:cubicBezTo>
                  <a:pt x="446" y="7"/>
                  <a:pt x="445" y="7"/>
                  <a:pt x="445" y="7"/>
                </a:cubicBezTo>
                <a:moveTo>
                  <a:pt x="459" y="11"/>
                </a:moveTo>
                <a:cubicBezTo>
                  <a:pt x="458" y="10"/>
                  <a:pt x="458" y="10"/>
                  <a:pt x="458" y="10"/>
                </a:cubicBezTo>
                <a:cubicBezTo>
                  <a:pt x="457" y="10"/>
                  <a:pt x="457" y="10"/>
                  <a:pt x="457" y="10"/>
                </a:cubicBezTo>
                <a:cubicBezTo>
                  <a:pt x="456" y="10"/>
                  <a:pt x="456" y="10"/>
                  <a:pt x="456" y="10"/>
                </a:cubicBezTo>
                <a:cubicBezTo>
                  <a:pt x="456" y="10"/>
                  <a:pt x="456" y="10"/>
                  <a:pt x="456" y="10"/>
                </a:cubicBezTo>
                <a:cubicBezTo>
                  <a:pt x="455" y="10"/>
                  <a:pt x="454" y="10"/>
                  <a:pt x="454" y="10"/>
                </a:cubicBezTo>
                <a:cubicBezTo>
                  <a:pt x="454" y="10"/>
                  <a:pt x="454" y="10"/>
                  <a:pt x="454" y="10"/>
                </a:cubicBezTo>
                <a:cubicBezTo>
                  <a:pt x="453" y="9"/>
                  <a:pt x="453" y="9"/>
                  <a:pt x="453" y="9"/>
                </a:cubicBezTo>
                <a:cubicBezTo>
                  <a:pt x="454" y="10"/>
                  <a:pt x="454" y="10"/>
                  <a:pt x="454" y="10"/>
                </a:cubicBezTo>
                <a:cubicBezTo>
                  <a:pt x="454" y="10"/>
                  <a:pt x="454" y="10"/>
                  <a:pt x="454" y="10"/>
                </a:cubicBezTo>
                <a:cubicBezTo>
                  <a:pt x="454" y="10"/>
                  <a:pt x="454" y="10"/>
                  <a:pt x="454" y="10"/>
                </a:cubicBezTo>
                <a:cubicBezTo>
                  <a:pt x="457" y="10"/>
                  <a:pt x="457" y="10"/>
                  <a:pt x="458" y="11"/>
                </a:cubicBezTo>
                <a:cubicBezTo>
                  <a:pt x="458" y="11"/>
                  <a:pt x="458" y="11"/>
                  <a:pt x="458" y="11"/>
                </a:cubicBezTo>
                <a:cubicBezTo>
                  <a:pt x="458" y="11"/>
                  <a:pt x="459" y="11"/>
                  <a:pt x="460" y="11"/>
                </a:cubicBezTo>
                <a:cubicBezTo>
                  <a:pt x="460" y="11"/>
                  <a:pt x="460" y="11"/>
                  <a:pt x="460" y="11"/>
                </a:cubicBezTo>
                <a:cubicBezTo>
                  <a:pt x="460" y="11"/>
                  <a:pt x="459" y="11"/>
                  <a:pt x="459" y="11"/>
                </a:cubicBezTo>
                <a:moveTo>
                  <a:pt x="440" y="6"/>
                </a:moveTo>
                <a:cubicBezTo>
                  <a:pt x="440" y="6"/>
                  <a:pt x="437" y="6"/>
                  <a:pt x="436" y="6"/>
                </a:cubicBezTo>
                <a:cubicBezTo>
                  <a:pt x="437" y="6"/>
                  <a:pt x="437" y="6"/>
                  <a:pt x="437" y="6"/>
                </a:cubicBezTo>
                <a:cubicBezTo>
                  <a:pt x="437" y="6"/>
                  <a:pt x="436" y="6"/>
                  <a:pt x="436" y="6"/>
                </a:cubicBezTo>
                <a:cubicBezTo>
                  <a:pt x="437" y="6"/>
                  <a:pt x="437" y="6"/>
                  <a:pt x="437" y="6"/>
                </a:cubicBezTo>
                <a:cubicBezTo>
                  <a:pt x="438" y="6"/>
                  <a:pt x="439" y="6"/>
                  <a:pt x="440" y="6"/>
                </a:cubicBezTo>
                <a:cubicBezTo>
                  <a:pt x="440" y="7"/>
                  <a:pt x="441" y="7"/>
                  <a:pt x="442" y="7"/>
                </a:cubicBezTo>
                <a:cubicBezTo>
                  <a:pt x="442" y="7"/>
                  <a:pt x="442" y="7"/>
                  <a:pt x="442" y="7"/>
                </a:cubicBezTo>
                <a:cubicBezTo>
                  <a:pt x="441" y="7"/>
                  <a:pt x="441" y="7"/>
                  <a:pt x="440" y="6"/>
                </a:cubicBezTo>
                <a:moveTo>
                  <a:pt x="487" y="60"/>
                </a:moveTo>
                <a:cubicBezTo>
                  <a:pt x="487" y="59"/>
                  <a:pt x="487" y="59"/>
                  <a:pt x="486" y="59"/>
                </a:cubicBezTo>
                <a:cubicBezTo>
                  <a:pt x="485" y="59"/>
                  <a:pt x="485" y="59"/>
                  <a:pt x="485" y="59"/>
                </a:cubicBezTo>
                <a:cubicBezTo>
                  <a:pt x="484" y="58"/>
                  <a:pt x="484" y="58"/>
                  <a:pt x="484" y="58"/>
                </a:cubicBezTo>
                <a:cubicBezTo>
                  <a:pt x="483" y="58"/>
                  <a:pt x="482" y="58"/>
                  <a:pt x="480" y="58"/>
                </a:cubicBezTo>
                <a:cubicBezTo>
                  <a:pt x="481" y="58"/>
                  <a:pt x="481" y="58"/>
                  <a:pt x="481" y="58"/>
                </a:cubicBezTo>
                <a:cubicBezTo>
                  <a:pt x="482" y="59"/>
                  <a:pt x="482" y="59"/>
                  <a:pt x="482" y="59"/>
                </a:cubicBezTo>
                <a:cubicBezTo>
                  <a:pt x="483" y="60"/>
                  <a:pt x="483" y="61"/>
                  <a:pt x="484" y="62"/>
                </a:cubicBezTo>
                <a:cubicBezTo>
                  <a:pt x="485" y="62"/>
                  <a:pt x="485" y="62"/>
                  <a:pt x="486" y="62"/>
                </a:cubicBezTo>
                <a:cubicBezTo>
                  <a:pt x="487" y="62"/>
                  <a:pt x="486" y="62"/>
                  <a:pt x="486" y="61"/>
                </a:cubicBezTo>
                <a:cubicBezTo>
                  <a:pt x="486" y="61"/>
                  <a:pt x="486" y="61"/>
                  <a:pt x="486" y="61"/>
                </a:cubicBezTo>
                <a:cubicBezTo>
                  <a:pt x="486" y="61"/>
                  <a:pt x="486" y="61"/>
                  <a:pt x="486" y="61"/>
                </a:cubicBezTo>
                <a:cubicBezTo>
                  <a:pt x="487" y="61"/>
                  <a:pt x="487" y="61"/>
                  <a:pt x="487" y="61"/>
                </a:cubicBezTo>
                <a:cubicBezTo>
                  <a:pt x="487" y="61"/>
                  <a:pt x="487" y="61"/>
                  <a:pt x="487" y="61"/>
                </a:cubicBezTo>
                <a:cubicBezTo>
                  <a:pt x="487" y="60"/>
                  <a:pt x="487" y="60"/>
                  <a:pt x="487" y="60"/>
                </a:cubicBezTo>
                <a:moveTo>
                  <a:pt x="473" y="23"/>
                </a:moveTo>
                <a:cubicBezTo>
                  <a:pt x="471" y="22"/>
                  <a:pt x="471" y="22"/>
                  <a:pt x="468" y="21"/>
                </a:cubicBezTo>
                <a:cubicBezTo>
                  <a:pt x="468" y="21"/>
                  <a:pt x="468" y="21"/>
                  <a:pt x="468" y="21"/>
                </a:cubicBezTo>
                <a:cubicBezTo>
                  <a:pt x="468" y="21"/>
                  <a:pt x="468" y="21"/>
                  <a:pt x="468" y="21"/>
                </a:cubicBezTo>
                <a:cubicBezTo>
                  <a:pt x="468" y="21"/>
                  <a:pt x="468" y="21"/>
                  <a:pt x="467" y="21"/>
                </a:cubicBezTo>
                <a:cubicBezTo>
                  <a:pt x="468" y="22"/>
                  <a:pt x="469" y="22"/>
                  <a:pt x="470" y="23"/>
                </a:cubicBezTo>
                <a:cubicBezTo>
                  <a:pt x="470" y="23"/>
                  <a:pt x="470" y="23"/>
                  <a:pt x="470" y="23"/>
                </a:cubicBezTo>
                <a:cubicBezTo>
                  <a:pt x="469" y="23"/>
                  <a:pt x="469" y="23"/>
                  <a:pt x="469" y="23"/>
                </a:cubicBezTo>
                <a:cubicBezTo>
                  <a:pt x="469" y="23"/>
                  <a:pt x="470" y="23"/>
                  <a:pt x="470" y="23"/>
                </a:cubicBezTo>
                <a:cubicBezTo>
                  <a:pt x="469" y="23"/>
                  <a:pt x="469" y="23"/>
                  <a:pt x="469" y="23"/>
                </a:cubicBezTo>
                <a:cubicBezTo>
                  <a:pt x="469" y="24"/>
                  <a:pt x="469" y="24"/>
                  <a:pt x="469" y="24"/>
                </a:cubicBezTo>
                <a:cubicBezTo>
                  <a:pt x="469" y="24"/>
                  <a:pt x="469" y="24"/>
                  <a:pt x="469" y="24"/>
                </a:cubicBezTo>
                <a:cubicBezTo>
                  <a:pt x="469" y="24"/>
                  <a:pt x="469" y="24"/>
                  <a:pt x="469" y="24"/>
                </a:cubicBezTo>
                <a:cubicBezTo>
                  <a:pt x="468" y="24"/>
                  <a:pt x="468" y="24"/>
                  <a:pt x="467" y="24"/>
                </a:cubicBezTo>
                <a:cubicBezTo>
                  <a:pt x="467" y="24"/>
                  <a:pt x="467" y="24"/>
                  <a:pt x="467" y="24"/>
                </a:cubicBezTo>
                <a:cubicBezTo>
                  <a:pt x="467" y="24"/>
                  <a:pt x="467" y="24"/>
                  <a:pt x="467" y="24"/>
                </a:cubicBezTo>
                <a:cubicBezTo>
                  <a:pt x="466" y="24"/>
                  <a:pt x="466" y="24"/>
                  <a:pt x="466" y="24"/>
                </a:cubicBezTo>
                <a:cubicBezTo>
                  <a:pt x="466" y="24"/>
                  <a:pt x="466" y="24"/>
                  <a:pt x="466" y="24"/>
                </a:cubicBezTo>
                <a:cubicBezTo>
                  <a:pt x="466" y="25"/>
                  <a:pt x="466" y="25"/>
                  <a:pt x="468" y="26"/>
                </a:cubicBezTo>
                <a:cubicBezTo>
                  <a:pt x="467" y="26"/>
                  <a:pt x="466" y="26"/>
                  <a:pt x="466" y="26"/>
                </a:cubicBezTo>
                <a:cubicBezTo>
                  <a:pt x="466" y="26"/>
                  <a:pt x="466" y="26"/>
                  <a:pt x="467" y="27"/>
                </a:cubicBezTo>
                <a:cubicBezTo>
                  <a:pt x="467" y="27"/>
                  <a:pt x="467" y="27"/>
                  <a:pt x="467" y="27"/>
                </a:cubicBezTo>
                <a:cubicBezTo>
                  <a:pt x="467" y="27"/>
                  <a:pt x="467" y="27"/>
                  <a:pt x="466" y="28"/>
                </a:cubicBezTo>
                <a:cubicBezTo>
                  <a:pt x="466" y="28"/>
                  <a:pt x="466" y="28"/>
                  <a:pt x="469" y="30"/>
                </a:cubicBezTo>
                <a:cubicBezTo>
                  <a:pt x="468" y="30"/>
                  <a:pt x="467" y="29"/>
                  <a:pt x="467" y="30"/>
                </a:cubicBezTo>
                <a:cubicBezTo>
                  <a:pt x="468" y="30"/>
                  <a:pt x="469" y="31"/>
                  <a:pt x="470" y="32"/>
                </a:cubicBezTo>
                <a:cubicBezTo>
                  <a:pt x="470" y="33"/>
                  <a:pt x="470" y="33"/>
                  <a:pt x="470" y="33"/>
                </a:cubicBezTo>
                <a:cubicBezTo>
                  <a:pt x="471" y="33"/>
                  <a:pt x="471" y="33"/>
                  <a:pt x="472" y="34"/>
                </a:cubicBezTo>
                <a:cubicBezTo>
                  <a:pt x="471" y="34"/>
                  <a:pt x="471" y="33"/>
                  <a:pt x="470" y="34"/>
                </a:cubicBezTo>
                <a:cubicBezTo>
                  <a:pt x="470" y="34"/>
                  <a:pt x="470" y="34"/>
                  <a:pt x="470" y="35"/>
                </a:cubicBezTo>
                <a:cubicBezTo>
                  <a:pt x="470" y="35"/>
                  <a:pt x="472" y="37"/>
                  <a:pt x="472" y="36"/>
                </a:cubicBezTo>
                <a:cubicBezTo>
                  <a:pt x="472" y="36"/>
                  <a:pt x="472" y="36"/>
                  <a:pt x="474" y="37"/>
                </a:cubicBezTo>
                <a:cubicBezTo>
                  <a:pt x="474" y="37"/>
                  <a:pt x="474" y="37"/>
                  <a:pt x="474" y="37"/>
                </a:cubicBezTo>
                <a:cubicBezTo>
                  <a:pt x="475" y="37"/>
                  <a:pt x="475" y="37"/>
                  <a:pt x="475" y="37"/>
                </a:cubicBezTo>
                <a:cubicBezTo>
                  <a:pt x="474" y="38"/>
                  <a:pt x="473" y="37"/>
                  <a:pt x="473" y="38"/>
                </a:cubicBezTo>
                <a:cubicBezTo>
                  <a:pt x="473" y="38"/>
                  <a:pt x="474" y="39"/>
                  <a:pt x="475" y="39"/>
                </a:cubicBezTo>
                <a:cubicBezTo>
                  <a:pt x="474" y="39"/>
                  <a:pt x="473" y="39"/>
                  <a:pt x="473" y="40"/>
                </a:cubicBezTo>
                <a:cubicBezTo>
                  <a:pt x="474" y="41"/>
                  <a:pt x="475" y="41"/>
                  <a:pt x="475" y="42"/>
                </a:cubicBezTo>
                <a:cubicBezTo>
                  <a:pt x="475" y="42"/>
                  <a:pt x="475" y="42"/>
                  <a:pt x="476" y="43"/>
                </a:cubicBezTo>
                <a:cubicBezTo>
                  <a:pt x="475" y="43"/>
                  <a:pt x="475" y="43"/>
                  <a:pt x="475" y="43"/>
                </a:cubicBezTo>
                <a:cubicBezTo>
                  <a:pt x="475" y="43"/>
                  <a:pt x="475" y="43"/>
                  <a:pt x="476" y="44"/>
                </a:cubicBezTo>
                <a:cubicBezTo>
                  <a:pt x="476" y="44"/>
                  <a:pt x="476" y="44"/>
                  <a:pt x="476" y="44"/>
                </a:cubicBezTo>
                <a:cubicBezTo>
                  <a:pt x="477" y="46"/>
                  <a:pt x="478" y="46"/>
                  <a:pt x="479" y="47"/>
                </a:cubicBezTo>
                <a:cubicBezTo>
                  <a:pt x="479" y="47"/>
                  <a:pt x="480" y="47"/>
                  <a:pt x="480" y="47"/>
                </a:cubicBezTo>
                <a:cubicBezTo>
                  <a:pt x="480" y="47"/>
                  <a:pt x="480" y="47"/>
                  <a:pt x="480" y="47"/>
                </a:cubicBezTo>
                <a:cubicBezTo>
                  <a:pt x="480" y="47"/>
                  <a:pt x="480" y="47"/>
                  <a:pt x="480" y="47"/>
                </a:cubicBezTo>
                <a:cubicBezTo>
                  <a:pt x="481" y="47"/>
                  <a:pt x="481" y="47"/>
                  <a:pt x="482" y="48"/>
                </a:cubicBezTo>
                <a:cubicBezTo>
                  <a:pt x="482" y="47"/>
                  <a:pt x="482" y="47"/>
                  <a:pt x="481" y="47"/>
                </a:cubicBezTo>
                <a:cubicBezTo>
                  <a:pt x="484" y="48"/>
                  <a:pt x="485" y="48"/>
                  <a:pt x="486" y="49"/>
                </a:cubicBezTo>
                <a:cubicBezTo>
                  <a:pt x="486" y="50"/>
                  <a:pt x="486" y="50"/>
                  <a:pt x="486" y="50"/>
                </a:cubicBezTo>
                <a:cubicBezTo>
                  <a:pt x="487" y="51"/>
                  <a:pt x="487" y="51"/>
                  <a:pt x="487" y="51"/>
                </a:cubicBezTo>
                <a:cubicBezTo>
                  <a:pt x="488" y="51"/>
                  <a:pt x="488" y="51"/>
                  <a:pt x="488" y="51"/>
                </a:cubicBezTo>
                <a:cubicBezTo>
                  <a:pt x="488" y="51"/>
                  <a:pt x="489" y="51"/>
                  <a:pt x="490" y="51"/>
                </a:cubicBezTo>
                <a:cubicBezTo>
                  <a:pt x="492" y="51"/>
                  <a:pt x="494" y="52"/>
                  <a:pt x="495" y="52"/>
                </a:cubicBezTo>
                <a:cubicBezTo>
                  <a:pt x="495" y="52"/>
                  <a:pt x="496" y="52"/>
                  <a:pt x="496" y="52"/>
                </a:cubicBezTo>
                <a:cubicBezTo>
                  <a:pt x="496" y="52"/>
                  <a:pt x="496" y="52"/>
                  <a:pt x="497" y="52"/>
                </a:cubicBezTo>
                <a:cubicBezTo>
                  <a:pt x="496" y="52"/>
                  <a:pt x="496" y="51"/>
                  <a:pt x="495" y="51"/>
                </a:cubicBezTo>
                <a:cubicBezTo>
                  <a:pt x="495" y="51"/>
                  <a:pt x="495" y="51"/>
                  <a:pt x="487" y="46"/>
                </a:cubicBezTo>
                <a:cubicBezTo>
                  <a:pt x="486" y="45"/>
                  <a:pt x="484" y="44"/>
                  <a:pt x="483" y="43"/>
                </a:cubicBezTo>
                <a:cubicBezTo>
                  <a:pt x="483" y="43"/>
                  <a:pt x="483" y="43"/>
                  <a:pt x="483" y="43"/>
                </a:cubicBezTo>
                <a:cubicBezTo>
                  <a:pt x="483" y="42"/>
                  <a:pt x="483" y="42"/>
                  <a:pt x="481" y="41"/>
                </a:cubicBezTo>
                <a:cubicBezTo>
                  <a:pt x="480" y="40"/>
                  <a:pt x="480" y="40"/>
                  <a:pt x="480" y="40"/>
                </a:cubicBezTo>
                <a:cubicBezTo>
                  <a:pt x="480" y="40"/>
                  <a:pt x="480" y="40"/>
                  <a:pt x="480" y="40"/>
                </a:cubicBezTo>
                <a:cubicBezTo>
                  <a:pt x="480" y="39"/>
                  <a:pt x="480" y="39"/>
                  <a:pt x="479" y="39"/>
                </a:cubicBezTo>
                <a:cubicBezTo>
                  <a:pt x="479" y="38"/>
                  <a:pt x="479" y="38"/>
                  <a:pt x="479" y="38"/>
                </a:cubicBezTo>
                <a:cubicBezTo>
                  <a:pt x="479" y="38"/>
                  <a:pt x="479" y="38"/>
                  <a:pt x="479" y="38"/>
                </a:cubicBezTo>
                <a:cubicBezTo>
                  <a:pt x="479" y="38"/>
                  <a:pt x="479" y="38"/>
                  <a:pt x="479" y="38"/>
                </a:cubicBezTo>
                <a:cubicBezTo>
                  <a:pt x="479" y="37"/>
                  <a:pt x="479" y="37"/>
                  <a:pt x="479" y="37"/>
                </a:cubicBezTo>
                <a:cubicBezTo>
                  <a:pt x="479" y="37"/>
                  <a:pt x="479" y="37"/>
                  <a:pt x="479" y="37"/>
                </a:cubicBezTo>
                <a:cubicBezTo>
                  <a:pt x="479" y="37"/>
                  <a:pt x="479" y="37"/>
                  <a:pt x="478" y="36"/>
                </a:cubicBezTo>
                <a:cubicBezTo>
                  <a:pt x="478" y="35"/>
                  <a:pt x="477" y="35"/>
                  <a:pt x="477" y="35"/>
                </a:cubicBezTo>
                <a:cubicBezTo>
                  <a:pt x="477" y="35"/>
                  <a:pt x="477" y="35"/>
                  <a:pt x="477" y="35"/>
                </a:cubicBezTo>
                <a:cubicBezTo>
                  <a:pt x="477" y="34"/>
                  <a:pt x="475" y="33"/>
                  <a:pt x="474" y="32"/>
                </a:cubicBezTo>
                <a:cubicBezTo>
                  <a:pt x="475" y="32"/>
                  <a:pt x="475" y="32"/>
                  <a:pt x="476" y="32"/>
                </a:cubicBezTo>
                <a:cubicBezTo>
                  <a:pt x="475" y="31"/>
                  <a:pt x="475" y="31"/>
                  <a:pt x="475" y="31"/>
                </a:cubicBezTo>
                <a:cubicBezTo>
                  <a:pt x="476" y="31"/>
                  <a:pt x="476" y="31"/>
                  <a:pt x="476" y="31"/>
                </a:cubicBezTo>
                <a:cubicBezTo>
                  <a:pt x="475" y="31"/>
                  <a:pt x="475" y="31"/>
                  <a:pt x="475" y="31"/>
                </a:cubicBezTo>
                <a:cubicBezTo>
                  <a:pt x="475" y="30"/>
                  <a:pt x="475" y="30"/>
                  <a:pt x="475" y="30"/>
                </a:cubicBezTo>
                <a:cubicBezTo>
                  <a:pt x="475" y="30"/>
                  <a:pt x="475" y="30"/>
                  <a:pt x="475" y="30"/>
                </a:cubicBezTo>
                <a:cubicBezTo>
                  <a:pt x="475" y="29"/>
                  <a:pt x="473" y="29"/>
                  <a:pt x="472" y="28"/>
                </a:cubicBezTo>
                <a:cubicBezTo>
                  <a:pt x="473" y="27"/>
                  <a:pt x="473" y="28"/>
                  <a:pt x="474" y="28"/>
                </a:cubicBezTo>
                <a:cubicBezTo>
                  <a:pt x="474" y="27"/>
                  <a:pt x="473" y="27"/>
                  <a:pt x="473" y="27"/>
                </a:cubicBezTo>
                <a:cubicBezTo>
                  <a:pt x="473" y="27"/>
                  <a:pt x="473" y="27"/>
                  <a:pt x="473" y="27"/>
                </a:cubicBezTo>
                <a:cubicBezTo>
                  <a:pt x="473" y="26"/>
                  <a:pt x="473" y="26"/>
                  <a:pt x="473" y="26"/>
                </a:cubicBezTo>
                <a:cubicBezTo>
                  <a:pt x="474" y="26"/>
                  <a:pt x="474" y="26"/>
                  <a:pt x="475" y="26"/>
                </a:cubicBezTo>
                <a:cubicBezTo>
                  <a:pt x="475" y="26"/>
                  <a:pt x="474" y="26"/>
                  <a:pt x="474" y="26"/>
                </a:cubicBezTo>
                <a:cubicBezTo>
                  <a:pt x="475" y="25"/>
                  <a:pt x="475" y="25"/>
                  <a:pt x="475" y="25"/>
                </a:cubicBezTo>
                <a:cubicBezTo>
                  <a:pt x="474" y="25"/>
                  <a:pt x="474" y="25"/>
                  <a:pt x="474" y="25"/>
                </a:cubicBezTo>
                <a:cubicBezTo>
                  <a:pt x="475" y="25"/>
                  <a:pt x="475" y="25"/>
                  <a:pt x="476" y="25"/>
                </a:cubicBezTo>
                <a:cubicBezTo>
                  <a:pt x="475" y="24"/>
                  <a:pt x="475" y="24"/>
                  <a:pt x="473" y="23"/>
                </a:cubicBezTo>
                <a:cubicBezTo>
                  <a:pt x="473" y="23"/>
                  <a:pt x="473" y="23"/>
                  <a:pt x="473" y="23"/>
                </a:cubicBezTo>
                <a:cubicBezTo>
                  <a:pt x="474" y="23"/>
                  <a:pt x="474" y="23"/>
                  <a:pt x="474" y="23"/>
                </a:cubicBezTo>
                <a:cubicBezTo>
                  <a:pt x="474" y="23"/>
                  <a:pt x="473" y="23"/>
                  <a:pt x="473" y="23"/>
                </a:cubicBezTo>
                <a:moveTo>
                  <a:pt x="504" y="38"/>
                </a:moveTo>
                <a:cubicBezTo>
                  <a:pt x="503" y="37"/>
                  <a:pt x="501" y="36"/>
                  <a:pt x="501" y="36"/>
                </a:cubicBezTo>
                <a:cubicBezTo>
                  <a:pt x="500" y="36"/>
                  <a:pt x="500" y="36"/>
                  <a:pt x="500" y="36"/>
                </a:cubicBezTo>
                <a:cubicBezTo>
                  <a:pt x="500" y="36"/>
                  <a:pt x="500" y="36"/>
                  <a:pt x="500" y="36"/>
                </a:cubicBezTo>
                <a:cubicBezTo>
                  <a:pt x="501" y="37"/>
                  <a:pt x="501" y="37"/>
                  <a:pt x="501" y="37"/>
                </a:cubicBezTo>
                <a:cubicBezTo>
                  <a:pt x="502" y="38"/>
                  <a:pt x="502" y="38"/>
                  <a:pt x="502" y="38"/>
                </a:cubicBezTo>
                <a:cubicBezTo>
                  <a:pt x="503" y="39"/>
                  <a:pt x="503" y="39"/>
                  <a:pt x="503" y="39"/>
                </a:cubicBezTo>
                <a:cubicBezTo>
                  <a:pt x="504" y="39"/>
                  <a:pt x="504" y="39"/>
                  <a:pt x="504" y="39"/>
                </a:cubicBezTo>
                <a:cubicBezTo>
                  <a:pt x="504" y="39"/>
                  <a:pt x="504" y="39"/>
                  <a:pt x="504" y="39"/>
                </a:cubicBezTo>
                <a:cubicBezTo>
                  <a:pt x="504" y="39"/>
                  <a:pt x="504" y="39"/>
                  <a:pt x="504" y="39"/>
                </a:cubicBezTo>
                <a:cubicBezTo>
                  <a:pt x="504" y="38"/>
                  <a:pt x="504" y="38"/>
                  <a:pt x="504" y="38"/>
                </a:cubicBezTo>
                <a:cubicBezTo>
                  <a:pt x="504" y="38"/>
                  <a:pt x="504" y="38"/>
                  <a:pt x="504" y="38"/>
                </a:cubicBezTo>
                <a:cubicBezTo>
                  <a:pt x="504" y="38"/>
                  <a:pt x="504" y="38"/>
                  <a:pt x="504" y="38"/>
                </a:cubicBezTo>
                <a:cubicBezTo>
                  <a:pt x="505" y="38"/>
                  <a:pt x="505" y="38"/>
                  <a:pt x="505" y="38"/>
                </a:cubicBezTo>
                <a:cubicBezTo>
                  <a:pt x="505" y="38"/>
                  <a:pt x="504" y="38"/>
                  <a:pt x="504" y="38"/>
                </a:cubicBezTo>
                <a:moveTo>
                  <a:pt x="428" y="7"/>
                </a:moveTo>
                <a:cubicBezTo>
                  <a:pt x="428" y="7"/>
                  <a:pt x="428" y="7"/>
                  <a:pt x="428" y="7"/>
                </a:cubicBezTo>
                <a:cubicBezTo>
                  <a:pt x="428" y="7"/>
                  <a:pt x="427" y="6"/>
                  <a:pt x="426" y="6"/>
                </a:cubicBezTo>
                <a:cubicBezTo>
                  <a:pt x="426" y="6"/>
                  <a:pt x="426" y="6"/>
                  <a:pt x="426" y="6"/>
                </a:cubicBezTo>
                <a:cubicBezTo>
                  <a:pt x="426" y="6"/>
                  <a:pt x="426" y="6"/>
                  <a:pt x="426" y="6"/>
                </a:cubicBezTo>
                <a:cubicBezTo>
                  <a:pt x="426" y="6"/>
                  <a:pt x="426" y="6"/>
                  <a:pt x="426" y="6"/>
                </a:cubicBezTo>
                <a:cubicBezTo>
                  <a:pt x="427" y="7"/>
                  <a:pt x="427" y="7"/>
                  <a:pt x="427" y="7"/>
                </a:cubicBezTo>
                <a:cubicBezTo>
                  <a:pt x="426" y="7"/>
                  <a:pt x="426" y="7"/>
                  <a:pt x="426" y="7"/>
                </a:cubicBezTo>
                <a:cubicBezTo>
                  <a:pt x="426" y="7"/>
                  <a:pt x="427" y="7"/>
                  <a:pt x="427" y="7"/>
                </a:cubicBezTo>
                <a:cubicBezTo>
                  <a:pt x="427" y="7"/>
                  <a:pt x="427" y="7"/>
                  <a:pt x="427" y="7"/>
                </a:cubicBezTo>
                <a:cubicBezTo>
                  <a:pt x="427" y="7"/>
                  <a:pt x="431" y="8"/>
                  <a:pt x="431" y="8"/>
                </a:cubicBezTo>
                <a:cubicBezTo>
                  <a:pt x="431" y="8"/>
                  <a:pt x="431" y="8"/>
                  <a:pt x="431" y="8"/>
                </a:cubicBezTo>
                <a:cubicBezTo>
                  <a:pt x="431" y="8"/>
                  <a:pt x="431" y="8"/>
                  <a:pt x="429" y="7"/>
                </a:cubicBezTo>
                <a:cubicBezTo>
                  <a:pt x="429" y="7"/>
                  <a:pt x="429" y="7"/>
                  <a:pt x="429" y="7"/>
                </a:cubicBezTo>
                <a:cubicBezTo>
                  <a:pt x="428" y="7"/>
                  <a:pt x="428" y="7"/>
                  <a:pt x="428" y="7"/>
                </a:cubicBezTo>
                <a:moveTo>
                  <a:pt x="431" y="8"/>
                </a:moveTo>
                <a:cubicBezTo>
                  <a:pt x="430" y="8"/>
                  <a:pt x="430" y="8"/>
                  <a:pt x="429" y="8"/>
                </a:cubicBezTo>
                <a:cubicBezTo>
                  <a:pt x="429" y="8"/>
                  <a:pt x="429" y="8"/>
                  <a:pt x="428" y="8"/>
                </a:cubicBezTo>
                <a:cubicBezTo>
                  <a:pt x="427" y="7"/>
                  <a:pt x="426" y="7"/>
                  <a:pt x="425" y="7"/>
                </a:cubicBezTo>
                <a:cubicBezTo>
                  <a:pt x="424" y="6"/>
                  <a:pt x="424" y="6"/>
                  <a:pt x="424" y="6"/>
                </a:cubicBezTo>
                <a:cubicBezTo>
                  <a:pt x="424" y="6"/>
                  <a:pt x="424" y="6"/>
                  <a:pt x="424" y="6"/>
                </a:cubicBezTo>
                <a:cubicBezTo>
                  <a:pt x="424" y="6"/>
                  <a:pt x="424" y="6"/>
                  <a:pt x="424" y="7"/>
                </a:cubicBezTo>
                <a:cubicBezTo>
                  <a:pt x="425" y="7"/>
                  <a:pt x="425" y="7"/>
                  <a:pt x="426" y="7"/>
                </a:cubicBezTo>
                <a:cubicBezTo>
                  <a:pt x="425" y="7"/>
                  <a:pt x="425" y="7"/>
                  <a:pt x="425" y="7"/>
                </a:cubicBezTo>
                <a:cubicBezTo>
                  <a:pt x="425" y="7"/>
                  <a:pt x="426" y="7"/>
                  <a:pt x="426" y="7"/>
                </a:cubicBezTo>
                <a:cubicBezTo>
                  <a:pt x="426" y="7"/>
                  <a:pt x="426" y="7"/>
                  <a:pt x="426" y="7"/>
                </a:cubicBezTo>
                <a:cubicBezTo>
                  <a:pt x="427" y="8"/>
                  <a:pt x="427" y="8"/>
                  <a:pt x="428" y="8"/>
                </a:cubicBezTo>
                <a:cubicBezTo>
                  <a:pt x="428" y="8"/>
                  <a:pt x="429" y="8"/>
                  <a:pt x="430" y="9"/>
                </a:cubicBezTo>
                <a:cubicBezTo>
                  <a:pt x="430" y="8"/>
                  <a:pt x="430" y="8"/>
                  <a:pt x="430" y="8"/>
                </a:cubicBezTo>
                <a:cubicBezTo>
                  <a:pt x="429" y="8"/>
                  <a:pt x="429" y="8"/>
                  <a:pt x="429" y="8"/>
                </a:cubicBezTo>
                <a:cubicBezTo>
                  <a:pt x="430" y="8"/>
                  <a:pt x="430" y="8"/>
                  <a:pt x="430" y="8"/>
                </a:cubicBezTo>
                <a:cubicBezTo>
                  <a:pt x="430" y="8"/>
                  <a:pt x="430" y="8"/>
                  <a:pt x="430" y="8"/>
                </a:cubicBezTo>
                <a:cubicBezTo>
                  <a:pt x="430" y="8"/>
                  <a:pt x="430" y="8"/>
                  <a:pt x="431" y="8"/>
                </a:cubicBezTo>
                <a:cubicBezTo>
                  <a:pt x="431" y="8"/>
                  <a:pt x="431" y="8"/>
                  <a:pt x="431" y="8"/>
                </a:cubicBezTo>
                <a:moveTo>
                  <a:pt x="433" y="10"/>
                </a:moveTo>
                <a:cubicBezTo>
                  <a:pt x="433" y="10"/>
                  <a:pt x="432" y="9"/>
                  <a:pt x="432" y="9"/>
                </a:cubicBezTo>
                <a:cubicBezTo>
                  <a:pt x="432" y="9"/>
                  <a:pt x="432" y="9"/>
                  <a:pt x="432" y="9"/>
                </a:cubicBezTo>
                <a:cubicBezTo>
                  <a:pt x="432" y="9"/>
                  <a:pt x="432" y="9"/>
                  <a:pt x="432" y="9"/>
                </a:cubicBezTo>
                <a:cubicBezTo>
                  <a:pt x="432" y="9"/>
                  <a:pt x="432" y="9"/>
                  <a:pt x="432" y="9"/>
                </a:cubicBezTo>
                <a:cubicBezTo>
                  <a:pt x="432" y="9"/>
                  <a:pt x="432" y="9"/>
                  <a:pt x="432" y="9"/>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2" y="10"/>
                  <a:pt x="432" y="10"/>
                  <a:pt x="432" y="10"/>
                </a:cubicBezTo>
                <a:cubicBezTo>
                  <a:pt x="433" y="10"/>
                  <a:pt x="433" y="10"/>
                  <a:pt x="433" y="10"/>
                </a:cubicBezTo>
                <a:cubicBezTo>
                  <a:pt x="434" y="10"/>
                  <a:pt x="434" y="10"/>
                  <a:pt x="434" y="10"/>
                </a:cubicBezTo>
                <a:cubicBezTo>
                  <a:pt x="434" y="10"/>
                  <a:pt x="434" y="10"/>
                  <a:pt x="434" y="10"/>
                </a:cubicBezTo>
                <a:cubicBezTo>
                  <a:pt x="433" y="10"/>
                  <a:pt x="433" y="10"/>
                  <a:pt x="433" y="10"/>
                </a:cubicBezTo>
                <a:cubicBezTo>
                  <a:pt x="433" y="10"/>
                  <a:pt x="433" y="10"/>
                  <a:pt x="433" y="10"/>
                </a:cubicBezTo>
                <a:moveTo>
                  <a:pt x="430" y="9"/>
                </a:moveTo>
                <a:cubicBezTo>
                  <a:pt x="429" y="9"/>
                  <a:pt x="429" y="9"/>
                  <a:pt x="429" y="9"/>
                </a:cubicBezTo>
                <a:cubicBezTo>
                  <a:pt x="428" y="8"/>
                  <a:pt x="428" y="8"/>
                  <a:pt x="428" y="8"/>
                </a:cubicBezTo>
                <a:cubicBezTo>
                  <a:pt x="428" y="8"/>
                  <a:pt x="428" y="8"/>
                  <a:pt x="427" y="8"/>
                </a:cubicBezTo>
                <a:cubicBezTo>
                  <a:pt x="427" y="8"/>
                  <a:pt x="427" y="8"/>
                  <a:pt x="427" y="8"/>
                </a:cubicBezTo>
                <a:cubicBezTo>
                  <a:pt x="428" y="9"/>
                  <a:pt x="428" y="9"/>
                  <a:pt x="428" y="9"/>
                </a:cubicBezTo>
                <a:cubicBezTo>
                  <a:pt x="428" y="9"/>
                  <a:pt x="428" y="9"/>
                  <a:pt x="428" y="9"/>
                </a:cubicBezTo>
                <a:cubicBezTo>
                  <a:pt x="429" y="9"/>
                  <a:pt x="429" y="10"/>
                  <a:pt x="430" y="10"/>
                </a:cubicBezTo>
                <a:cubicBezTo>
                  <a:pt x="431" y="10"/>
                  <a:pt x="431" y="10"/>
                  <a:pt x="431" y="10"/>
                </a:cubicBezTo>
                <a:cubicBezTo>
                  <a:pt x="430" y="9"/>
                  <a:pt x="429" y="9"/>
                  <a:pt x="429" y="9"/>
                </a:cubicBezTo>
                <a:cubicBezTo>
                  <a:pt x="430" y="10"/>
                  <a:pt x="431" y="10"/>
                  <a:pt x="432" y="10"/>
                </a:cubicBezTo>
                <a:cubicBezTo>
                  <a:pt x="431" y="10"/>
                  <a:pt x="431" y="10"/>
                  <a:pt x="431" y="10"/>
                </a:cubicBezTo>
                <a:cubicBezTo>
                  <a:pt x="432" y="10"/>
                  <a:pt x="432" y="10"/>
                  <a:pt x="432" y="10"/>
                </a:cubicBezTo>
                <a:cubicBezTo>
                  <a:pt x="431" y="10"/>
                  <a:pt x="430" y="9"/>
                  <a:pt x="429" y="9"/>
                </a:cubicBezTo>
                <a:cubicBezTo>
                  <a:pt x="430" y="9"/>
                  <a:pt x="430" y="9"/>
                  <a:pt x="430" y="9"/>
                </a:cubicBezTo>
                <a:moveTo>
                  <a:pt x="425" y="7"/>
                </a:moveTo>
                <a:cubicBezTo>
                  <a:pt x="424" y="7"/>
                  <a:pt x="424" y="7"/>
                  <a:pt x="424" y="7"/>
                </a:cubicBezTo>
                <a:cubicBezTo>
                  <a:pt x="423" y="7"/>
                  <a:pt x="423" y="7"/>
                  <a:pt x="423" y="6"/>
                </a:cubicBezTo>
                <a:cubicBezTo>
                  <a:pt x="422" y="6"/>
                  <a:pt x="422" y="6"/>
                  <a:pt x="422" y="6"/>
                </a:cubicBezTo>
                <a:cubicBezTo>
                  <a:pt x="422" y="7"/>
                  <a:pt x="422" y="7"/>
                  <a:pt x="422" y="7"/>
                </a:cubicBezTo>
                <a:cubicBezTo>
                  <a:pt x="422" y="7"/>
                  <a:pt x="422" y="7"/>
                  <a:pt x="419" y="6"/>
                </a:cubicBezTo>
                <a:cubicBezTo>
                  <a:pt x="419" y="5"/>
                  <a:pt x="418" y="5"/>
                  <a:pt x="418" y="5"/>
                </a:cubicBezTo>
                <a:cubicBezTo>
                  <a:pt x="418" y="5"/>
                  <a:pt x="418" y="5"/>
                  <a:pt x="418" y="5"/>
                </a:cubicBezTo>
                <a:cubicBezTo>
                  <a:pt x="418" y="5"/>
                  <a:pt x="418" y="5"/>
                  <a:pt x="418" y="5"/>
                </a:cubicBezTo>
                <a:cubicBezTo>
                  <a:pt x="418" y="5"/>
                  <a:pt x="418" y="5"/>
                  <a:pt x="418" y="5"/>
                </a:cubicBezTo>
                <a:cubicBezTo>
                  <a:pt x="418" y="6"/>
                  <a:pt x="418" y="6"/>
                  <a:pt x="418" y="6"/>
                </a:cubicBezTo>
                <a:cubicBezTo>
                  <a:pt x="419" y="6"/>
                  <a:pt x="420" y="6"/>
                  <a:pt x="421" y="7"/>
                </a:cubicBezTo>
                <a:cubicBezTo>
                  <a:pt x="420" y="6"/>
                  <a:pt x="420" y="6"/>
                  <a:pt x="420" y="6"/>
                </a:cubicBezTo>
                <a:cubicBezTo>
                  <a:pt x="420" y="6"/>
                  <a:pt x="420" y="6"/>
                  <a:pt x="420" y="6"/>
                </a:cubicBezTo>
                <a:cubicBezTo>
                  <a:pt x="420" y="6"/>
                  <a:pt x="420" y="6"/>
                  <a:pt x="420" y="6"/>
                </a:cubicBezTo>
                <a:cubicBezTo>
                  <a:pt x="420" y="6"/>
                  <a:pt x="420" y="6"/>
                  <a:pt x="420" y="6"/>
                </a:cubicBezTo>
                <a:cubicBezTo>
                  <a:pt x="420" y="7"/>
                  <a:pt x="421" y="7"/>
                  <a:pt x="421" y="7"/>
                </a:cubicBezTo>
                <a:cubicBezTo>
                  <a:pt x="421" y="7"/>
                  <a:pt x="421" y="7"/>
                  <a:pt x="421" y="7"/>
                </a:cubicBezTo>
                <a:cubicBezTo>
                  <a:pt x="422" y="7"/>
                  <a:pt x="422" y="7"/>
                  <a:pt x="422" y="7"/>
                </a:cubicBezTo>
                <a:cubicBezTo>
                  <a:pt x="423" y="7"/>
                  <a:pt x="423" y="8"/>
                  <a:pt x="424"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3" y="8"/>
                </a:cubicBezTo>
                <a:cubicBezTo>
                  <a:pt x="423" y="8"/>
                  <a:pt x="423" y="8"/>
                  <a:pt x="424" y="9"/>
                </a:cubicBezTo>
                <a:cubicBezTo>
                  <a:pt x="424" y="9"/>
                  <a:pt x="424" y="9"/>
                  <a:pt x="424" y="9"/>
                </a:cubicBezTo>
                <a:cubicBezTo>
                  <a:pt x="425" y="9"/>
                  <a:pt x="425" y="9"/>
                  <a:pt x="425" y="9"/>
                </a:cubicBezTo>
                <a:cubicBezTo>
                  <a:pt x="425" y="9"/>
                  <a:pt x="425" y="9"/>
                  <a:pt x="425" y="9"/>
                </a:cubicBezTo>
                <a:cubicBezTo>
                  <a:pt x="425" y="9"/>
                  <a:pt x="425" y="9"/>
                  <a:pt x="425" y="9"/>
                </a:cubicBezTo>
                <a:cubicBezTo>
                  <a:pt x="425" y="9"/>
                  <a:pt x="424" y="9"/>
                  <a:pt x="423"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4" y="8"/>
                </a:cubicBezTo>
                <a:cubicBezTo>
                  <a:pt x="424" y="8"/>
                  <a:pt x="424" y="8"/>
                  <a:pt x="423" y="8"/>
                </a:cubicBezTo>
                <a:cubicBezTo>
                  <a:pt x="423" y="7"/>
                  <a:pt x="423" y="7"/>
                  <a:pt x="423" y="7"/>
                </a:cubicBezTo>
                <a:cubicBezTo>
                  <a:pt x="424" y="8"/>
                  <a:pt x="424" y="8"/>
                  <a:pt x="425" y="8"/>
                </a:cubicBezTo>
                <a:cubicBezTo>
                  <a:pt x="425" y="8"/>
                  <a:pt x="425" y="8"/>
                  <a:pt x="425" y="8"/>
                </a:cubicBezTo>
                <a:cubicBezTo>
                  <a:pt x="422" y="7"/>
                  <a:pt x="422" y="7"/>
                  <a:pt x="422" y="7"/>
                </a:cubicBezTo>
                <a:cubicBezTo>
                  <a:pt x="423" y="7"/>
                  <a:pt x="423" y="7"/>
                  <a:pt x="423" y="7"/>
                </a:cubicBezTo>
                <a:cubicBezTo>
                  <a:pt x="425" y="7"/>
                  <a:pt x="425" y="7"/>
                  <a:pt x="425" y="7"/>
                </a:cubicBezTo>
                <a:cubicBezTo>
                  <a:pt x="425" y="7"/>
                  <a:pt x="425" y="7"/>
                  <a:pt x="425" y="7"/>
                </a:cubicBezTo>
                <a:moveTo>
                  <a:pt x="421" y="8"/>
                </a:moveTo>
                <a:cubicBezTo>
                  <a:pt x="420" y="8"/>
                  <a:pt x="420" y="8"/>
                  <a:pt x="419" y="7"/>
                </a:cubicBezTo>
                <a:cubicBezTo>
                  <a:pt x="419" y="7"/>
                  <a:pt x="419" y="7"/>
                  <a:pt x="419" y="7"/>
                </a:cubicBezTo>
                <a:cubicBezTo>
                  <a:pt x="418" y="7"/>
                  <a:pt x="417" y="7"/>
                  <a:pt x="417" y="7"/>
                </a:cubicBezTo>
                <a:cubicBezTo>
                  <a:pt x="416" y="6"/>
                  <a:pt x="416" y="6"/>
                  <a:pt x="416" y="6"/>
                </a:cubicBezTo>
                <a:cubicBezTo>
                  <a:pt x="416" y="6"/>
                  <a:pt x="416" y="6"/>
                  <a:pt x="416" y="6"/>
                </a:cubicBezTo>
                <a:cubicBezTo>
                  <a:pt x="416" y="6"/>
                  <a:pt x="416" y="6"/>
                  <a:pt x="416" y="6"/>
                </a:cubicBezTo>
                <a:cubicBezTo>
                  <a:pt x="416" y="6"/>
                  <a:pt x="416" y="6"/>
                  <a:pt x="416" y="6"/>
                </a:cubicBezTo>
                <a:cubicBezTo>
                  <a:pt x="416" y="7"/>
                  <a:pt x="416" y="7"/>
                  <a:pt x="416" y="7"/>
                </a:cubicBezTo>
                <a:cubicBezTo>
                  <a:pt x="416" y="7"/>
                  <a:pt x="417" y="7"/>
                  <a:pt x="417" y="7"/>
                </a:cubicBezTo>
                <a:cubicBezTo>
                  <a:pt x="417" y="7"/>
                  <a:pt x="417" y="7"/>
                  <a:pt x="416" y="7"/>
                </a:cubicBezTo>
                <a:cubicBezTo>
                  <a:pt x="416" y="7"/>
                  <a:pt x="416" y="7"/>
                  <a:pt x="416" y="7"/>
                </a:cubicBezTo>
                <a:cubicBezTo>
                  <a:pt x="417" y="7"/>
                  <a:pt x="417" y="7"/>
                  <a:pt x="417" y="7"/>
                </a:cubicBezTo>
                <a:cubicBezTo>
                  <a:pt x="416" y="7"/>
                  <a:pt x="416" y="7"/>
                  <a:pt x="416" y="7"/>
                </a:cubicBezTo>
                <a:cubicBezTo>
                  <a:pt x="416" y="7"/>
                  <a:pt x="416" y="7"/>
                  <a:pt x="415" y="7"/>
                </a:cubicBezTo>
                <a:cubicBezTo>
                  <a:pt x="416" y="8"/>
                  <a:pt x="416" y="8"/>
                  <a:pt x="416" y="8"/>
                </a:cubicBezTo>
                <a:cubicBezTo>
                  <a:pt x="416" y="8"/>
                  <a:pt x="415" y="7"/>
                  <a:pt x="415" y="7"/>
                </a:cubicBezTo>
                <a:cubicBezTo>
                  <a:pt x="414" y="7"/>
                  <a:pt x="414" y="7"/>
                  <a:pt x="414" y="7"/>
                </a:cubicBezTo>
                <a:cubicBezTo>
                  <a:pt x="416" y="8"/>
                  <a:pt x="417" y="9"/>
                  <a:pt x="417" y="8"/>
                </a:cubicBezTo>
                <a:cubicBezTo>
                  <a:pt x="417" y="8"/>
                  <a:pt x="417" y="8"/>
                  <a:pt x="417" y="8"/>
                </a:cubicBezTo>
                <a:cubicBezTo>
                  <a:pt x="417" y="8"/>
                  <a:pt x="417" y="8"/>
                  <a:pt x="417" y="8"/>
                </a:cubicBezTo>
                <a:cubicBezTo>
                  <a:pt x="417" y="8"/>
                  <a:pt x="417" y="8"/>
                  <a:pt x="417" y="8"/>
                </a:cubicBezTo>
                <a:cubicBezTo>
                  <a:pt x="417" y="8"/>
                  <a:pt x="418" y="8"/>
                  <a:pt x="418" y="8"/>
                </a:cubicBezTo>
                <a:cubicBezTo>
                  <a:pt x="418" y="8"/>
                  <a:pt x="418" y="8"/>
                  <a:pt x="418" y="8"/>
                </a:cubicBezTo>
                <a:cubicBezTo>
                  <a:pt x="419" y="8"/>
                  <a:pt x="419" y="8"/>
                  <a:pt x="420" y="9"/>
                </a:cubicBezTo>
                <a:cubicBezTo>
                  <a:pt x="419" y="9"/>
                  <a:pt x="419" y="9"/>
                  <a:pt x="419" y="9"/>
                </a:cubicBezTo>
                <a:cubicBezTo>
                  <a:pt x="420" y="9"/>
                  <a:pt x="420" y="9"/>
                  <a:pt x="420" y="9"/>
                </a:cubicBezTo>
                <a:cubicBezTo>
                  <a:pt x="421" y="9"/>
                  <a:pt x="421" y="10"/>
                  <a:pt x="422" y="10"/>
                </a:cubicBezTo>
                <a:cubicBezTo>
                  <a:pt x="424" y="10"/>
                  <a:pt x="424" y="10"/>
                  <a:pt x="424" y="10"/>
                </a:cubicBezTo>
                <a:cubicBezTo>
                  <a:pt x="424" y="10"/>
                  <a:pt x="423" y="9"/>
                  <a:pt x="421" y="9"/>
                </a:cubicBezTo>
                <a:cubicBezTo>
                  <a:pt x="421" y="9"/>
                  <a:pt x="421" y="9"/>
                  <a:pt x="421" y="9"/>
                </a:cubicBezTo>
                <a:cubicBezTo>
                  <a:pt x="421" y="9"/>
                  <a:pt x="421" y="9"/>
                  <a:pt x="422" y="9"/>
                </a:cubicBezTo>
                <a:cubicBezTo>
                  <a:pt x="422" y="9"/>
                  <a:pt x="422" y="9"/>
                  <a:pt x="422" y="9"/>
                </a:cubicBezTo>
                <a:cubicBezTo>
                  <a:pt x="422" y="9"/>
                  <a:pt x="422" y="9"/>
                  <a:pt x="422" y="9"/>
                </a:cubicBezTo>
                <a:cubicBezTo>
                  <a:pt x="422" y="8"/>
                  <a:pt x="421" y="8"/>
                  <a:pt x="421" y="8"/>
                </a:cubicBezTo>
                <a:moveTo>
                  <a:pt x="399" y="10"/>
                </a:moveTo>
                <a:cubicBezTo>
                  <a:pt x="399" y="9"/>
                  <a:pt x="399" y="9"/>
                  <a:pt x="399" y="9"/>
                </a:cubicBezTo>
                <a:cubicBezTo>
                  <a:pt x="398" y="9"/>
                  <a:pt x="398" y="9"/>
                  <a:pt x="398" y="9"/>
                </a:cubicBezTo>
                <a:cubicBezTo>
                  <a:pt x="397" y="9"/>
                  <a:pt x="397" y="9"/>
                  <a:pt x="397" y="9"/>
                </a:cubicBezTo>
                <a:cubicBezTo>
                  <a:pt x="397" y="9"/>
                  <a:pt x="397" y="9"/>
                  <a:pt x="397" y="9"/>
                </a:cubicBezTo>
                <a:cubicBezTo>
                  <a:pt x="397" y="9"/>
                  <a:pt x="397" y="9"/>
                  <a:pt x="397" y="9"/>
                </a:cubicBezTo>
                <a:cubicBezTo>
                  <a:pt x="396" y="8"/>
                  <a:pt x="395" y="8"/>
                  <a:pt x="395" y="8"/>
                </a:cubicBezTo>
                <a:cubicBezTo>
                  <a:pt x="395" y="9"/>
                  <a:pt x="395" y="9"/>
                  <a:pt x="394" y="9"/>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4" y="8"/>
                  <a:pt x="394" y="8"/>
                  <a:pt x="394" y="8"/>
                </a:cubicBezTo>
                <a:cubicBezTo>
                  <a:pt x="393" y="8"/>
                  <a:pt x="393" y="8"/>
                  <a:pt x="393" y="8"/>
                </a:cubicBezTo>
                <a:cubicBezTo>
                  <a:pt x="393" y="8"/>
                  <a:pt x="393" y="8"/>
                  <a:pt x="393" y="8"/>
                </a:cubicBezTo>
                <a:cubicBezTo>
                  <a:pt x="393" y="9"/>
                  <a:pt x="393" y="9"/>
                  <a:pt x="393" y="9"/>
                </a:cubicBezTo>
                <a:cubicBezTo>
                  <a:pt x="393" y="9"/>
                  <a:pt x="393" y="9"/>
                  <a:pt x="393" y="9"/>
                </a:cubicBezTo>
                <a:cubicBezTo>
                  <a:pt x="393" y="9"/>
                  <a:pt x="392" y="8"/>
                  <a:pt x="392" y="8"/>
                </a:cubicBezTo>
                <a:cubicBezTo>
                  <a:pt x="392" y="8"/>
                  <a:pt x="390" y="8"/>
                  <a:pt x="389" y="8"/>
                </a:cubicBezTo>
                <a:cubicBezTo>
                  <a:pt x="389" y="8"/>
                  <a:pt x="388" y="9"/>
                  <a:pt x="390" y="9"/>
                </a:cubicBezTo>
                <a:cubicBezTo>
                  <a:pt x="390" y="9"/>
                  <a:pt x="390" y="9"/>
                  <a:pt x="390" y="9"/>
                </a:cubicBezTo>
                <a:cubicBezTo>
                  <a:pt x="391" y="9"/>
                  <a:pt x="391" y="9"/>
                  <a:pt x="391" y="9"/>
                </a:cubicBezTo>
                <a:cubicBezTo>
                  <a:pt x="391" y="9"/>
                  <a:pt x="391" y="9"/>
                  <a:pt x="392" y="9"/>
                </a:cubicBezTo>
                <a:cubicBezTo>
                  <a:pt x="392" y="9"/>
                  <a:pt x="392" y="10"/>
                  <a:pt x="393" y="10"/>
                </a:cubicBezTo>
                <a:cubicBezTo>
                  <a:pt x="392" y="10"/>
                  <a:pt x="391" y="10"/>
                  <a:pt x="391" y="10"/>
                </a:cubicBezTo>
                <a:cubicBezTo>
                  <a:pt x="391" y="10"/>
                  <a:pt x="391" y="10"/>
                  <a:pt x="391" y="10"/>
                </a:cubicBezTo>
                <a:cubicBezTo>
                  <a:pt x="391" y="11"/>
                  <a:pt x="392" y="11"/>
                  <a:pt x="392" y="11"/>
                </a:cubicBezTo>
                <a:cubicBezTo>
                  <a:pt x="393" y="11"/>
                  <a:pt x="393" y="11"/>
                  <a:pt x="394" y="11"/>
                </a:cubicBezTo>
                <a:cubicBezTo>
                  <a:pt x="394" y="11"/>
                  <a:pt x="394" y="11"/>
                  <a:pt x="394" y="11"/>
                </a:cubicBezTo>
                <a:cubicBezTo>
                  <a:pt x="395" y="11"/>
                  <a:pt x="395" y="11"/>
                  <a:pt x="395" y="11"/>
                </a:cubicBezTo>
                <a:cubicBezTo>
                  <a:pt x="396" y="12"/>
                  <a:pt x="396" y="12"/>
                  <a:pt x="396" y="12"/>
                </a:cubicBezTo>
                <a:cubicBezTo>
                  <a:pt x="397" y="12"/>
                  <a:pt x="397" y="11"/>
                  <a:pt x="397" y="11"/>
                </a:cubicBezTo>
                <a:cubicBezTo>
                  <a:pt x="398" y="11"/>
                  <a:pt x="398" y="11"/>
                  <a:pt x="399" y="11"/>
                </a:cubicBezTo>
                <a:cubicBezTo>
                  <a:pt x="398" y="11"/>
                  <a:pt x="398" y="11"/>
                  <a:pt x="398" y="11"/>
                </a:cubicBezTo>
                <a:cubicBezTo>
                  <a:pt x="398" y="10"/>
                  <a:pt x="398" y="10"/>
                  <a:pt x="398" y="10"/>
                </a:cubicBezTo>
                <a:cubicBezTo>
                  <a:pt x="398" y="10"/>
                  <a:pt x="399" y="10"/>
                  <a:pt x="399" y="10"/>
                </a:cubicBezTo>
                <a:moveTo>
                  <a:pt x="390" y="11"/>
                </a:moveTo>
                <a:cubicBezTo>
                  <a:pt x="390" y="11"/>
                  <a:pt x="390" y="11"/>
                  <a:pt x="390" y="11"/>
                </a:cubicBezTo>
                <a:cubicBezTo>
                  <a:pt x="390" y="11"/>
                  <a:pt x="390" y="11"/>
                  <a:pt x="390" y="11"/>
                </a:cubicBezTo>
                <a:cubicBezTo>
                  <a:pt x="390" y="11"/>
                  <a:pt x="390" y="11"/>
                  <a:pt x="390" y="11"/>
                </a:cubicBezTo>
                <a:cubicBezTo>
                  <a:pt x="390" y="11"/>
                  <a:pt x="390" y="11"/>
                  <a:pt x="390" y="11"/>
                </a:cubicBezTo>
                <a:moveTo>
                  <a:pt x="401" y="18"/>
                </a:moveTo>
                <a:cubicBezTo>
                  <a:pt x="401" y="17"/>
                  <a:pt x="401" y="17"/>
                  <a:pt x="401" y="17"/>
                </a:cubicBezTo>
                <a:cubicBezTo>
                  <a:pt x="401" y="17"/>
                  <a:pt x="401" y="17"/>
                  <a:pt x="399" y="17"/>
                </a:cubicBezTo>
                <a:cubicBezTo>
                  <a:pt x="398" y="16"/>
                  <a:pt x="398" y="16"/>
                  <a:pt x="398" y="16"/>
                </a:cubicBezTo>
                <a:cubicBezTo>
                  <a:pt x="398" y="15"/>
                  <a:pt x="397" y="15"/>
                  <a:pt x="396" y="15"/>
                </a:cubicBezTo>
                <a:cubicBezTo>
                  <a:pt x="396" y="15"/>
                  <a:pt x="396" y="14"/>
                  <a:pt x="395" y="14"/>
                </a:cubicBezTo>
                <a:cubicBezTo>
                  <a:pt x="395" y="14"/>
                  <a:pt x="395" y="14"/>
                  <a:pt x="394" y="13"/>
                </a:cubicBezTo>
                <a:cubicBezTo>
                  <a:pt x="394" y="13"/>
                  <a:pt x="394" y="13"/>
                  <a:pt x="393" y="13"/>
                </a:cubicBezTo>
                <a:cubicBezTo>
                  <a:pt x="393" y="13"/>
                  <a:pt x="393" y="12"/>
                  <a:pt x="392" y="12"/>
                </a:cubicBezTo>
                <a:cubicBezTo>
                  <a:pt x="392" y="12"/>
                  <a:pt x="392" y="12"/>
                  <a:pt x="392" y="12"/>
                </a:cubicBezTo>
                <a:cubicBezTo>
                  <a:pt x="392" y="12"/>
                  <a:pt x="392" y="12"/>
                  <a:pt x="391" y="12"/>
                </a:cubicBezTo>
                <a:cubicBezTo>
                  <a:pt x="390" y="12"/>
                  <a:pt x="390" y="12"/>
                  <a:pt x="390" y="12"/>
                </a:cubicBezTo>
                <a:cubicBezTo>
                  <a:pt x="390" y="11"/>
                  <a:pt x="390" y="11"/>
                  <a:pt x="390" y="11"/>
                </a:cubicBezTo>
                <a:cubicBezTo>
                  <a:pt x="389" y="11"/>
                  <a:pt x="389" y="11"/>
                  <a:pt x="389" y="11"/>
                </a:cubicBezTo>
                <a:cubicBezTo>
                  <a:pt x="389" y="10"/>
                  <a:pt x="389" y="10"/>
                  <a:pt x="389" y="10"/>
                </a:cubicBezTo>
                <a:cubicBezTo>
                  <a:pt x="388" y="10"/>
                  <a:pt x="387" y="9"/>
                  <a:pt x="387" y="9"/>
                </a:cubicBezTo>
                <a:cubicBezTo>
                  <a:pt x="387" y="9"/>
                  <a:pt x="387" y="9"/>
                  <a:pt x="387" y="9"/>
                </a:cubicBezTo>
                <a:cubicBezTo>
                  <a:pt x="386" y="9"/>
                  <a:pt x="386" y="9"/>
                  <a:pt x="386" y="10"/>
                </a:cubicBezTo>
                <a:cubicBezTo>
                  <a:pt x="386" y="10"/>
                  <a:pt x="386" y="10"/>
                  <a:pt x="386" y="10"/>
                </a:cubicBezTo>
                <a:cubicBezTo>
                  <a:pt x="386" y="11"/>
                  <a:pt x="387" y="11"/>
                  <a:pt x="387" y="11"/>
                </a:cubicBezTo>
                <a:cubicBezTo>
                  <a:pt x="386" y="12"/>
                  <a:pt x="386" y="12"/>
                  <a:pt x="386" y="12"/>
                </a:cubicBezTo>
                <a:cubicBezTo>
                  <a:pt x="385" y="11"/>
                  <a:pt x="385" y="11"/>
                  <a:pt x="385" y="11"/>
                </a:cubicBezTo>
                <a:cubicBezTo>
                  <a:pt x="385" y="11"/>
                  <a:pt x="385" y="11"/>
                  <a:pt x="385" y="11"/>
                </a:cubicBezTo>
                <a:cubicBezTo>
                  <a:pt x="385" y="10"/>
                  <a:pt x="385" y="10"/>
                  <a:pt x="385" y="10"/>
                </a:cubicBezTo>
                <a:cubicBezTo>
                  <a:pt x="385" y="10"/>
                  <a:pt x="385" y="10"/>
                  <a:pt x="385" y="10"/>
                </a:cubicBezTo>
                <a:cubicBezTo>
                  <a:pt x="385" y="10"/>
                  <a:pt x="385" y="10"/>
                  <a:pt x="385" y="10"/>
                </a:cubicBezTo>
                <a:cubicBezTo>
                  <a:pt x="385" y="9"/>
                  <a:pt x="385" y="9"/>
                  <a:pt x="385" y="9"/>
                </a:cubicBezTo>
                <a:cubicBezTo>
                  <a:pt x="384" y="10"/>
                  <a:pt x="384" y="10"/>
                  <a:pt x="384" y="10"/>
                </a:cubicBezTo>
                <a:cubicBezTo>
                  <a:pt x="383" y="10"/>
                  <a:pt x="383" y="10"/>
                  <a:pt x="383" y="10"/>
                </a:cubicBezTo>
                <a:cubicBezTo>
                  <a:pt x="383" y="10"/>
                  <a:pt x="383" y="10"/>
                  <a:pt x="383" y="10"/>
                </a:cubicBezTo>
                <a:cubicBezTo>
                  <a:pt x="383" y="9"/>
                  <a:pt x="383" y="9"/>
                  <a:pt x="383" y="9"/>
                </a:cubicBezTo>
                <a:cubicBezTo>
                  <a:pt x="383" y="9"/>
                  <a:pt x="383" y="9"/>
                  <a:pt x="383" y="9"/>
                </a:cubicBezTo>
                <a:cubicBezTo>
                  <a:pt x="383" y="9"/>
                  <a:pt x="383" y="9"/>
                  <a:pt x="382" y="10"/>
                </a:cubicBezTo>
                <a:cubicBezTo>
                  <a:pt x="382" y="10"/>
                  <a:pt x="381" y="10"/>
                  <a:pt x="381" y="10"/>
                </a:cubicBezTo>
                <a:cubicBezTo>
                  <a:pt x="378" y="10"/>
                  <a:pt x="380" y="11"/>
                  <a:pt x="380" y="11"/>
                </a:cubicBezTo>
                <a:cubicBezTo>
                  <a:pt x="380" y="11"/>
                  <a:pt x="381" y="11"/>
                  <a:pt x="381" y="11"/>
                </a:cubicBezTo>
                <a:cubicBezTo>
                  <a:pt x="381" y="11"/>
                  <a:pt x="381" y="12"/>
                  <a:pt x="381" y="12"/>
                </a:cubicBezTo>
                <a:cubicBezTo>
                  <a:pt x="380" y="13"/>
                  <a:pt x="381" y="13"/>
                  <a:pt x="381" y="14"/>
                </a:cubicBezTo>
                <a:cubicBezTo>
                  <a:pt x="380" y="14"/>
                  <a:pt x="380" y="12"/>
                  <a:pt x="379" y="12"/>
                </a:cubicBezTo>
                <a:cubicBezTo>
                  <a:pt x="379" y="13"/>
                  <a:pt x="379" y="13"/>
                  <a:pt x="379" y="14"/>
                </a:cubicBezTo>
                <a:cubicBezTo>
                  <a:pt x="380" y="15"/>
                  <a:pt x="381" y="15"/>
                  <a:pt x="381" y="15"/>
                </a:cubicBezTo>
                <a:cubicBezTo>
                  <a:pt x="381" y="14"/>
                  <a:pt x="381" y="14"/>
                  <a:pt x="381" y="14"/>
                </a:cubicBezTo>
                <a:cubicBezTo>
                  <a:pt x="381" y="14"/>
                  <a:pt x="381" y="14"/>
                  <a:pt x="381" y="14"/>
                </a:cubicBezTo>
                <a:cubicBezTo>
                  <a:pt x="382" y="15"/>
                  <a:pt x="382" y="15"/>
                  <a:pt x="382" y="15"/>
                </a:cubicBezTo>
                <a:cubicBezTo>
                  <a:pt x="382" y="15"/>
                  <a:pt x="382" y="15"/>
                  <a:pt x="383" y="15"/>
                </a:cubicBezTo>
                <a:cubicBezTo>
                  <a:pt x="383" y="15"/>
                  <a:pt x="383" y="15"/>
                  <a:pt x="383" y="15"/>
                </a:cubicBezTo>
                <a:cubicBezTo>
                  <a:pt x="384" y="15"/>
                  <a:pt x="384" y="14"/>
                  <a:pt x="384" y="14"/>
                </a:cubicBezTo>
                <a:cubicBezTo>
                  <a:pt x="384" y="14"/>
                  <a:pt x="384" y="14"/>
                  <a:pt x="385" y="14"/>
                </a:cubicBezTo>
                <a:cubicBezTo>
                  <a:pt x="385" y="14"/>
                  <a:pt x="385" y="14"/>
                  <a:pt x="385" y="14"/>
                </a:cubicBezTo>
                <a:cubicBezTo>
                  <a:pt x="385" y="13"/>
                  <a:pt x="385" y="13"/>
                  <a:pt x="385" y="13"/>
                </a:cubicBezTo>
                <a:cubicBezTo>
                  <a:pt x="385" y="13"/>
                  <a:pt x="385" y="13"/>
                  <a:pt x="385" y="13"/>
                </a:cubicBezTo>
                <a:cubicBezTo>
                  <a:pt x="385" y="13"/>
                  <a:pt x="385" y="13"/>
                  <a:pt x="385" y="14"/>
                </a:cubicBezTo>
                <a:cubicBezTo>
                  <a:pt x="386" y="14"/>
                  <a:pt x="386" y="14"/>
                  <a:pt x="387" y="14"/>
                </a:cubicBezTo>
                <a:cubicBezTo>
                  <a:pt x="387" y="14"/>
                  <a:pt x="387" y="14"/>
                  <a:pt x="387" y="14"/>
                </a:cubicBezTo>
                <a:cubicBezTo>
                  <a:pt x="388" y="14"/>
                  <a:pt x="388" y="14"/>
                  <a:pt x="388" y="14"/>
                </a:cubicBezTo>
                <a:cubicBezTo>
                  <a:pt x="388" y="15"/>
                  <a:pt x="388" y="15"/>
                  <a:pt x="388" y="15"/>
                </a:cubicBezTo>
                <a:cubicBezTo>
                  <a:pt x="388" y="15"/>
                  <a:pt x="388" y="15"/>
                  <a:pt x="388" y="15"/>
                </a:cubicBezTo>
                <a:cubicBezTo>
                  <a:pt x="388" y="15"/>
                  <a:pt x="388" y="15"/>
                  <a:pt x="387" y="15"/>
                </a:cubicBezTo>
                <a:cubicBezTo>
                  <a:pt x="387" y="15"/>
                  <a:pt x="387" y="15"/>
                  <a:pt x="387" y="15"/>
                </a:cubicBezTo>
                <a:cubicBezTo>
                  <a:pt x="387" y="15"/>
                  <a:pt x="383" y="15"/>
                  <a:pt x="383" y="16"/>
                </a:cubicBezTo>
                <a:cubicBezTo>
                  <a:pt x="383" y="17"/>
                  <a:pt x="383" y="17"/>
                  <a:pt x="383" y="17"/>
                </a:cubicBezTo>
                <a:cubicBezTo>
                  <a:pt x="384" y="17"/>
                  <a:pt x="384" y="17"/>
                  <a:pt x="384" y="17"/>
                </a:cubicBezTo>
                <a:cubicBezTo>
                  <a:pt x="384" y="17"/>
                  <a:pt x="384" y="17"/>
                  <a:pt x="384" y="17"/>
                </a:cubicBezTo>
                <a:cubicBezTo>
                  <a:pt x="385" y="17"/>
                  <a:pt x="385" y="17"/>
                  <a:pt x="386" y="17"/>
                </a:cubicBezTo>
                <a:cubicBezTo>
                  <a:pt x="386" y="17"/>
                  <a:pt x="387" y="16"/>
                  <a:pt x="387" y="16"/>
                </a:cubicBezTo>
                <a:cubicBezTo>
                  <a:pt x="387" y="16"/>
                  <a:pt x="387" y="16"/>
                  <a:pt x="387" y="16"/>
                </a:cubicBezTo>
                <a:cubicBezTo>
                  <a:pt x="387" y="16"/>
                  <a:pt x="387" y="16"/>
                  <a:pt x="388" y="16"/>
                </a:cubicBezTo>
                <a:cubicBezTo>
                  <a:pt x="387" y="17"/>
                  <a:pt x="387" y="17"/>
                  <a:pt x="387" y="17"/>
                </a:cubicBezTo>
                <a:cubicBezTo>
                  <a:pt x="386" y="18"/>
                  <a:pt x="386" y="18"/>
                  <a:pt x="386" y="18"/>
                </a:cubicBezTo>
                <a:cubicBezTo>
                  <a:pt x="386" y="18"/>
                  <a:pt x="386" y="18"/>
                  <a:pt x="386" y="18"/>
                </a:cubicBezTo>
                <a:cubicBezTo>
                  <a:pt x="383" y="17"/>
                  <a:pt x="383" y="18"/>
                  <a:pt x="384" y="19"/>
                </a:cubicBezTo>
                <a:cubicBezTo>
                  <a:pt x="384" y="19"/>
                  <a:pt x="384" y="19"/>
                  <a:pt x="385" y="19"/>
                </a:cubicBezTo>
                <a:cubicBezTo>
                  <a:pt x="386" y="19"/>
                  <a:pt x="386" y="19"/>
                  <a:pt x="388" y="22"/>
                </a:cubicBezTo>
                <a:cubicBezTo>
                  <a:pt x="388" y="22"/>
                  <a:pt x="388" y="22"/>
                  <a:pt x="388" y="22"/>
                </a:cubicBezTo>
                <a:cubicBezTo>
                  <a:pt x="388" y="21"/>
                  <a:pt x="388" y="21"/>
                  <a:pt x="388" y="21"/>
                </a:cubicBezTo>
                <a:cubicBezTo>
                  <a:pt x="388" y="21"/>
                  <a:pt x="389" y="21"/>
                  <a:pt x="389" y="20"/>
                </a:cubicBezTo>
                <a:cubicBezTo>
                  <a:pt x="389" y="19"/>
                  <a:pt x="389" y="19"/>
                  <a:pt x="389" y="18"/>
                </a:cubicBezTo>
                <a:cubicBezTo>
                  <a:pt x="390" y="18"/>
                  <a:pt x="390" y="18"/>
                  <a:pt x="390" y="18"/>
                </a:cubicBezTo>
                <a:cubicBezTo>
                  <a:pt x="390" y="17"/>
                  <a:pt x="390" y="17"/>
                  <a:pt x="390" y="16"/>
                </a:cubicBezTo>
                <a:cubicBezTo>
                  <a:pt x="391" y="16"/>
                  <a:pt x="391" y="16"/>
                  <a:pt x="391" y="16"/>
                </a:cubicBezTo>
                <a:cubicBezTo>
                  <a:pt x="391" y="15"/>
                  <a:pt x="391" y="14"/>
                  <a:pt x="391" y="14"/>
                </a:cubicBezTo>
                <a:cubicBezTo>
                  <a:pt x="391" y="14"/>
                  <a:pt x="392" y="14"/>
                  <a:pt x="393" y="14"/>
                </a:cubicBezTo>
                <a:cubicBezTo>
                  <a:pt x="393" y="14"/>
                  <a:pt x="393" y="14"/>
                  <a:pt x="393" y="14"/>
                </a:cubicBezTo>
                <a:cubicBezTo>
                  <a:pt x="393" y="14"/>
                  <a:pt x="393" y="15"/>
                  <a:pt x="393" y="15"/>
                </a:cubicBezTo>
                <a:cubicBezTo>
                  <a:pt x="395" y="15"/>
                  <a:pt x="395" y="17"/>
                  <a:pt x="395" y="17"/>
                </a:cubicBezTo>
                <a:cubicBezTo>
                  <a:pt x="394" y="17"/>
                  <a:pt x="394" y="18"/>
                  <a:pt x="395" y="18"/>
                </a:cubicBezTo>
                <a:cubicBezTo>
                  <a:pt x="395" y="18"/>
                  <a:pt x="395" y="18"/>
                  <a:pt x="395" y="18"/>
                </a:cubicBezTo>
                <a:cubicBezTo>
                  <a:pt x="396" y="18"/>
                  <a:pt x="396" y="17"/>
                  <a:pt x="397" y="17"/>
                </a:cubicBezTo>
                <a:cubicBezTo>
                  <a:pt x="397" y="18"/>
                  <a:pt x="397" y="18"/>
                  <a:pt x="398" y="19"/>
                </a:cubicBezTo>
                <a:cubicBezTo>
                  <a:pt x="398" y="19"/>
                  <a:pt x="398" y="19"/>
                  <a:pt x="399" y="19"/>
                </a:cubicBezTo>
                <a:cubicBezTo>
                  <a:pt x="399" y="19"/>
                  <a:pt x="399" y="19"/>
                  <a:pt x="399" y="19"/>
                </a:cubicBezTo>
                <a:cubicBezTo>
                  <a:pt x="399" y="18"/>
                  <a:pt x="399" y="18"/>
                  <a:pt x="399" y="18"/>
                </a:cubicBezTo>
                <a:cubicBezTo>
                  <a:pt x="400" y="18"/>
                  <a:pt x="400" y="18"/>
                  <a:pt x="401" y="18"/>
                </a:cubicBezTo>
                <a:cubicBezTo>
                  <a:pt x="401" y="18"/>
                  <a:pt x="401" y="18"/>
                  <a:pt x="401" y="18"/>
                </a:cubicBezTo>
                <a:moveTo>
                  <a:pt x="609" y="325"/>
                </a:moveTo>
                <a:cubicBezTo>
                  <a:pt x="608" y="313"/>
                  <a:pt x="607" y="300"/>
                  <a:pt x="605" y="288"/>
                </a:cubicBezTo>
                <a:cubicBezTo>
                  <a:pt x="590" y="288"/>
                  <a:pt x="575" y="288"/>
                  <a:pt x="558" y="288"/>
                </a:cubicBezTo>
                <a:cubicBezTo>
                  <a:pt x="537" y="287"/>
                  <a:pt x="514" y="287"/>
                  <a:pt x="492" y="287"/>
                </a:cubicBezTo>
                <a:cubicBezTo>
                  <a:pt x="492" y="287"/>
                  <a:pt x="490" y="292"/>
                  <a:pt x="489" y="294"/>
                </a:cubicBezTo>
                <a:cubicBezTo>
                  <a:pt x="488" y="294"/>
                  <a:pt x="488" y="294"/>
                  <a:pt x="488" y="294"/>
                </a:cubicBezTo>
                <a:cubicBezTo>
                  <a:pt x="488" y="295"/>
                  <a:pt x="488" y="295"/>
                  <a:pt x="488" y="295"/>
                </a:cubicBezTo>
                <a:cubicBezTo>
                  <a:pt x="487" y="295"/>
                  <a:pt x="487" y="295"/>
                  <a:pt x="487" y="295"/>
                </a:cubicBezTo>
                <a:cubicBezTo>
                  <a:pt x="486" y="295"/>
                  <a:pt x="486" y="295"/>
                  <a:pt x="484" y="295"/>
                </a:cubicBezTo>
                <a:cubicBezTo>
                  <a:pt x="484" y="295"/>
                  <a:pt x="484" y="295"/>
                  <a:pt x="484" y="295"/>
                </a:cubicBezTo>
                <a:cubicBezTo>
                  <a:pt x="483" y="295"/>
                  <a:pt x="483" y="295"/>
                  <a:pt x="483" y="295"/>
                </a:cubicBezTo>
                <a:cubicBezTo>
                  <a:pt x="482" y="296"/>
                  <a:pt x="482" y="296"/>
                  <a:pt x="482" y="296"/>
                </a:cubicBezTo>
                <a:cubicBezTo>
                  <a:pt x="482" y="296"/>
                  <a:pt x="482" y="296"/>
                  <a:pt x="482" y="296"/>
                </a:cubicBezTo>
                <a:cubicBezTo>
                  <a:pt x="481" y="296"/>
                  <a:pt x="481" y="296"/>
                  <a:pt x="480" y="296"/>
                </a:cubicBezTo>
                <a:cubicBezTo>
                  <a:pt x="480" y="295"/>
                  <a:pt x="479" y="295"/>
                  <a:pt x="479" y="295"/>
                </a:cubicBezTo>
                <a:cubicBezTo>
                  <a:pt x="479" y="295"/>
                  <a:pt x="478" y="294"/>
                  <a:pt x="478" y="294"/>
                </a:cubicBezTo>
                <a:cubicBezTo>
                  <a:pt x="478" y="294"/>
                  <a:pt x="475" y="294"/>
                  <a:pt x="473" y="294"/>
                </a:cubicBezTo>
                <a:cubicBezTo>
                  <a:pt x="473" y="294"/>
                  <a:pt x="473" y="294"/>
                  <a:pt x="473" y="294"/>
                </a:cubicBezTo>
                <a:cubicBezTo>
                  <a:pt x="472" y="294"/>
                  <a:pt x="472" y="294"/>
                  <a:pt x="472" y="294"/>
                </a:cubicBezTo>
                <a:cubicBezTo>
                  <a:pt x="471" y="294"/>
                  <a:pt x="471" y="294"/>
                  <a:pt x="471" y="294"/>
                </a:cubicBezTo>
                <a:cubicBezTo>
                  <a:pt x="473" y="295"/>
                  <a:pt x="474" y="295"/>
                  <a:pt x="477" y="296"/>
                </a:cubicBezTo>
                <a:cubicBezTo>
                  <a:pt x="478" y="296"/>
                  <a:pt x="478" y="297"/>
                  <a:pt x="478" y="297"/>
                </a:cubicBezTo>
                <a:cubicBezTo>
                  <a:pt x="478" y="298"/>
                  <a:pt x="478" y="298"/>
                  <a:pt x="478" y="298"/>
                </a:cubicBezTo>
                <a:cubicBezTo>
                  <a:pt x="478" y="299"/>
                  <a:pt x="478" y="299"/>
                  <a:pt x="479" y="300"/>
                </a:cubicBezTo>
                <a:cubicBezTo>
                  <a:pt x="479" y="300"/>
                  <a:pt x="479" y="301"/>
                  <a:pt x="479" y="301"/>
                </a:cubicBezTo>
                <a:cubicBezTo>
                  <a:pt x="479" y="302"/>
                  <a:pt x="479" y="302"/>
                  <a:pt x="479" y="302"/>
                </a:cubicBezTo>
                <a:cubicBezTo>
                  <a:pt x="479" y="303"/>
                  <a:pt x="479" y="303"/>
                  <a:pt x="479" y="303"/>
                </a:cubicBezTo>
                <a:cubicBezTo>
                  <a:pt x="479" y="306"/>
                  <a:pt x="482" y="308"/>
                  <a:pt x="483" y="311"/>
                </a:cubicBezTo>
                <a:cubicBezTo>
                  <a:pt x="485" y="314"/>
                  <a:pt x="486" y="314"/>
                  <a:pt x="487" y="315"/>
                </a:cubicBezTo>
                <a:cubicBezTo>
                  <a:pt x="488" y="315"/>
                  <a:pt x="488" y="315"/>
                  <a:pt x="489" y="315"/>
                </a:cubicBezTo>
                <a:cubicBezTo>
                  <a:pt x="491" y="316"/>
                  <a:pt x="491" y="313"/>
                  <a:pt x="492" y="312"/>
                </a:cubicBezTo>
                <a:cubicBezTo>
                  <a:pt x="492" y="313"/>
                  <a:pt x="493" y="313"/>
                  <a:pt x="493" y="313"/>
                </a:cubicBezTo>
                <a:cubicBezTo>
                  <a:pt x="495" y="316"/>
                  <a:pt x="498" y="318"/>
                  <a:pt x="499" y="321"/>
                </a:cubicBezTo>
                <a:cubicBezTo>
                  <a:pt x="505" y="332"/>
                  <a:pt x="505" y="332"/>
                  <a:pt x="505" y="332"/>
                </a:cubicBezTo>
                <a:cubicBezTo>
                  <a:pt x="505" y="333"/>
                  <a:pt x="505" y="333"/>
                  <a:pt x="505" y="333"/>
                </a:cubicBezTo>
                <a:cubicBezTo>
                  <a:pt x="504" y="335"/>
                  <a:pt x="504" y="337"/>
                  <a:pt x="505" y="339"/>
                </a:cubicBezTo>
                <a:cubicBezTo>
                  <a:pt x="506" y="341"/>
                  <a:pt x="509" y="340"/>
                  <a:pt x="510" y="341"/>
                </a:cubicBezTo>
                <a:cubicBezTo>
                  <a:pt x="511" y="342"/>
                  <a:pt x="516" y="352"/>
                  <a:pt x="516" y="352"/>
                </a:cubicBezTo>
                <a:cubicBezTo>
                  <a:pt x="518" y="356"/>
                  <a:pt x="514" y="362"/>
                  <a:pt x="519" y="364"/>
                </a:cubicBezTo>
                <a:cubicBezTo>
                  <a:pt x="519" y="364"/>
                  <a:pt x="525" y="368"/>
                  <a:pt x="527" y="373"/>
                </a:cubicBezTo>
                <a:cubicBezTo>
                  <a:pt x="527" y="376"/>
                  <a:pt x="528" y="376"/>
                  <a:pt x="529" y="377"/>
                </a:cubicBezTo>
                <a:cubicBezTo>
                  <a:pt x="531" y="379"/>
                  <a:pt x="531" y="379"/>
                  <a:pt x="538" y="397"/>
                </a:cubicBezTo>
                <a:cubicBezTo>
                  <a:pt x="538" y="401"/>
                  <a:pt x="538" y="404"/>
                  <a:pt x="538" y="408"/>
                </a:cubicBezTo>
                <a:cubicBezTo>
                  <a:pt x="539" y="414"/>
                  <a:pt x="547" y="415"/>
                  <a:pt x="549" y="412"/>
                </a:cubicBezTo>
                <a:cubicBezTo>
                  <a:pt x="553" y="408"/>
                  <a:pt x="553" y="408"/>
                  <a:pt x="555" y="407"/>
                </a:cubicBezTo>
                <a:cubicBezTo>
                  <a:pt x="557" y="407"/>
                  <a:pt x="559" y="407"/>
                  <a:pt x="561" y="407"/>
                </a:cubicBezTo>
                <a:cubicBezTo>
                  <a:pt x="561" y="407"/>
                  <a:pt x="561" y="407"/>
                  <a:pt x="561" y="407"/>
                </a:cubicBezTo>
                <a:cubicBezTo>
                  <a:pt x="562" y="408"/>
                  <a:pt x="562" y="408"/>
                  <a:pt x="563" y="408"/>
                </a:cubicBezTo>
                <a:cubicBezTo>
                  <a:pt x="563" y="408"/>
                  <a:pt x="563" y="408"/>
                  <a:pt x="563" y="408"/>
                </a:cubicBezTo>
                <a:cubicBezTo>
                  <a:pt x="564" y="408"/>
                  <a:pt x="564" y="407"/>
                  <a:pt x="565" y="406"/>
                </a:cubicBezTo>
                <a:cubicBezTo>
                  <a:pt x="569" y="400"/>
                  <a:pt x="577" y="402"/>
                  <a:pt x="582" y="397"/>
                </a:cubicBezTo>
                <a:cubicBezTo>
                  <a:pt x="583" y="396"/>
                  <a:pt x="583" y="396"/>
                  <a:pt x="586" y="396"/>
                </a:cubicBezTo>
                <a:cubicBezTo>
                  <a:pt x="587" y="395"/>
                  <a:pt x="587" y="395"/>
                  <a:pt x="587" y="395"/>
                </a:cubicBezTo>
                <a:cubicBezTo>
                  <a:pt x="587" y="392"/>
                  <a:pt x="587" y="392"/>
                  <a:pt x="588" y="391"/>
                </a:cubicBezTo>
                <a:cubicBezTo>
                  <a:pt x="589" y="391"/>
                  <a:pt x="589" y="391"/>
                  <a:pt x="591" y="390"/>
                </a:cubicBezTo>
                <a:cubicBezTo>
                  <a:pt x="593" y="389"/>
                  <a:pt x="593" y="389"/>
                  <a:pt x="601" y="389"/>
                </a:cubicBezTo>
                <a:cubicBezTo>
                  <a:pt x="601" y="389"/>
                  <a:pt x="601" y="385"/>
                  <a:pt x="603" y="382"/>
                </a:cubicBezTo>
                <a:cubicBezTo>
                  <a:pt x="605" y="382"/>
                  <a:pt x="606" y="382"/>
                  <a:pt x="608" y="382"/>
                </a:cubicBezTo>
                <a:cubicBezTo>
                  <a:pt x="609" y="379"/>
                  <a:pt x="610" y="376"/>
                  <a:pt x="610" y="376"/>
                </a:cubicBezTo>
                <a:cubicBezTo>
                  <a:pt x="611" y="365"/>
                  <a:pt x="610" y="354"/>
                  <a:pt x="610" y="342"/>
                </a:cubicBezTo>
                <a:cubicBezTo>
                  <a:pt x="609" y="343"/>
                  <a:pt x="609" y="343"/>
                  <a:pt x="609" y="343"/>
                </a:cubicBezTo>
                <a:cubicBezTo>
                  <a:pt x="608" y="342"/>
                  <a:pt x="609" y="340"/>
                  <a:pt x="608" y="339"/>
                </a:cubicBezTo>
                <a:cubicBezTo>
                  <a:pt x="607" y="339"/>
                  <a:pt x="607" y="339"/>
                  <a:pt x="607" y="338"/>
                </a:cubicBezTo>
                <a:cubicBezTo>
                  <a:pt x="607" y="335"/>
                  <a:pt x="606" y="333"/>
                  <a:pt x="606" y="331"/>
                </a:cubicBezTo>
                <a:cubicBezTo>
                  <a:pt x="606" y="330"/>
                  <a:pt x="606" y="330"/>
                  <a:pt x="605" y="329"/>
                </a:cubicBezTo>
                <a:cubicBezTo>
                  <a:pt x="602" y="331"/>
                  <a:pt x="602" y="331"/>
                  <a:pt x="601" y="340"/>
                </a:cubicBezTo>
                <a:cubicBezTo>
                  <a:pt x="600" y="340"/>
                  <a:pt x="599" y="340"/>
                  <a:pt x="597" y="340"/>
                </a:cubicBezTo>
                <a:cubicBezTo>
                  <a:pt x="596" y="340"/>
                  <a:pt x="596" y="340"/>
                  <a:pt x="596" y="340"/>
                </a:cubicBezTo>
                <a:cubicBezTo>
                  <a:pt x="595" y="340"/>
                  <a:pt x="594" y="339"/>
                  <a:pt x="593" y="339"/>
                </a:cubicBezTo>
                <a:cubicBezTo>
                  <a:pt x="592" y="339"/>
                  <a:pt x="592" y="339"/>
                  <a:pt x="592" y="339"/>
                </a:cubicBezTo>
                <a:cubicBezTo>
                  <a:pt x="589" y="341"/>
                  <a:pt x="589" y="341"/>
                  <a:pt x="588" y="343"/>
                </a:cubicBezTo>
                <a:cubicBezTo>
                  <a:pt x="588" y="343"/>
                  <a:pt x="584" y="342"/>
                  <a:pt x="584" y="337"/>
                </a:cubicBezTo>
                <a:cubicBezTo>
                  <a:pt x="584" y="337"/>
                  <a:pt x="584" y="336"/>
                  <a:pt x="585" y="336"/>
                </a:cubicBezTo>
                <a:cubicBezTo>
                  <a:pt x="586" y="335"/>
                  <a:pt x="586" y="335"/>
                  <a:pt x="587" y="335"/>
                </a:cubicBezTo>
                <a:cubicBezTo>
                  <a:pt x="587" y="335"/>
                  <a:pt x="588" y="335"/>
                  <a:pt x="588" y="335"/>
                </a:cubicBezTo>
                <a:cubicBezTo>
                  <a:pt x="594" y="338"/>
                  <a:pt x="594" y="334"/>
                  <a:pt x="594" y="334"/>
                </a:cubicBezTo>
                <a:cubicBezTo>
                  <a:pt x="593" y="334"/>
                  <a:pt x="593" y="334"/>
                  <a:pt x="593" y="334"/>
                </a:cubicBezTo>
                <a:cubicBezTo>
                  <a:pt x="592" y="333"/>
                  <a:pt x="592" y="333"/>
                  <a:pt x="591" y="333"/>
                </a:cubicBezTo>
                <a:cubicBezTo>
                  <a:pt x="591" y="333"/>
                  <a:pt x="590" y="333"/>
                  <a:pt x="590" y="334"/>
                </a:cubicBezTo>
                <a:cubicBezTo>
                  <a:pt x="589" y="334"/>
                  <a:pt x="589" y="334"/>
                  <a:pt x="588" y="334"/>
                </a:cubicBezTo>
                <a:cubicBezTo>
                  <a:pt x="585" y="333"/>
                  <a:pt x="582" y="333"/>
                  <a:pt x="580" y="332"/>
                </a:cubicBezTo>
                <a:cubicBezTo>
                  <a:pt x="579" y="332"/>
                  <a:pt x="578" y="332"/>
                  <a:pt x="578" y="332"/>
                </a:cubicBezTo>
                <a:cubicBezTo>
                  <a:pt x="578" y="330"/>
                  <a:pt x="578" y="327"/>
                  <a:pt x="577" y="325"/>
                </a:cubicBezTo>
                <a:cubicBezTo>
                  <a:pt x="576" y="324"/>
                  <a:pt x="576" y="324"/>
                  <a:pt x="570" y="321"/>
                </a:cubicBezTo>
                <a:cubicBezTo>
                  <a:pt x="568" y="316"/>
                  <a:pt x="565" y="311"/>
                  <a:pt x="565" y="305"/>
                </a:cubicBezTo>
                <a:cubicBezTo>
                  <a:pt x="566" y="301"/>
                  <a:pt x="571" y="303"/>
                  <a:pt x="572" y="303"/>
                </a:cubicBezTo>
                <a:cubicBezTo>
                  <a:pt x="572" y="304"/>
                  <a:pt x="572" y="304"/>
                  <a:pt x="576" y="308"/>
                </a:cubicBezTo>
                <a:cubicBezTo>
                  <a:pt x="578" y="310"/>
                  <a:pt x="578" y="310"/>
                  <a:pt x="580" y="314"/>
                </a:cubicBezTo>
                <a:cubicBezTo>
                  <a:pt x="581" y="317"/>
                  <a:pt x="584" y="317"/>
                  <a:pt x="586" y="319"/>
                </a:cubicBezTo>
                <a:cubicBezTo>
                  <a:pt x="589" y="323"/>
                  <a:pt x="590" y="323"/>
                  <a:pt x="598" y="324"/>
                </a:cubicBezTo>
                <a:cubicBezTo>
                  <a:pt x="599" y="324"/>
                  <a:pt x="599" y="324"/>
                  <a:pt x="599" y="324"/>
                </a:cubicBezTo>
                <a:cubicBezTo>
                  <a:pt x="599" y="324"/>
                  <a:pt x="600" y="324"/>
                  <a:pt x="600" y="324"/>
                </a:cubicBezTo>
                <a:cubicBezTo>
                  <a:pt x="601" y="324"/>
                  <a:pt x="602" y="324"/>
                  <a:pt x="604" y="323"/>
                </a:cubicBezTo>
                <a:cubicBezTo>
                  <a:pt x="604" y="323"/>
                  <a:pt x="605" y="323"/>
                  <a:pt x="605" y="323"/>
                </a:cubicBezTo>
                <a:cubicBezTo>
                  <a:pt x="607" y="323"/>
                  <a:pt x="607" y="323"/>
                  <a:pt x="609" y="325"/>
                </a:cubicBezTo>
                <a:cubicBezTo>
                  <a:pt x="609" y="325"/>
                  <a:pt x="609" y="325"/>
                  <a:pt x="609" y="325"/>
                </a:cubicBezTo>
                <a:moveTo>
                  <a:pt x="680" y="160"/>
                </a:moveTo>
                <a:cubicBezTo>
                  <a:pt x="671" y="147"/>
                  <a:pt x="657" y="130"/>
                  <a:pt x="646" y="118"/>
                </a:cubicBezTo>
                <a:cubicBezTo>
                  <a:pt x="649" y="120"/>
                  <a:pt x="614" y="121"/>
                  <a:pt x="550" y="121"/>
                </a:cubicBezTo>
                <a:cubicBezTo>
                  <a:pt x="577" y="168"/>
                  <a:pt x="596" y="225"/>
                  <a:pt x="605" y="288"/>
                </a:cubicBezTo>
                <a:cubicBezTo>
                  <a:pt x="690" y="289"/>
                  <a:pt x="736" y="287"/>
                  <a:pt x="736" y="284"/>
                </a:cubicBezTo>
                <a:cubicBezTo>
                  <a:pt x="730" y="264"/>
                  <a:pt x="730" y="264"/>
                  <a:pt x="730" y="264"/>
                </a:cubicBezTo>
                <a:cubicBezTo>
                  <a:pt x="718" y="228"/>
                  <a:pt x="718" y="227"/>
                  <a:pt x="709" y="210"/>
                </a:cubicBezTo>
                <a:cubicBezTo>
                  <a:pt x="693" y="178"/>
                  <a:pt x="690" y="173"/>
                  <a:pt x="680" y="160"/>
                </a:cubicBezTo>
                <a:moveTo>
                  <a:pt x="415" y="119"/>
                </a:moveTo>
                <a:cubicBezTo>
                  <a:pt x="416" y="119"/>
                  <a:pt x="418" y="119"/>
                  <a:pt x="420" y="119"/>
                </a:cubicBezTo>
                <a:cubicBezTo>
                  <a:pt x="419" y="119"/>
                  <a:pt x="419" y="119"/>
                  <a:pt x="419" y="119"/>
                </a:cubicBezTo>
                <a:cubicBezTo>
                  <a:pt x="418" y="119"/>
                  <a:pt x="418" y="119"/>
                  <a:pt x="418" y="119"/>
                </a:cubicBezTo>
                <a:cubicBezTo>
                  <a:pt x="418" y="119"/>
                  <a:pt x="418" y="119"/>
                  <a:pt x="418" y="119"/>
                </a:cubicBezTo>
                <a:cubicBezTo>
                  <a:pt x="418" y="119"/>
                  <a:pt x="418" y="119"/>
                  <a:pt x="417" y="118"/>
                </a:cubicBezTo>
                <a:cubicBezTo>
                  <a:pt x="417" y="117"/>
                  <a:pt x="417" y="117"/>
                  <a:pt x="417" y="117"/>
                </a:cubicBezTo>
                <a:cubicBezTo>
                  <a:pt x="417" y="117"/>
                  <a:pt x="417" y="117"/>
                  <a:pt x="417" y="117"/>
                </a:cubicBezTo>
                <a:cubicBezTo>
                  <a:pt x="416" y="117"/>
                  <a:pt x="416" y="117"/>
                  <a:pt x="415" y="117"/>
                </a:cubicBezTo>
                <a:cubicBezTo>
                  <a:pt x="415" y="117"/>
                  <a:pt x="415" y="117"/>
                  <a:pt x="415" y="117"/>
                </a:cubicBezTo>
                <a:cubicBezTo>
                  <a:pt x="414" y="118"/>
                  <a:pt x="414" y="118"/>
                  <a:pt x="414" y="118"/>
                </a:cubicBezTo>
                <a:cubicBezTo>
                  <a:pt x="414" y="118"/>
                  <a:pt x="414" y="118"/>
                  <a:pt x="414" y="118"/>
                </a:cubicBezTo>
                <a:cubicBezTo>
                  <a:pt x="415" y="119"/>
                  <a:pt x="415" y="119"/>
                  <a:pt x="415" y="119"/>
                </a:cubicBezTo>
                <a:moveTo>
                  <a:pt x="416" y="52"/>
                </a:moveTo>
                <a:cubicBezTo>
                  <a:pt x="416" y="51"/>
                  <a:pt x="416" y="50"/>
                  <a:pt x="415" y="50"/>
                </a:cubicBezTo>
                <a:cubicBezTo>
                  <a:pt x="415" y="50"/>
                  <a:pt x="415" y="50"/>
                  <a:pt x="415" y="50"/>
                </a:cubicBezTo>
                <a:cubicBezTo>
                  <a:pt x="415" y="50"/>
                  <a:pt x="415" y="50"/>
                  <a:pt x="415" y="50"/>
                </a:cubicBezTo>
                <a:cubicBezTo>
                  <a:pt x="414" y="50"/>
                  <a:pt x="414" y="50"/>
                  <a:pt x="413" y="50"/>
                </a:cubicBezTo>
                <a:cubicBezTo>
                  <a:pt x="414" y="50"/>
                  <a:pt x="414" y="50"/>
                  <a:pt x="414" y="50"/>
                </a:cubicBezTo>
                <a:cubicBezTo>
                  <a:pt x="414" y="51"/>
                  <a:pt x="414" y="51"/>
                  <a:pt x="414" y="51"/>
                </a:cubicBezTo>
                <a:cubicBezTo>
                  <a:pt x="414" y="51"/>
                  <a:pt x="414" y="52"/>
                  <a:pt x="414" y="52"/>
                </a:cubicBezTo>
                <a:cubicBezTo>
                  <a:pt x="415" y="52"/>
                  <a:pt x="415" y="52"/>
                  <a:pt x="416" y="52"/>
                </a:cubicBezTo>
                <a:moveTo>
                  <a:pt x="550" y="121"/>
                </a:moveTo>
                <a:cubicBezTo>
                  <a:pt x="537" y="99"/>
                  <a:pt x="522" y="79"/>
                  <a:pt x="507" y="62"/>
                </a:cubicBezTo>
                <a:cubicBezTo>
                  <a:pt x="507" y="63"/>
                  <a:pt x="507" y="63"/>
                  <a:pt x="507" y="63"/>
                </a:cubicBezTo>
                <a:cubicBezTo>
                  <a:pt x="506" y="64"/>
                  <a:pt x="506" y="64"/>
                  <a:pt x="506" y="64"/>
                </a:cubicBezTo>
                <a:cubicBezTo>
                  <a:pt x="505" y="63"/>
                  <a:pt x="504" y="63"/>
                  <a:pt x="504" y="63"/>
                </a:cubicBezTo>
                <a:cubicBezTo>
                  <a:pt x="504" y="63"/>
                  <a:pt x="504" y="63"/>
                  <a:pt x="503" y="63"/>
                </a:cubicBezTo>
                <a:cubicBezTo>
                  <a:pt x="503" y="64"/>
                  <a:pt x="504" y="65"/>
                  <a:pt x="504" y="65"/>
                </a:cubicBezTo>
                <a:cubicBezTo>
                  <a:pt x="504" y="65"/>
                  <a:pt x="503" y="65"/>
                  <a:pt x="503" y="65"/>
                </a:cubicBezTo>
                <a:cubicBezTo>
                  <a:pt x="501" y="64"/>
                  <a:pt x="501" y="64"/>
                  <a:pt x="498" y="61"/>
                </a:cubicBezTo>
                <a:cubicBezTo>
                  <a:pt x="497" y="62"/>
                  <a:pt x="497" y="62"/>
                  <a:pt x="497" y="62"/>
                </a:cubicBezTo>
                <a:cubicBezTo>
                  <a:pt x="497" y="62"/>
                  <a:pt x="497" y="62"/>
                  <a:pt x="496" y="62"/>
                </a:cubicBezTo>
                <a:cubicBezTo>
                  <a:pt x="496" y="63"/>
                  <a:pt x="496" y="63"/>
                  <a:pt x="496" y="63"/>
                </a:cubicBezTo>
                <a:cubicBezTo>
                  <a:pt x="495" y="63"/>
                  <a:pt x="495" y="63"/>
                  <a:pt x="495" y="63"/>
                </a:cubicBezTo>
                <a:cubicBezTo>
                  <a:pt x="494" y="63"/>
                  <a:pt x="494" y="63"/>
                  <a:pt x="494" y="63"/>
                </a:cubicBezTo>
                <a:cubicBezTo>
                  <a:pt x="494" y="64"/>
                  <a:pt x="493" y="64"/>
                  <a:pt x="493" y="64"/>
                </a:cubicBezTo>
                <a:cubicBezTo>
                  <a:pt x="492" y="65"/>
                  <a:pt x="492" y="65"/>
                  <a:pt x="492" y="65"/>
                </a:cubicBezTo>
                <a:cubicBezTo>
                  <a:pt x="490" y="65"/>
                  <a:pt x="490" y="65"/>
                  <a:pt x="490" y="67"/>
                </a:cubicBezTo>
                <a:cubicBezTo>
                  <a:pt x="489" y="67"/>
                  <a:pt x="489" y="67"/>
                  <a:pt x="488" y="67"/>
                </a:cubicBezTo>
                <a:cubicBezTo>
                  <a:pt x="487" y="68"/>
                  <a:pt x="487" y="68"/>
                  <a:pt x="487" y="68"/>
                </a:cubicBezTo>
                <a:cubicBezTo>
                  <a:pt x="490" y="70"/>
                  <a:pt x="490" y="70"/>
                  <a:pt x="490" y="70"/>
                </a:cubicBezTo>
                <a:cubicBezTo>
                  <a:pt x="489" y="72"/>
                  <a:pt x="489" y="72"/>
                  <a:pt x="486" y="73"/>
                </a:cubicBezTo>
                <a:cubicBezTo>
                  <a:pt x="486" y="73"/>
                  <a:pt x="486" y="73"/>
                  <a:pt x="486" y="73"/>
                </a:cubicBezTo>
                <a:cubicBezTo>
                  <a:pt x="480" y="69"/>
                  <a:pt x="480" y="69"/>
                  <a:pt x="480" y="68"/>
                </a:cubicBezTo>
                <a:cubicBezTo>
                  <a:pt x="481" y="68"/>
                  <a:pt x="482" y="68"/>
                  <a:pt x="483" y="68"/>
                </a:cubicBezTo>
                <a:cubicBezTo>
                  <a:pt x="483" y="67"/>
                  <a:pt x="482" y="66"/>
                  <a:pt x="482" y="65"/>
                </a:cubicBezTo>
                <a:cubicBezTo>
                  <a:pt x="481" y="65"/>
                  <a:pt x="481" y="65"/>
                  <a:pt x="480" y="65"/>
                </a:cubicBezTo>
                <a:cubicBezTo>
                  <a:pt x="479" y="64"/>
                  <a:pt x="479" y="64"/>
                  <a:pt x="477" y="63"/>
                </a:cubicBezTo>
                <a:cubicBezTo>
                  <a:pt x="477" y="63"/>
                  <a:pt x="477" y="63"/>
                  <a:pt x="476" y="63"/>
                </a:cubicBezTo>
                <a:cubicBezTo>
                  <a:pt x="476" y="63"/>
                  <a:pt x="476" y="63"/>
                  <a:pt x="476" y="63"/>
                </a:cubicBezTo>
                <a:cubicBezTo>
                  <a:pt x="475" y="62"/>
                  <a:pt x="475" y="62"/>
                  <a:pt x="473" y="62"/>
                </a:cubicBezTo>
                <a:cubicBezTo>
                  <a:pt x="472" y="62"/>
                  <a:pt x="472" y="62"/>
                  <a:pt x="472" y="62"/>
                </a:cubicBezTo>
                <a:cubicBezTo>
                  <a:pt x="471" y="63"/>
                  <a:pt x="471" y="63"/>
                  <a:pt x="472" y="63"/>
                </a:cubicBezTo>
                <a:cubicBezTo>
                  <a:pt x="472" y="64"/>
                  <a:pt x="472" y="64"/>
                  <a:pt x="473" y="64"/>
                </a:cubicBezTo>
                <a:cubicBezTo>
                  <a:pt x="475" y="65"/>
                  <a:pt x="476" y="67"/>
                  <a:pt x="476" y="68"/>
                </a:cubicBezTo>
                <a:cubicBezTo>
                  <a:pt x="476" y="69"/>
                  <a:pt x="476" y="70"/>
                  <a:pt x="478" y="71"/>
                </a:cubicBezTo>
                <a:cubicBezTo>
                  <a:pt x="479" y="71"/>
                  <a:pt x="479" y="71"/>
                  <a:pt x="481" y="73"/>
                </a:cubicBezTo>
                <a:cubicBezTo>
                  <a:pt x="481" y="73"/>
                  <a:pt x="481" y="73"/>
                  <a:pt x="481" y="73"/>
                </a:cubicBezTo>
                <a:cubicBezTo>
                  <a:pt x="481" y="75"/>
                  <a:pt x="482" y="76"/>
                  <a:pt x="483" y="77"/>
                </a:cubicBezTo>
                <a:cubicBezTo>
                  <a:pt x="480" y="77"/>
                  <a:pt x="480" y="77"/>
                  <a:pt x="480" y="76"/>
                </a:cubicBezTo>
                <a:cubicBezTo>
                  <a:pt x="479" y="75"/>
                  <a:pt x="479" y="75"/>
                  <a:pt x="479" y="75"/>
                </a:cubicBezTo>
                <a:cubicBezTo>
                  <a:pt x="479" y="75"/>
                  <a:pt x="479" y="75"/>
                  <a:pt x="474" y="75"/>
                </a:cubicBezTo>
                <a:cubicBezTo>
                  <a:pt x="474" y="76"/>
                  <a:pt x="474" y="77"/>
                  <a:pt x="474" y="77"/>
                </a:cubicBezTo>
                <a:cubicBezTo>
                  <a:pt x="471" y="78"/>
                  <a:pt x="471" y="78"/>
                  <a:pt x="471" y="80"/>
                </a:cubicBezTo>
                <a:cubicBezTo>
                  <a:pt x="470" y="80"/>
                  <a:pt x="470" y="80"/>
                  <a:pt x="470" y="80"/>
                </a:cubicBezTo>
                <a:cubicBezTo>
                  <a:pt x="470" y="80"/>
                  <a:pt x="470" y="80"/>
                  <a:pt x="470" y="80"/>
                </a:cubicBezTo>
                <a:cubicBezTo>
                  <a:pt x="471" y="82"/>
                  <a:pt x="474" y="83"/>
                  <a:pt x="475" y="85"/>
                </a:cubicBezTo>
                <a:cubicBezTo>
                  <a:pt x="474" y="85"/>
                  <a:pt x="474" y="85"/>
                  <a:pt x="474" y="85"/>
                </a:cubicBezTo>
                <a:cubicBezTo>
                  <a:pt x="471" y="85"/>
                  <a:pt x="471" y="85"/>
                  <a:pt x="470" y="85"/>
                </a:cubicBezTo>
                <a:cubicBezTo>
                  <a:pt x="470" y="85"/>
                  <a:pt x="470" y="85"/>
                  <a:pt x="469" y="85"/>
                </a:cubicBezTo>
                <a:cubicBezTo>
                  <a:pt x="464" y="84"/>
                  <a:pt x="462" y="82"/>
                  <a:pt x="462" y="81"/>
                </a:cubicBezTo>
                <a:cubicBezTo>
                  <a:pt x="461" y="82"/>
                  <a:pt x="461" y="82"/>
                  <a:pt x="460" y="83"/>
                </a:cubicBezTo>
                <a:cubicBezTo>
                  <a:pt x="460" y="84"/>
                  <a:pt x="460" y="85"/>
                  <a:pt x="463" y="85"/>
                </a:cubicBezTo>
                <a:cubicBezTo>
                  <a:pt x="463" y="86"/>
                  <a:pt x="463" y="86"/>
                  <a:pt x="463" y="86"/>
                </a:cubicBezTo>
                <a:cubicBezTo>
                  <a:pt x="464" y="87"/>
                  <a:pt x="464" y="87"/>
                  <a:pt x="464" y="87"/>
                </a:cubicBezTo>
                <a:cubicBezTo>
                  <a:pt x="466" y="87"/>
                  <a:pt x="467" y="87"/>
                  <a:pt x="468" y="88"/>
                </a:cubicBezTo>
                <a:cubicBezTo>
                  <a:pt x="468" y="89"/>
                  <a:pt x="468" y="89"/>
                  <a:pt x="468" y="89"/>
                </a:cubicBezTo>
                <a:cubicBezTo>
                  <a:pt x="467" y="89"/>
                  <a:pt x="466" y="89"/>
                  <a:pt x="465" y="89"/>
                </a:cubicBezTo>
                <a:cubicBezTo>
                  <a:pt x="464" y="90"/>
                  <a:pt x="464" y="90"/>
                  <a:pt x="464" y="90"/>
                </a:cubicBezTo>
                <a:cubicBezTo>
                  <a:pt x="455" y="83"/>
                  <a:pt x="455" y="83"/>
                  <a:pt x="455" y="83"/>
                </a:cubicBezTo>
                <a:cubicBezTo>
                  <a:pt x="454" y="83"/>
                  <a:pt x="453" y="83"/>
                  <a:pt x="453" y="83"/>
                </a:cubicBezTo>
                <a:cubicBezTo>
                  <a:pt x="452" y="80"/>
                  <a:pt x="452" y="80"/>
                  <a:pt x="452" y="80"/>
                </a:cubicBezTo>
                <a:cubicBezTo>
                  <a:pt x="450" y="75"/>
                  <a:pt x="443" y="75"/>
                  <a:pt x="441" y="70"/>
                </a:cubicBezTo>
                <a:cubicBezTo>
                  <a:pt x="443" y="71"/>
                  <a:pt x="452" y="74"/>
                  <a:pt x="452" y="74"/>
                </a:cubicBezTo>
                <a:cubicBezTo>
                  <a:pt x="454" y="74"/>
                  <a:pt x="455" y="75"/>
                  <a:pt x="457" y="75"/>
                </a:cubicBezTo>
                <a:cubicBezTo>
                  <a:pt x="459" y="75"/>
                  <a:pt x="460" y="76"/>
                  <a:pt x="462" y="76"/>
                </a:cubicBezTo>
                <a:cubicBezTo>
                  <a:pt x="463" y="76"/>
                  <a:pt x="463" y="76"/>
                  <a:pt x="464" y="76"/>
                </a:cubicBezTo>
                <a:cubicBezTo>
                  <a:pt x="464" y="76"/>
                  <a:pt x="464" y="76"/>
                  <a:pt x="464" y="76"/>
                </a:cubicBezTo>
                <a:cubicBezTo>
                  <a:pt x="477" y="72"/>
                  <a:pt x="464" y="66"/>
                  <a:pt x="464" y="66"/>
                </a:cubicBezTo>
                <a:cubicBezTo>
                  <a:pt x="454" y="62"/>
                  <a:pt x="454" y="62"/>
                  <a:pt x="454" y="62"/>
                </a:cubicBezTo>
                <a:cubicBezTo>
                  <a:pt x="453" y="61"/>
                  <a:pt x="452" y="61"/>
                  <a:pt x="451" y="61"/>
                </a:cubicBezTo>
                <a:cubicBezTo>
                  <a:pt x="450" y="60"/>
                  <a:pt x="450" y="60"/>
                  <a:pt x="447" y="60"/>
                </a:cubicBezTo>
                <a:cubicBezTo>
                  <a:pt x="446" y="60"/>
                  <a:pt x="446" y="60"/>
                  <a:pt x="446" y="60"/>
                </a:cubicBezTo>
                <a:cubicBezTo>
                  <a:pt x="445" y="60"/>
                  <a:pt x="444" y="59"/>
                  <a:pt x="443" y="58"/>
                </a:cubicBezTo>
                <a:cubicBezTo>
                  <a:pt x="442" y="58"/>
                  <a:pt x="441" y="58"/>
                  <a:pt x="441" y="58"/>
                </a:cubicBezTo>
                <a:cubicBezTo>
                  <a:pt x="441" y="59"/>
                  <a:pt x="441" y="59"/>
                  <a:pt x="441" y="59"/>
                </a:cubicBezTo>
                <a:cubicBezTo>
                  <a:pt x="440" y="60"/>
                  <a:pt x="440" y="60"/>
                  <a:pt x="440" y="60"/>
                </a:cubicBezTo>
                <a:cubicBezTo>
                  <a:pt x="439" y="59"/>
                  <a:pt x="439" y="59"/>
                  <a:pt x="439" y="59"/>
                </a:cubicBezTo>
                <a:cubicBezTo>
                  <a:pt x="439" y="59"/>
                  <a:pt x="439" y="58"/>
                  <a:pt x="439" y="58"/>
                </a:cubicBezTo>
                <a:cubicBezTo>
                  <a:pt x="439" y="57"/>
                  <a:pt x="439" y="57"/>
                  <a:pt x="439" y="57"/>
                </a:cubicBezTo>
                <a:cubicBezTo>
                  <a:pt x="438" y="57"/>
                  <a:pt x="437" y="57"/>
                  <a:pt x="436" y="55"/>
                </a:cubicBezTo>
                <a:cubicBezTo>
                  <a:pt x="436" y="55"/>
                  <a:pt x="435" y="55"/>
                  <a:pt x="435" y="55"/>
                </a:cubicBezTo>
                <a:cubicBezTo>
                  <a:pt x="434" y="56"/>
                  <a:pt x="434" y="56"/>
                  <a:pt x="434" y="56"/>
                </a:cubicBezTo>
                <a:cubicBezTo>
                  <a:pt x="432" y="56"/>
                  <a:pt x="431" y="55"/>
                  <a:pt x="429" y="54"/>
                </a:cubicBezTo>
                <a:cubicBezTo>
                  <a:pt x="428" y="54"/>
                  <a:pt x="428" y="54"/>
                  <a:pt x="428" y="54"/>
                </a:cubicBezTo>
                <a:cubicBezTo>
                  <a:pt x="428" y="54"/>
                  <a:pt x="429" y="54"/>
                  <a:pt x="429" y="54"/>
                </a:cubicBezTo>
                <a:cubicBezTo>
                  <a:pt x="429" y="53"/>
                  <a:pt x="429" y="53"/>
                  <a:pt x="430" y="52"/>
                </a:cubicBezTo>
                <a:cubicBezTo>
                  <a:pt x="429" y="52"/>
                  <a:pt x="427" y="50"/>
                  <a:pt x="423" y="50"/>
                </a:cubicBezTo>
                <a:cubicBezTo>
                  <a:pt x="423" y="50"/>
                  <a:pt x="423" y="51"/>
                  <a:pt x="423" y="51"/>
                </a:cubicBezTo>
                <a:cubicBezTo>
                  <a:pt x="423" y="51"/>
                  <a:pt x="423" y="51"/>
                  <a:pt x="422" y="51"/>
                </a:cubicBezTo>
                <a:cubicBezTo>
                  <a:pt x="422" y="51"/>
                  <a:pt x="421" y="51"/>
                  <a:pt x="421" y="50"/>
                </a:cubicBezTo>
                <a:cubicBezTo>
                  <a:pt x="422" y="49"/>
                  <a:pt x="422" y="49"/>
                  <a:pt x="422" y="49"/>
                </a:cubicBezTo>
                <a:cubicBezTo>
                  <a:pt x="422" y="49"/>
                  <a:pt x="422" y="49"/>
                  <a:pt x="422" y="49"/>
                </a:cubicBezTo>
                <a:cubicBezTo>
                  <a:pt x="418" y="48"/>
                  <a:pt x="418" y="48"/>
                  <a:pt x="418" y="48"/>
                </a:cubicBezTo>
                <a:cubicBezTo>
                  <a:pt x="418" y="49"/>
                  <a:pt x="418" y="50"/>
                  <a:pt x="418" y="50"/>
                </a:cubicBezTo>
                <a:cubicBezTo>
                  <a:pt x="418" y="51"/>
                  <a:pt x="418" y="51"/>
                  <a:pt x="418" y="52"/>
                </a:cubicBezTo>
                <a:cubicBezTo>
                  <a:pt x="418" y="52"/>
                  <a:pt x="418" y="52"/>
                  <a:pt x="418" y="52"/>
                </a:cubicBezTo>
                <a:cubicBezTo>
                  <a:pt x="418" y="50"/>
                  <a:pt x="418" y="50"/>
                  <a:pt x="417" y="49"/>
                </a:cubicBezTo>
                <a:cubicBezTo>
                  <a:pt x="416" y="49"/>
                  <a:pt x="416" y="49"/>
                  <a:pt x="415" y="49"/>
                </a:cubicBezTo>
                <a:cubicBezTo>
                  <a:pt x="415" y="48"/>
                  <a:pt x="415" y="48"/>
                  <a:pt x="415" y="48"/>
                </a:cubicBezTo>
                <a:cubicBezTo>
                  <a:pt x="414" y="48"/>
                  <a:pt x="414" y="48"/>
                  <a:pt x="414" y="48"/>
                </a:cubicBezTo>
                <a:cubicBezTo>
                  <a:pt x="414" y="48"/>
                  <a:pt x="414" y="48"/>
                  <a:pt x="414" y="48"/>
                </a:cubicBezTo>
                <a:cubicBezTo>
                  <a:pt x="413" y="48"/>
                  <a:pt x="412" y="49"/>
                  <a:pt x="411" y="49"/>
                </a:cubicBezTo>
                <a:cubicBezTo>
                  <a:pt x="411" y="50"/>
                  <a:pt x="411" y="50"/>
                  <a:pt x="410" y="51"/>
                </a:cubicBezTo>
                <a:cubicBezTo>
                  <a:pt x="410" y="51"/>
                  <a:pt x="410" y="51"/>
                  <a:pt x="410" y="51"/>
                </a:cubicBezTo>
                <a:cubicBezTo>
                  <a:pt x="409" y="50"/>
                  <a:pt x="409" y="50"/>
                  <a:pt x="409" y="50"/>
                </a:cubicBezTo>
                <a:cubicBezTo>
                  <a:pt x="409" y="50"/>
                  <a:pt x="409" y="50"/>
                  <a:pt x="409" y="49"/>
                </a:cubicBezTo>
                <a:cubicBezTo>
                  <a:pt x="409" y="49"/>
                  <a:pt x="408" y="49"/>
                  <a:pt x="407" y="49"/>
                </a:cubicBezTo>
                <a:cubicBezTo>
                  <a:pt x="406" y="49"/>
                  <a:pt x="405" y="49"/>
                  <a:pt x="404" y="50"/>
                </a:cubicBezTo>
                <a:cubicBezTo>
                  <a:pt x="405" y="52"/>
                  <a:pt x="405" y="52"/>
                  <a:pt x="407" y="52"/>
                </a:cubicBezTo>
                <a:cubicBezTo>
                  <a:pt x="408" y="53"/>
                  <a:pt x="408" y="53"/>
                  <a:pt x="408" y="54"/>
                </a:cubicBezTo>
                <a:cubicBezTo>
                  <a:pt x="408" y="54"/>
                  <a:pt x="407" y="54"/>
                  <a:pt x="407" y="54"/>
                </a:cubicBezTo>
                <a:cubicBezTo>
                  <a:pt x="406" y="53"/>
                  <a:pt x="406" y="53"/>
                  <a:pt x="404" y="53"/>
                </a:cubicBezTo>
                <a:cubicBezTo>
                  <a:pt x="402" y="53"/>
                  <a:pt x="402" y="53"/>
                  <a:pt x="402" y="53"/>
                </a:cubicBezTo>
                <a:cubicBezTo>
                  <a:pt x="402" y="55"/>
                  <a:pt x="402" y="55"/>
                  <a:pt x="402" y="56"/>
                </a:cubicBezTo>
                <a:cubicBezTo>
                  <a:pt x="401" y="55"/>
                  <a:pt x="401" y="54"/>
                  <a:pt x="401" y="54"/>
                </a:cubicBezTo>
                <a:cubicBezTo>
                  <a:pt x="399" y="54"/>
                  <a:pt x="398" y="52"/>
                  <a:pt x="396" y="52"/>
                </a:cubicBezTo>
                <a:cubicBezTo>
                  <a:pt x="396" y="52"/>
                  <a:pt x="396" y="53"/>
                  <a:pt x="396" y="53"/>
                </a:cubicBezTo>
                <a:cubicBezTo>
                  <a:pt x="397" y="56"/>
                  <a:pt x="395" y="57"/>
                  <a:pt x="394" y="57"/>
                </a:cubicBezTo>
                <a:cubicBezTo>
                  <a:pt x="394" y="57"/>
                  <a:pt x="393" y="56"/>
                  <a:pt x="393" y="55"/>
                </a:cubicBezTo>
                <a:cubicBezTo>
                  <a:pt x="393" y="56"/>
                  <a:pt x="393" y="56"/>
                  <a:pt x="393" y="56"/>
                </a:cubicBezTo>
                <a:cubicBezTo>
                  <a:pt x="392" y="56"/>
                  <a:pt x="392" y="56"/>
                  <a:pt x="391" y="56"/>
                </a:cubicBezTo>
                <a:cubicBezTo>
                  <a:pt x="391" y="57"/>
                  <a:pt x="391" y="57"/>
                  <a:pt x="391" y="57"/>
                </a:cubicBezTo>
                <a:cubicBezTo>
                  <a:pt x="391" y="58"/>
                  <a:pt x="392" y="58"/>
                  <a:pt x="392" y="59"/>
                </a:cubicBezTo>
                <a:cubicBezTo>
                  <a:pt x="392" y="59"/>
                  <a:pt x="392" y="60"/>
                  <a:pt x="392" y="60"/>
                </a:cubicBezTo>
                <a:cubicBezTo>
                  <a:pt x="391" y="60"/>
                  <a:pt x="391" y="60"/>
                  <a:pt x="391" y="60"/>
                </a:cubicBezTo>
                <a:cubicBezTo>
                  <a:pt x="391" y="60"/>
                  <a:pt x="391" y="60"/>
                  <a:pt x="388" y="59"/>
                </a:cubicBezTo>
                <a:cubicBezTo>
                  <a:pt x="389" y="59"/>
                  <a:pt x="389" y="58"/>
                  <a:pt x="389" y="57"/>
                </a:cubicBezTo>
                <a:cubicBezTo>
                  <a:pt x="388" y="57"/>
                  <a:pt x="388" y="57"/>
                  <a:pt x="388" y="57"/>
                </a:cubicBezTo>
                <a:cubicBezTo>
                  <a:pt x="388" y="58"/>
                  <a:pt x="388" y="58"/>
                  <a:pt x="388" y="59"/>
                </a:cubicBezTo>
                <a:cubicBezTo>
                  <a:pt x="385" y="59"/>
                  <a:pt x="385" y="59"/>
                  <a:pt x="384" y="59"/>
                </a:cubicBezTo>
                <a:cubicBezTo>
                  <a:pt x="385" y="60"/>
                  <a:pt x="385" y="60"/>
                  <a:pt x="385" y="60"/>
                </a:cubicBezTo>
                <a:cubicBezTo>
                  <a:pt x="384" y="61"/>
                  <a:pt x="384" y="61"/>
                  <a:pt x="384" y="61"/>
                </a:cubicBezTo>
                <a:cubicBezTo>
                  <a:pt x="382" y="61"/>
                  <a:pt x="382" y="61"/>
                  <a:pt x="381" y="62"/>
                </a:cubicBezTo>
                <a:cubicBezTo>
                  <a:pt x="380" y="62"/>
                  <a:pt x="380" y="62"/>
                  <a:pt x="380" y="62"/>
                </a:cubicBezTo>
                <a:cubicBezTo>
                  <a:pt x="380" y="64"/>
                  <a:pt x="380" y="64"/>
                  <a:pt x="380" y="64"/>
                </a:cubicBezTo>
                <a:cubicBezTo>
                  <a:pt x="379" y="64"/>
                  <a:pt x="379" y="64"/>
                  <a:pt x="379" y="64"/>
                </a:cubicBezTo>
                <a:cubicBezTo>
                  <a:pt x="378" y="65"/>
                  <a:pt x="378" y="65"/>
                  <a:pt x="378" y="65"/>
                </a:cubicBezTo>
                <a:cubicBezTo>
                  <a:pt x="379" y="65"/>
                  <a:pt x="379" y="65"/>
                  <a:pt x="379" y="65"/>
                </a:cubicBezTo>
                <a:cubicBezTo>
                  <a:pt x="382" y="63"/>
                  <a:pt x="382" y="63"/>
                  <a:pt x="383" y="63"/>
                </a:cubicBezTo>
                <a:cubicBezTo>
                  <a:pt x="386" y="61"/>
                  <a:pt x="388" y="62"/>
                  <a:pt x="390" y="62"/>
                </a:cubicBezTo>
                <a:cubicBezTo>
                  <a:pt x="390" y="62"/>
                  <a:pt x="390" y="63"/>
                  <a:pt x="390" y="63"/>
                </a:cubicBezTo>
                <a:cubicBezTo>
                  <a:pt x="389" y="63"/>
                  <a:pt x="389" y="63"/>
                  <a:pt x="386" y="64"/>
                </a:cubicBezTo>
                <a:cubicBezTo>
                  <a:pt x="386" y="65"/>
                  <a:pt x="385" y="66"/>
                  <a:pt x="385" y="68"/>
                </a:cubicBezTo>
                <a:cubicBezTo>
                  <a:pt x="384" y="68"/>
                  <a:pt x="383" y="69"/>
                  <a:pt x="383" y="69"/>
                </a:cubicBezTo>
                <a:cubicBezTo>
                  <a:pt x="382" y="71"/>
                  <a:pt x="379" y="72"/>
                  <a:pt x="379" y="72"/>
                </a:cubicBezTo>
                <a:cubicBezTo>
                  <a:pt x="378" y="74"/>
                  <a:pt x="377" y="76"/>
                  <a:pt x="377" y="78"/>
                </a:cubicBezTo>
                <a:cubicBezTo>
                  <a:pt x="376" y="78"/>
                  <a:pt x="376" y="78"/>
                  <a:pt x="376" y="78"/>
                </a:cubicBezTo>
                <a:cubicBezTo>
                  <a:pt x="376" y="78"/>
                  <a:pt x="375" y="79"/>
                  <a:pt x="371" y="81"/>
                </a:cubicBezTo>
                <a:cubicBezTo>
                  <a:pt x="370" y="82"/>
                  <a:pt x="370" y="82"/>
                  <a:pt x="370" y="82"/>
                </a:cubicBezTo>
                <a:cubicBezTo>
                  <a:pt x="371" y="82"/>
                  <a:pt x="371" y="82"/>
                  <a:pt x="371" y="82"/>
                </a:cubicBezTo>
                <a:cubicBezTo>
                  <a:pt x="372" y="82"/>
                  <a:pt x="373" y="82"/>
                  <a:pt x="373" y="82"/>
                </a:cubicBezTo>
                <a:cubicBezTo>
                  <a:pt x="372" y="86"/>
                  <a:pt x="367" y="86"/>
                  <a:pt x="365" y="89"/>
                </a:cubicBezTo>
                <a:cubicBezTo>
                  <a:pt x="364" y="89"/>
                  <a:pt x="363" y="89"/>
                  <a:pt x="363" y="88"/>
                </a:cubicBezTo>
                <a:cubicBezTo>
                  <a:pt x="362" y="88"/>
                  <a:pt x="361" y="88"/>
                  <a:pt x="361" y="88"/>
                </a:cubicBezTo>
                <a:cubicBezTo>
                  <a:pt x="361" y="90"/>
                  <a:pt x="361" y="90"/>
                  <a:pt x="361" y="90"/>
                </a:cubicBezTo>
                <a:cubicBezTo>
                  <a:pt x="361" y="90"/>
                  <a:pt x="361" y="91"/>
                  <a:pt x="361" y="91"/>
                </a:cubicBezTo>
                <a:cubicBezTo>
                  <a:pt x="360" y="91"/>
                  <a:pt x="360" y="92"/>
                  <a:pt x="359"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8" y="92"/>
                  <a:pt x="358" y="92"/>
                  <a:pt x="358" y="92"/>
                </a:cubicBezTo>
                <a:cubicBezTo>
                  <a:pt x="356" y="92"/>
                  <a:pt x="355" y="93"/>
                  <a:pt x="353" y="94"/>
                </a:cubicBezTo>
                <a:cubicBezTo>
                  <a:pt x="352" y="97"/>
                  <a:pt x="349" y="97"/>
                  <a:pt x="347" y="98"/>
                </a:cubicBezTo>
                <a:cubicBezTo>
                  <a:pt x="347" y="99"/>
                  <a:pt x="347" y="100"/>
                  <a:pt x="347" y="100"/>
                </a:cubicBezTo>
                <a:cubicBezTo>
                  <a:pt x="347" y="100"/>
                  <a:pt x="347" y="100"/>
                  <a:pt x="346" y="105"/>
                </a:cubicBezTo>
                <a:cubicBezTo>
                  <a:pt x="345" y="105"/>
                  <a:pt x="345" y="105"/>
                  <a:pt x="345" y="105"/>
                </a:cubicBezTo>
                <a:cubicBezTo>
                  <a:pt x="344" y="106"/>
                  <a:pt x="344" y="107"/>
                  <a:pt x="344" y="108"/>
                </a:cubicBezTo>
                <a:cubicBezTo>
                  <a:pt x="345" y="108"/>
                  <a:pt x="346" y="108"/>
                  <a:pt x="346" y="108"/>
                </a:cubicBezTo>
                <a:cubicBezTo>
                  <a:pt x="347" y="108"/>
                  <a:pt x="347" y="108"/>
                  <a:pt x="347" y="108"/>
                </a:cubicBezTo>
                <a:cubicBezTo>
                  <a:pt x="348" y="108"/>
                  <a:pt x="348" y="108"/>
                  <a:pt x="348" y="108"/>
                </a:cubicBezTo>
                <a:cubicBezTo>
                  <a:pt x="348" y="109"/>
                  <a:pt x="347" y="110"/>
                  <a:pt x="347" y="110"/>
                </a:cubicBezTo>
                <a:cubicBezTo>
                  <a:pt x="346" y="112"/>
                  <a:pt x="346" y="112"/>
                  <a:pt x="345" y="112"/>
                </a:cubicBezTo>
                <a:cubicBezTo>
                  <a:pt x="345" y="113"/>
                  <a:pt x="345" y="113"/>
                  <a:pt x="345" y="114"/>
                </a:cubicBezTo>
                <a:cubicBezTo>
                  <a:pt x="346" y="114"/>
                  <a:pt x="346" y="114"/>
                  <a:pt x="348" y="114"/>
                </a:cubicBezTo>
                <a:cubicBezTo>
                  <a:pt x="348" y="116"/>
                  <a:pt x="348" y="116"/>
                  <a:pt x="347" y="117"/>
                </a:cubicBezTo>
                <a:cubicBezTo>
                  <a:pt x="352" y="117"/>
                  <a:pt x="357" y="117"/>
                  <a:pt x="362" y="117"/>
                </a:cubicBezTo>
                <a:cubicBezTo>
                  <a:pt x="363" y="116"/>
                  <a:pt x="363" y="116"/>
                  <a:pt x="366" y="115"/>
                </a:cubicBezTo>
                <a:cubicBezTo>
                  <a:pt x="366" y="114"/>
                  <a:pt x="366" y="114"/>
                  <a:pt x="366" y="113"/>
                </a:cubicBezTo>
                <a:cubicBezTo>
                  <a:pt x="368" y="113"/>
                  <a:pt x="368" y="115"/>
                  <a:pt x="369" y="116"/>
                </a:cubicBezTo>
                <a:cubicBezTo>
                  <a:pt x="369" y="116"/>
                  <a:pt x="369" y="117"/>
                  <a:pt x="369" y="117"/>
                </a:cubicBezTo>
                <a:cubicBezTo>
                  <a:pt x="378" y="118"/>
                  <a:pt x="387" y="118"/>
                  <a:pt x="395" y="118"/>
                </a:cubicBezTo>
                <a:cubicBezTo>
                  <a:pt x="396" y="118"/>
                  <a:pt x="397" y="118"/>
                  <a:pt x="398" y="117"/>
                </a:cubicBezTo>
                <a:cubicBezTo>
                  <a:pt x="398" y="116"/>
                  <a:pt x="399" y="115"/>
                  <a:pt x="401" y="114"/>
                </a:cubicBezTo>
                <a:cubicBezTo>
                  <a:pt x="401" y="113"/>
                  <a:pt x="401" y="112"/>
                  <a:pt x="401" y="112"/>
                </a:cubicBezTo>
                <a:cubicBezTo>
                  <a:pt x="401" y="112"/>
                  <a:pt x="400" y="111"/>
                  <a:pt x="400" y="111"/>
                </a:cubicBezTo>
                <a:cubicBezTo>
                  <a:pt x="399" y="111"/>
                  <a:pt x="398" y="111"/>
                  <a:pt x="396" y="111"/>
                </a:cubicBezTo>
                <a:cubicBezTo>
                  <a:pt x="396" y="109"/>
                  <a:pt x="396" y="109"/>
                  <a:pt x="396" y="107"/>
                </a:cubicBezTo>
                <a:cubicBezTo>
                  <a:pt x="395" y="107"/>
                  <a:pt x="394" y="107"/>
                  <a:pt x="394" y="107"/>
                </a:cubicBezTo>
                <a:cubicBezTo>
                  <a:pt x="394" y="104"/>
                  <a:pt x="394" y="101"/>
                  <a:pt x="393" y="99"/>
                </a:cubicBezTo>
                <a:cubicBezTo>
                  <a:pt x="394" y="99"/>
                  <a:pt x="394" y="99"/>
                  <a:pt x="397" y="94"/>
                </a:cubicBezTo>
                <a:cubicBezTo>
                  <a:pt x="402" y="93"/>
                  <a:pt x="405" y="88"/>
                  <a:pt x="405" y="88"/>
                </a:cubicBezTo>
                <a:cubicBezTo>
                  <a:pt x="406" y="87"/>
                  <a:pt x="406" y="87"/>
                  <a:pt x="408" y="87"/>
                </a:cubicBezTo>
                <a:cubicBezTo>
                  <a:pt x="409" y="86"/>
                  <a:pt x="409" y="86"/>
                  <a:pt x="409" y="86"/>
                </a:cubicBezTo>
                <a:cubicBezTo>
                  <a:pt x="408" y="83"/>
                  <a:pt x="410" y="80"/>
                  <a:pt x="410" y="77"/>
                </a:cubicBezTo>
                <a:cubicBezTo>
                  <a:pt x="411" y="77"/>
                  <a:pt x="411"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3" y="77"/>
                  <a:pt x="413" y="77"/>
                  <a:pt x="413" y="77"/>
                </a:cubicBezTo>
                <a:cubicBezTo>
                  <a:pt x="414" y="77"/>
                  <a:pt x="414" y="77"/>
                  <a:pt x="414" y="77"/>
                </a:cubicBezTo>
                <a:cubicBezTo>
                  <a:pt x="414" y="77"/>
                  <a:pt x="414" y="77"/>
                  <a:pt x="414" y="77"/>
                </a:cubicBezTo>
                <a:cubicBezTo>
                  <a:pt x="415" y="79"/>
                  <a:pt x="415" y="79"/>
                  <a:pt x="416" y="79"/>
                </a:cubicBezTo>
                <a:cubicBezTo>
                  <a:pt x="417" y="78"/>
                  <a:pt x="417" y="78"/>
                  <a:pt x="417" y="78"/>
                </a:cubicBezTo>
                <a:cubicBezTo>
                  <a:pt x="419" y="79"/>
                  <a:pt x="419" y="79"/>
                  <a:pt x="420" y="80"/>
                </a:cubicBezTo>
                <a:cubicBezTo>
                  <a:pt x="420" y="82"/>
                  <a:pt x="420" y="82"/>
                  <a:pt x="420" y="83"/>
                </a:cubicBezTo>
                <a:cubicBezTo>
                  <a:pt x="420" y="83"/>
                  <a:pt x="419" y="83"/>
                  <a:pt x="418" y="83"/>
                </a:cubicBezTo>
                <a:cubicBezTo>
                  <a:pt x="419" y="86"/>
                  <a:pt x="419" y="86"/>
                  <a:pt x="409" y="95"/>
                </a:cubicBezTo>
                <a:cubicBezTo>
                  <a:pt x="409" y="97"/>
                  <a:pt x="408" y="100"/>
                  <a:pt x="409" y="103"/>
                </a:cubicBezTo>
                <a:cubicBezTo>
                  <a:pt x="409" y="104"/>
                  <a:pt x="409" y="104"/>
                  <a:pt x="409" y="104"/>
                </a:cubicBezTo>
                <a:cubicBezTo>
                  <a:pt x="409" y="105"/>
                  <a:pt x="410" y="106"/>
                  <a:pt x="410" y="106"/>
                </a:cubicBezTo>
                <a:cubicBezTo>
                  <a:pt x="411" y="108"/>
                  <a:pt x="419" y="112"/>
                  <a:pt x="419" y="112"/>
                </a:cubicBezTo>
                <a:cubicBezTo>
                  <a:pt x="420" y="112"/>
                  <a:pt x="420" y="112"/>
                  <a:pt x="420" y="112"/>
                </a:cubicBezTo>
                <a:cubicBezTo>
                  <a:pt x="423" y="111"/>
                  <a:pt x="426" y="111"/>
                  <a:pt x="429" y="110"/>
                </a:cubicBezTo>
                <a:cubicBezTo>
                  <a:pt x="429" y="109"/>
                  <a:pt x="429" y="109"/>
                  <a:pt x="429" y="109"/>
                </a:cubicBezTo>
                <a:cubicBezTo>
                  <a:pt x="432" y="109"/>
                  <a:pt x="434" y="109"/>
                  <a:pt x="436" y="109"/>
                </a:cubicBezTo>
                <a:cubicBezTo>
                  <a:pt x="436" y="109"/>
                  <a:pt x="437" y="108"/>
                  <a:pt x="438" y="108"/>
                </a:cubicBezTo>
                <a:cubicBezTo>
                  <a:pt x="438" y="108"/>
                  <a:pt x="438" y="108"/>
                  <a:pt x="438" y="108"/>
                </a:cubicBezTo>
                <a:cubicBezTo>
                  <a:pt x="439" y="109"/>
                  <a:pt x="439" y="109"/>
                  <a:pt x="440" y="110"/>
                </a:cubicBezTo>
                <a:cubicBezTo>
                  <a:pt x="442" y="111"/>
                  <a:pt x="443" y="111"/>
                  <a:pt x="445" y="111"/>
                </a:cubicBezTo>
                <a:cubicBezTo>
                  <a:pt x="445" y="111"/>
                  <a:pt x="445" y="111"/>
                  <a:pt x="445" y="111"/>
                </a:cubicBezTo>
                <a:cubicBezTo>
                  <a:pt x="445" y="112"/>
                  <a:pt x="445" y="112"/>
                  <a:pt x="445" y="112"/>
                </a:cubicBezTo>
                <a:cubicBezTo>
                  <a:pt x="439" y="112"/>
                  <a:pt x="438" y="112"/>
                  <a:pt x="437" y="116"/>
                </a:cubicBezTo>
                <a:cubicBezTo>
                  <a:pt x="432" y="118"/>
                  <a:pt x="428" y="114"/>
                  <a:pt x="424" y="116"/>
                </a:cubicBezTo>
                <a:cubicBezTo>
                  <a:pt x="422" y="116"/>
                  <a:pt x="422" y="116"/>
                  <a:pt x="421" y="116"/>
                </a:cubicBezTo>
                <a:cubicBezTo>
                  <a:pt x="421" y="117"/>
                  <a:pt x="420" y="118"/>
                  <a:pt x="420" y="118"/>
                </a:cubicBezTo>
                <a:cubicBezTo>
                  <a:pt x="453" y="120"/>
                  <a:pt x="485" y="121"/>
                  <a:pt x="515" y="121"/>
                </a:cubicBezTo>
                <a:cubicBezTo>
                  <a:pt x="528" y="121"/>
                  <a:pt x="539" y="121"/>
                  <a:pt x="550" y="121"/>
                </a:cubicBezTo>
                <a:moveTo>
                  <a:pt x="362" y="117"/>
                </a:moveTo>
                <a:cubicBezTo>
                  <a:pt x="357" y="117"/>
                  <a:pt x="352" y="117"/>
                  <a:pt x="347" y="117"/>
                </a:cubicBezTo>
                <a:cubicBezTo>
                  <a:pt x="347" y="117"/>
                  <a:pt x="347" y="117"/>
                  <a:pt x="347" y="117"/>
                </a:cubicBezTo>
                <a:cubicBezTo>
                  <a:pt x="346" y="118"/>
                  <a:pt x="346" y="118"/>
                  <a:pt x="346" y="118"/>
                </a:cubicBezTo>
                <a:cubicBezTo>
                  <a:pt x="346" y="118"/>
                  <a:pt x="346" y="118"/>
                  <a:pt x="346" y="119"/>
                </a:cubicBezTo>
                <a:cubicBezTo>
                  <a:pt x="346" y="119"/>
                  <a:pt x="346" y="119"/>
                  <a:pt x="346" y="119"/>
                </a:cubicBezTo>
                <a:cubicBezTo>
                  <a:pt x="349" y="119"/>
                  <a:pt x="349" y="119"/>
                  <a:pt x="349" y="119"/>
                </a:cubicBezTo>
                <a:cubicBezTo>
                  <a:pt x="349" y="120"/>
                  <a:pt x="349" y="120"/>
                  <a:pt x="349" y="120"/>
                </a:cubicBezTo>
                <a:cubicBezTo>
                  <a:pt x="349" y="120"/>
                  <a:pt x="349" y="120"/>
                  <a:pt x="350" y="121"/>
                </a:cubicBezTo>
                <a:cubicBezTo>
                  <a:pt x="351" y="121"/>
                  <a:pt x="352" y="121"/>
                  <a:pt x="352" y="121"/>
                </a:cubicBezTo>
                <a:cubicBezTo>
                  <a:pt x="353" y="121"/>
                  <a:pt x="353" y="121"/>
                  <a:pt x="354" y="122"/>
                </a:cubicBezTo>
                <a:cubicBezTo>
                  <a:pt x="354" y="122"/>
                  <a:pt x="354" y="122"/>
                  <a:pt x="355" y="122"/>
                </a:cubicBezTo>
                <a:cubicBezTo>
                  <a:pt x="355" y="122"/>
                  <a:pt x="356" y="121"/>
                  <a:pt x="357" y="121"/>
                </a:cubicBezTo>
                <a:cubicBezTo>
                  <a:pt x="357" y="120"/>
                  <a:pt x="357" y="120"/>
                  <a:pt x="357" y="120"/>
                </a:cubicBezTo>
                <a:cubicBezTo>
                  <a:pt x="359" y="120"/>
                  <a:pt x="359" y="120"/>
                  <a:pt x="359" y="120"/>
                </a:cubicBezTo>
                <a:cubicBezTo>
                  <a:pt x="359" y="120"/>
                  <a:pt x="360" y="119"/>
                  <a:pt x="360" y="119"/>
                </a:cubicBezTo>
                <a:cubicBezTo>
                  <a:pt x="360" y="118"/>
                  <a:pt x="360" y="118"/>
                  <a:pt x="360" y="118"/>
                </a:cubicBezTo>
                <a:cubicBezTo>
                  <a:pt x="361" y="118"/>
                  <a:pt x="361" y="118"/>
                  <a:pt x="362" y="117"/>
                </a:cubicBezTo>
                <a:moveTo>
                  <a:pt x="395" y="118"/>
                </a:moveTo>
                <a:cubicBezTo>
                  <a:pt x="387" y="118"/>
                  <a:pt x="378" y="118"/>
                  <a:pt x="369" y="118"/>
                </a:cubicBezTo>
                <a:cubicBezTo>
                  <a:pt x="369" y="119"/>
                  <a:pt x="371" y="119"/>
                  <a:pt x="371" y="121"/>
                </a:cubicBezTo>
                <a:cubicBezTo>
                  <a:pt x="371" y="121"/>
                  <a:pt x="371" y="121"/>
                  <a:pt x="371" y="121"/>
                </a:cubicBezTo>
                <a:cubicBezTo>
                  <a:pt x="371" y="122"/>
                  <a:pt x="370" y="122"/>
                  <a:pt x="370" y="122"/>
                </a:cubicBezTo>
                <a:cubicBezTo>
                  <a:pt x="370" y="122"/>
                  <a:pt x="370" y="124"/>
                  <a:pt x="371" y="125"/>
                </a:cubicBezTo>
                <a:cubicBezTo>
                  <a:pt x="372" y="125"/>
                  <a:pt x="372" y="125"/>
                  <a:pt x="372" y="125"/>
                </a:cubicBezTo>
                <a:cubicBezTo>
                  <a:pt x="372" y="125"/>
                  <a:pt x="373" y="126"/>
                  <a:pt x="373" y="127"/>
                </a:cubicBezTo>
                <a:cubicBezTo>
                  <a:pt x="373" y="127"/>
                  <a:pt x="373" y="128"/>
                  <a:pt x="373" y="128"/>
                </a:cubicBezTo>
                <a:cubicBezTo>
                  <a:pt x="373" y="129"/>
                  <a:pt x="373" y="129"/>
                  <a:pt x="373" y="129"/>
                </a:cubicBezTo>
                <a:cubicBezTo>
                  <a:pt x="373" y="131"/>
                  <a:pt x="374" y="131"/>
                  <a:pt x="375" y="132"/>
                </a:cubicBezTo>
                <a:cubicBezTo>
                  <a:pt x="376" y="133"/>
                  <a:pt x="376" y="133"/>
                  <a:pt x="376" y="134"/>
                </a:cubicBezTo>
                <a:cubicBezTo>
                  <a:pt x="376" y="135"/>
                  <a:pt x="375" y="135"/>
                  <a:pt x="375" y="136"/>
                </a:cubicBezTo>
                <a:cubicBezTo>
                  <a:pt x="375" y="137"/>
                  <a:pt x="375" y="137"/>
                  <a:pt x="375" y="137"/>
                </a:cubicBezTo>
                <a:cubicBezTo>
                  <a:pt x="375" y="137"/>
                  <a:pt x="376" y="138"/>
                  <a:pt x="376" y="138"/>
                </a:cubicBezTo>
                <a:cubicBezTo>
                  <a:pt x="378" y="139"/>
                  <a:pt x="380" y="139"/>
                  <a:pt x="382" y="139"/>
                </a:cubicBezTo>
                <a:cubicBezTo>
                  <a:pt x="382" y="136"/>
                  <a:pt x="383" y="134"/>
                  <a:pt x="385" y="135"/>
                </a:cubicBezTo>
                <a:cubicBezTo>
                  <a:pt x="385" y="135"/>
                  <a:pt x="386" y="135"/>
                  <a:pt x="386" y="135"/>
                </a:cubicBezTo>
                <a:cubicBezTo>
                  <a:pt x="387" y="135"/>
                  <a:pt x="387" y="135"/>
                  <a:pt x="387" y="135"/>
                </a:cubicBezTo>
                <a:cubicBezTo>
                  <a:pt x="388" y="136"/>
                  <a:pt x="388" y="135"/>
                  <a:pt x="389" y="134"/>
                </a:cubicBezTo>
                <a:cubicBezTo>
                  <a:pt x="389" y="134"/>
                  <a:pt x="390" y="134"/>
                  <a:pt x="391" y="134"/>
                </a:cubicBezTo>
                <a:cubicBezTo>
                  <a:pt x="391" y="133"/>
                  <a:pt x="391" y="132"/>
                  <a:pt x="391" y="131"/>
                </a:cubicBezTo>
                <a:cubicBezTo>
                  <a:pt x="392" y="131"/>
                  <a:pt x="394" y="131"/>
                  <a:pt x="395" y="131"/>
                </a:cubicBezTo>
                <a:cubicBezTo>
                  <a:pt x="395" y="130"/>
                  <a:pt x="395" y="130"/>
                  <a:pt x="395" y="129"/>
                </a:cubicBezTo>
                <a:cubicBezTo>
                  <a:pt x="394" y="129"/>
                  <a:pt x="394" y="129"/>
                  <a:pt x="393" y="129"/>
                </a:cubicBezTo>
                <a:cubicBezTo>
                  <a:pt x="391" y="129"/>
                  <a:pt x="391" y="129"/>
                  <a:pt x="391" y="129"/>
                </a:cubicBezTo>
                <a:cubicBezTo>
                  <a:pt x="391" y="128"/>
                  <a:pt x="391" y="128"/>
                  <a:pt x="391" y="128"/>
                </a:cubicBezTo>
                <a:cubicBezTo>
                  <a:pt x="390" y="128"/>
                  <a:pt x="390" y="128"/>
                  <a:pt x="390" y="128"/>
                </a:cubicBezTo>
                <a:cubicBezTo>
                  <a:pt x="392" y="125"/>
                  <a:pt x="392" y="125"/>
                  <a:pt x="392" y="123"/>
                </a:cubicBezTo>
                <a:cubicBezTo>
                  <a:pt x="393" y="120"/>
                  <a:pt x="393" y="120"/>
                  <a:pt x="393" y="120"/>
                </a:cubicBezTo>
                <a:cubicBezTo>
                  <a:pt x="394" y="119"/>
                  <a:pt x="395" y="119"/>
                  <a:pt x="395" y="118"/>
                </a:cubicBezTo>
                <a:moveTo>
                  <a:pt x="605" y="288"/>
                </a:moveTo>
                <a:cubicBezTo>
                  <a:pt x="596" y="225"/>
                  <a:pt x="577" y="168"/>
                  <a:pt x="550" y="121"/>
                </a:cubicBezTo>
                <a:cubicBezTo>
                  <a:pt x="539" y="121"/>
                  <a:pt x="528" y="121"/>
                  <a:pt x="515" y="121"/>
                </a:cubicBezTo>
                <a:cubicBezTo>
                  <a:pt x="485" y="121"/>
                  <a:pt x="453" y="120"/>
                  <a:pt x="420" y="119"/>
                </a:cubicBezTo>
                <a:cubicBezTo>
                  <a:pt x="418" y="119"/>
                  <a:pt x="416" y="119"/>
                  <a:pt x="415"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6" y="119"/>
                  <a:pt x="416" y="119"/>
                  <a:pt x="416" y="119"/>
                </a:cubicBezTo>
                <a:cubicBezTo>
                  <a:pt x="415" y="120"/>
                  <a:pt x="414" y="120"/>
                  <a:pt x="412" y="121"/>
                </a:cubicBezTo>
                <a:cubicBezTo>
                  <a:pt x="412" y="121"/>
                  <a:pt x="412" y="122"/>
                  <a:pt x="413" y="123"/>
                </a:cubicBezTo>
                <a:cubicBezTo>
                  <a:pt x="415" y="124"/>
                  <a:pt x="415" y="124"/>
                  <a:pt x="418" y="124"/>
                </a:cubicBezTo>
                <a:cubicBezTo>
                  <a:pt x="418" y="123"/>
                  <a:pt x="420" y="122"/>
                  <a:pt x="420" y="121"/>
                </a:cubicBezTo>
                <a:cubicBezTo>
                  <a:pt x="423" y="122"/>
                  <a:pt x="424" y="125"/>
                  <a:pt x="426" y="126"/>
                </a:cubicBezTo>
                <a:cubicBezTo>
                  <a:pt x="426" y="126"/>
                  <a:pt x="426" y="127"/>
                  <a:pt x="426" y="127"/>
                </a:cubicBezTo>
                <a:cubicBezTo>
                  <a:pt x="425" y="128"/>
                  <a:pt x="424" y="129"/>
                  <a:pt x="423" y="130"/>
                </a:cubicBezTo>
                <a:cubicBezTo>
                  <a:pt x="423" y="131"/>
                  <a:pt x="422" y="131"/>
                  <a:pt x="421" y="131"/>
                </a:cubicBezTo>
                <a:cubicBezTo>
                  <a:pt x="421" y="131"/>
                  <a:pt x="420" y="131"/>
                  <a:pt x="420" y="131"/>
                </a:cubicBezTo>
                <a:cubicBezTo>
                  <a:pt x="419" y="130"/>
                  <a:pt x="419" y="129"/>
                  <a:pt x="419" y="129"/>
                </a:cubicBezTo>
                <a:cubicBezTo>
                  <a:pt x="418" y="128"/>
                  <a:pt x="417" y="128"/>
                  <a:pt x="417" y="128"/>
                </a:cubicBezTo>
                <a:cubicBezTo>
                  <a:pt x="417" y="127"/>
                  <a:pt x="417" y="126"/>
                  <a:pt x="417" y="126"/>
                </a:cubicBezTo>
                <a:cubicBezTo>
                  <a:pt x="416" y="126"/>
                  <a:pt x="416" y="126"/>
                  <a:pt x="415" y="126"/>
                </a:cubicBezTo>
                <a:cubicBezTo>
                  <a:pt x="415" y="127"/>
                  <a:pt x="414" y="128"/>
                  <a:pt x="413" y="128"/>
                </a:cubicBezTo>
                <a:cubicBezTo>
                  <a:pt x="412" y="133"/>
                  <a:pt x="410" y="141"/>
                  <a:pt x="410" y="141"/>
                </a:cubicBezTo>
                <a:cubicBezTo>
                  <a:pt x="411" y="141"/>
                  <a:pt x="411" y="141"/>
                  <a:pt x="412" y="142"/>
                </a:cubicBezTo>
                <a:cubicBezTo>
                  <a:pt x="411" y="143"/>
                  <a:pt x="411" y="143"/>
                  <a:pt x="411" y="143"/>
                </a:cubicBezTo>
                <a:cubicBezTo>
                  <a:pt x="404" y="141"/>
                  <a:pt x="404" y="141"/>
                  <a:pt x="402" y="143"/>
                </a:cubicBezTo>
                <a:cubicBezTo>
                  <a:pt x="403" y="144"/>
                  <a:pt x="404" y="145"/>
                  <a:pt x="404" y="146"/>
                </a:cubicBezTo>
                <a:cubicBezTo>
                  <a:pt x="404" y="147"/>
                  <a:pt x="404" y="147"/>
                  <a:pt x="404" y="147"/>
                </a:cubicBezTo>
                <a:cubicBezTo>
                  <a:pt x="403" y="147"/>
                  <a:pt x="403" y="147"/>
                  <a:pt x="403" y="147"/>
                </a:cubicBezTo>
                <a:cubicBezTo>
                  <a:pt x="401" y="145"/>
                  <a:pt x="399" y="144"/>
                  <a:pt x="397" y="142"/>
                </a:cubicBezTo>
                <a:cubicBezTo>
                  <a:pt x="383" y="149"/>
                  <a:pt x="379" y="151"/>
                  <a:pt x="379" y="144"/>
                </a:cubicBezTo>
                <a:cubicBezTo>
                  <a:pt x="377" y="144"/>
                  <a:pt x="377" y="144"/>
                  <a:pt x="377" y="144"/>
                </a:cubicBezTo>
                <a:cubicBezTo>
                  <a:pt x="376" y="145"/>
                  <a:pt x="375" y="145"/>
                  <a:pt x="374" y="145"/>
                </a:cubicBezTo>
                <a:cubicBezTo>
                  <a:pt x="373" y="145"/>
                  <a:pt x="372" y="145"/>
                  <a:pt x="372" y="145"/>
                </a:cubicBezTo>
                <a:cubicBezTo>
                  <a:pt x="371" y="145"/>
                  <a:pt x="370" y="145"/>
                  <a:pt x="370" y="145"/>
                </a:cubicBezTo>
                <a:cubicBezTo>
                  <a:pt x="370" y="145"/>
                  <a:pt x="370" y="146"/>
                  <a:pt x="370" y="147"/>
                </a:cubicBezTo>
                <a:cubicBezTo>
                  <a:pt x="369" y="148"/>
                  <a:pt x="368" y="148"/>
                  <a:pt x="368" y="148"/>
                </a:cubicBezTo>
                <a:cubicBezTo>
                  <a:pt x="367" y="148"/>
                  <a:pt x="367" y="147"/>
                  <a:pt x="366" y="147"/>
                </a:cubicBezTo>
                <a:cubicBezTo>
                  <a:pt x="366" y="146"/>
                  <a:pt x="365" y="145"/>
                  <a:pt x="364" y="145"/>
                </a:cubicBezTo>
                <a:cubicBezTo>
                  <a:pt x="363" y="145"/>
                  <a:pt x="363" y="145"/>
                  <a:pt x="362" y="145"/>
                </a:cubicBezTo>
                <a:cubicBezTo>
                  <a:pt x="362" y="144"/>
                  <a:pt x="362" y="144"/>
                  <a:pt x="362" y="143"/>
                </a:cubicBezTo>
                <a:cubicBezTo>
                  <a:pt x="362" y="143"/>
                  <a:pt x="363" y="142"/>
                  <a:pt x="363" y="141"/>
                </a:cubicBezTo>
                <a:cubicBezTo>
                  <a:pt x="364" y="141"/>
                  <a:pt x="365" y="141"/>
                  <a:pt x="366" y="141"/>
                </a:cubicBezTo>
                <a:cubicBezTo>
                  <a:pt x="368" y="142"/>
                  <a:pt x="370" y="143"/>
                  <a:pt x="372" y="143"/>
                </a:cubicBezTo>
                <a:cubicBezTo>
                  <a:pt x="372" y="142"/>
                  <a:pt x="374" y="140"/>
                  <a:pt x="374" y="135"/>
                </a:cubicBezTo>
                <a:cubicBezTo>
                  <a:pt x="373" y="134"/>
                  <a:pt x="373" y="134"/>
                  <a:pt x="372" y="134"/>
                </a:cubicBezTo>
                <a:cubicBezTo>
                  <a:pt x="369" y="135"/>
                  <a:pt x="369" y="135"/>
                  <a:pt x="368" y="136"/>
                </a:cubicBezTo>
                <a:cubicBezTo>
                  <a:pt x="367" y="137"/>
                  <a:pt x="367" y="137"/>
                  <a:pt x="367" y="137"/>
                </a:cubicBezTo>
                <a:cubicBezTo>
                  <a:pt x="366" y="137"/>
                  <a:pt x="366" y="137"/>
                  <a:pt x="366" y="137"/>
                </a:cubicBezTo>
                <a:cubicBezTo>
                  <a:pt x="366" y="136"/>
                  <a:pt x="366" y="136"/>
                  <a:pt x="366" y="135"/>
                </a:cubicBezTo>
                <a:cubicBezTo>
                  <a:pt x="366" y="135"/>
                  <a:pt x="367" y="134"/>
                  <a:pt x="367" y="134"/>
                </a:cubicBezTo>
                <a:cubicBezTo>
                  <a:pt x="367" y="132"/>
                  <a:pt x="367" y="132"/>
                  <a:pt x="367" y="131"/>
                </a:cubicBezTo>
                <a:cubicBezTo>
                  <a:pt x="367" y="132"/>
                  <a:pt x="366" y="132"/>
                  <a:pt x="366" y="132"/>
                </a:cubicBezTo>
                <a:cubicBezTo>
                  <a:pt x="365" y="125"/>
                  <a:pt x="365" y="125"/>
                  <a:pt x="364" y="124"/>
                </a:cubicBezTo>
                <a:cubicBezTo>
                  <a:pt x="360" y="128"/>
                  <a:pt x="360" y="128"/>
                  <a:pt x="359" y="128"/>
                </a:cubicBezTo>
                <a:cubicBezTo>
                  <a:pt x="358" y="129"/>
                  <a:pt x="358" y="129"/>
                  <a:pt x="358" y="130"/>
                </a:cubicBezTo>
                <a:cubicBezTo>
                  <a:pt x="358" y="131"/>
                  <a:pt x="358" y="131"/>
                  <a:pt x="358" y="131"/>
                </a:cubicBezTo>
                <a:cubicBezTo>
                  <a:pt x="357" y="132"/>
                  <a:pt x="356" y="132"/>
                  <a:pt x="355" y="133"/>
                </a:cubicBezTo>
                <a:cubicBezTo>
                  <a:pt x="353" y="136"/>
                  <a:pt x="357" y="138"/>
                  <a:pt x="356" y="141"/>
                </a:cubicBezTo>
                <a:cubicBezTo>
                  <a:pt x="356" y="142"/>
                  <a:pt x="356" y="142"/>
                  <a:pt x="356" y="142"/>
                </a:cubicBezTo>
                <a:cubicBezTo>
                  <a:pt x="355" y="144"/>
                  <a:pt x="355" y="144"/>
                  <a:pt x="355" y="144"/>
                </a:cubicBezTo>
                <a:cubicBezTo>
                  <a:pt x="356" y="145"/>
                  <a:pt x="356" y="147"/>
                  <a:pt x="356" y="148"/>
                </a:cubicBezTo>
                <a:cubicBezTo>
                  <a:pt x="356" y="149"/>
                  <a:pt x="356" y="150"/>
                  <a:pt x="356" y="150"/>
                </a:cubicBezTo>
                <a:cubicBezTo>
                  <a:pt x="356" y="150"/>
                  <a:pt x="355" y="150"/>
                  <a:pt x="355" y="150"/>
                </a:cubicBezTo>
                <a:cubicBezTo>
                  <a:pt x="354" y="150"/>
                  <a:pt x="354" y="150"/>
                  <a:pt x="353" y="150"/>
                </a:cubicBezTo>
                <a:cubicBezTo>
                  <a:pt x="351" y="151"/>
                  <a:pt x="351" y="151"/>
                  <a:pt x="350" y="150"/>
                </a:cubicBezTo>
                <a:cubicBezTo>
                  <a:pt x="346" y="150"/>
                  <a:pt x="346" y="150"/>
                  <a:pt x="337" y="156"/>
                </a:cubicBezTo>
                <a:cubicBezTo>
                  <a:pt x="336" y="155"/>
                  <a:pt x="336" y="155"/>
                  <a:pt x="335" y="155"/>
                </a:cubicBezTo>
                <a:cubicBezTo>
                  <a:pt x="335" y="155"/>
                  <a:pt x="335" y="155"/>
                  <a:pt x="334" y="155"/>
                </a:cubicBezTo>
                <a:cubicBezTo>
                  <a:pt x="334" y="155"/>
                  <a:pt x="333" y="155"/>
                  <a:pt x="333" y="155"/>
                </a:cubicBezTo>
                <a:cubicBezTo>
                  <a:pt x="332" y="155"/>
                  <a:pt x="332" y="156"/>
                  <a:pt x="332" y="157"/>
                </a:cubicBezTo>
                <a:cubicBezTo>
                  <a:pt x="334" y="158"/>
                  <a:pt x="334" y="158"/>
                  <a:pt x="334" y="158"/>
                </a:cubicBezTo>
                <a:cubicBezTo>
                  <a:pt x="334" y="159"/>
                  <a:pt x="334" y="160"/>
                  <a:pt x="333" y="161"/>
                </a:cubicBezTo>
                <a:cubicBezTo>
                  <a:pt x="330" y="161"/>
                  <a:pt x="330" y="161"/>
                  <a:pt x="325" y="165"/>
                </a:cubicBezTo>
                <a:cubicBezTo>
                  <a:pt x="324" y="165"/>
                  <a:pt x="324" y="165"/>
                  <a:pt x="324" y="165"/>
                </a:cubicBezTo>
                <a:cubicBezTo>
                  <a:pt x="323" y="165"/>
                  <a:pt x="322" y="165"/>
                  <a:pt x="322" y="165"/>
                </a:cubicBezTo>
                <a:cubicBezTo>
                  <a:pt x="320" y="167"/>
                  <a:pt x="320" y="169"/>
                  <a:pt x="319" y="171"/>
                </a:cubicBezTo>
                <a:cubicBezTo>
                  <a:pt x="317" y="171"/>
                  <a:pt x="316" y="171"/>
                  <a:pt x="314" y="172"/>
                </a:cubicBezTo>
                <a:cubicBezTo>
                  <a:pt x="314" y="173"/>
                  <a:pt x="313" y="174"/>
                  <a:pt x="313" y="175"/>
                </a:cubicBezTo>
                <a:cubicBezTo>
                  <a:pt x="312" y="175"/>
                  <a:pt x="311" y="175"/>
                  <a:pt x="310" y="175"/>
                </a:cubicBezTo>
                <a:cubicBezTo>
                  <a:pt x="309" y="174"/>
                  <a:pt x="309" y="174"/>
                  <a:pt x="309" y="174"/>
                </a:cubicBezTo>
                <a:cubicBezTo>
                  <a:pt x="308" y="174"/>
                  <a:pt x="307" y="174"/>
                  <a:pt x="307" y="174"/>
                </a:cubicBezTo>
                <a:cubicBezTo>
                  <a:pt x="306" y="173"/>
                  <a:pt x="306" y="173"/>
                  <a:pt x="306" y="173"/>
                </a:cubicBezTo>
                <a:cubicBezTo>
                  <a:pt x="305" y="172"/>
                  <a:pt x="305" y="172"/>
                  <a:pt x="304" y="172"/>
                </a:cubicBezTo>
                <a:cubicBezTo>
                  <a:pt x="303" y="173"/>
                  <a:pt x="303" y="174"/>
                  <a:pt x="303" y="175"/>
                </a:cubicBezTo>
                <a:cubicBezTo>
                  <a:pt x="303" y="175"/>
                  <a:pt x="304" y="176"/>
                  <a:pt x="304" y="176"/>
                </a:cubicBezTo>
                <a:cubicBezTo>
                  <a:pt x="304" y="176"/>
                  <a:pt x="303" y="177"/>
                  <a:pt x="303" y="178"/>
                </a:cubicBezTo>
                <a:cubicBezTo>
                  <a:pt x="303" y="179"/>
                  <a:pt x="303" y="179"/>
                  <a:pt x="303" y="179"/>
                </a:cubicBezTo>
                <a:cubicBezTo>
                  <a:pt x="303" y="179"/>
                  <a:pt x="303" y="180"/>
                  <a:pt x="303" y="180"/>
                </a:cubicBezTo>
                <a:cubicBezTo>
                  <a:pt x="301" y="180"/>
                  <a:pt x="298" y="180"/>
                  <a:pt x="296" y="180"/>
                </a:cubicBezTo>
                <a:cubicBezTo>
                  <a:pt x="295" y="179"/>
                  <a:pt x="295" y="179"/>
                  <a:pt x="295" y="178"/>
                </a:cubicBezTo>
                <a:cubicBezTo>
                  <a:pt x="289" y="179"/>
                  <a:pt x="289" y="179"/>
                  <a:pt x="288" y="180"/>
                </a:cubicBezTo>
                <a:cubicBezTo>
                  <a:pt x="288" y="182"/>
                  <a:pt x="289" y="182"/>
                  <a:pt x="289" y="182"/>
                </a:cubicBezTo>
                <a:cubicBezTo>
                  <a:pt x="290" y="183"/>
                  <a:pt x="291" y="184"/>
                  <a:pt x="292" y="184"/>
                </a:cubicBezTo>
                <a:cubicBezTo>
                  <a:pt x="294" y="184"/>
                  <a:pt x="294" y="184"/>
                  <a:pt x="295" y="184"/>
                </a:cubicBezTo>
                <a:cubicBezTo>
                  <a:pt x="298" y="187"/>
                  <a:pt x="298" y="187"/>
                  <a:pt x="298" y="188"/>
                </a:cubicBezTo>
                <a:cubicBezTo>
                  <a:pt x="299" y="191"/>
                  <a:pt x="299" y="193"/>
                  <a:pt x="299" y="195"/>
                </a:cubicBezTo>
                <a:cubicBezTo>
                  <a:pt x="300" y="196"/>
                  <a:pt x="301" y="197"/>
                  <a:pt x="302" y="199"/>
                </a:cubicBezTo>
                <a:cubicBezTo>
                  <a:pt x="302" y="201"/>
                  <a:pt x="302" y="201"/>
                  <a:pt x="297" y="213"/>
                </a:cubicBezTo>
                <a:cubicBezTo>
                  <a:pt x="296" y="214"/>
                  <a:pt x="294" y="215"/>
                  <a:pt x="293" y="215"/>
                </a:cubicBezTo>
                <a:cubicBezTo>
                  <a:pt x="292" y="215"/>
                  <a:pt x="292" y="215"/>
                  <a:pt x="292" y="215"/>
                </a:cubicBezTo>
                <a:cubicBezTo>
                  <a:pt x="289" y="214"/>
                  <a:pt x="286" y="214"/>
                  <a:pt x="283" y="212"/>
                </a:cubicBezTo>
                <a:cubicBezTo>
                  <a:pt x="279" y="211"/>
                  <a:pt x="276" y="211"/>
                  <a:pt x="273" y="211"/>
                </a:cubicBezTo>
                <a:cubicBezTo>
                  <a:pt x="269" y="210"/>
                  <a:pt x="269" y="210"/>
                  <a:pt x="268" y="209"/>
                </a:cubicBezTo>
                <a:cubicBezTo>
                  <a:pt x="268" y="209"/>
                  <a:pt x="268" y="209"/>
                  <a:pt x="268" y="209"/>
                </a:cubicBezTo>
                <a:cubicBezTo>
                  <a:pt x="267" y="210"/>
                  <a:pt x="267" y="210"/>
                  <a:pt x="266" y="210"/>
                </a:cubicBezTo>
                <a:cubicBezTo>
                  <a:pt x="264" y="212"/>
                  <a:pt x="262" y="212"/>
                  <a:pt x="260" y="212"/>
                </a:cubicBezTo>
                <a:cubicBezTo>
                  <a:pt x="260" y="213"/>
                  <a:pt x="260" y="213"/>
                  <a:pt x="260" y="213"/>
                </a:cubicBezTo>
                <a:cubicBezTo>
                  <a:pt x="262" y="217"/>
                  <a:pt x="258" y="221"/>
                  <a:pt x="260" y="225"/>
                </a:cubicBezTo>
                <a:cubicBezTo>
                  <a:pt x="259" y="227"/>
                  <a:pt x="259" y="229"/>
                  <a:pt x="259" y="232"/>
                </a:cubicBezTo>
                <a:cubicBezTo>
                  <a:pt x="254" y="239"/>
                  <a:pt x="254" y="239"/>
                  <a:pt x="255" y="241"/>
                </a:cubicBezTo>
                <a:cubicBezTo>
                  <a:pt x="256" y="243"/>
                  <a:pt x="256" y="244"/>
                  <a:pt x="256" y="244"/>
                </a:cubicBezTo>
                <a:cubicBezTo>
                  <a:pt x="255" y="245"/>
                  <a:pt x="255" y="245"/>
                  <a:pt x="255" y="245"/>
                </a:cubicBezTo>
                <a:cubicBezTo>
                  <a:pt x="254" y="247"/>
                  <a:pt x="254" y="247"/>
                  <a:pt x="254" y="251"/>
                </a:cubicBezTo>
                <a:cubicBezTo>
                  <a:pt x="255" y="251"/>
                  <a:pt x="256" y="251"/>
                  <a:pt x="257" y="251"/>
                </a:cubicBezTo>
                <a:cubicBezTo>
                  <a:pt x="259" y="251"/>
                  <a:pt x="260" y="250"/>
                  <a:pt x="262" y="253"/>
                </a:cubicBezTo>
                <a:cubicBezTo>
                  <a:pt x="263" y="253"/>
                  <a:pt x="264" y="252"/>
                  <a:pt x="265" y="252"/>
                </a:cubicBezTo>
                <a:cubicBezTo>
                  <a:pt x="266" y="252"/>
                  <a:pt x="266" y="252"/>
                  <a:pt x="269" y="254"/>
                </a:cubicBezTo>
                <a:cubicBezTo>
                  <a:pt x="270" y="255"/>
                  <a:pt x="270" y="257"/>
                  <a:pt x="271" y="258"/>
                </a:cubicBezTo>
                <a:cubicBezTo>
                  <a:pt x="271" y="258"/>
                  <a:pt x="272" y="258"/>
                  <a:pt x="272" y="258"/>
                </a:cubicBezTo>
                <a:cubicBezTo>
                  <a:pt x="271" y="257"/>
                  <a:pt x="271" y="257"/>
                  <a:pt x="271" y="257"/>
                </a:cubicBezTo>
                <a:cubicBezTo>
                  <a:pt x="281" y="254"/>
                  <a:pt x="289" y="246"/>
                  <a:pt x="301" y="246"/>
                </a:cubicBezTo>
                <a:cubicBezTo>
                  <a:pt x="303" y="244"/>
                  <a:pt x="303" y="243"/>
                  <a:pt x="303" y="242"/>
                </a:cubicBezTo>
                <a:cubicBezTo>
                  <a:pt x="302" y="241"/>
                  <a:pt x="301" y="240"/>
                  <a:pt x="301" y="239"/>
                </a:cubicBezTo>
                <a:cubicBezTo>
                  <a:pt x="301" y="238"/>
                  <a:pt x="301" y="238"/>
                  <a:pt x="304" y="232"/>
                </a:cubicBezTo>
                <a:cubicBezTo>
                  <a:pt x="306" y="229"/>
                  <a:pt x="320" y="226"/>
                  <a:pt x="320" y="226"/>
                </a:cubicBezTo>
                <a:cubicBezTo>
                  <a:pt x="322" y="224"/>
                  <a:pt x="322" y="223"/>
                  <a:pt x="322" y="222"/>
                </a:cubicBezTo>
                <a:cubicBezTo>
                  <a:pt x="322" y="222"/>
                  <a:pt x="322" y="222"/>
                  <a:pt x="322" y="221"/>
                </a:cubicBezTo>
                <a:cubicBezTo>
                  <a:pt x="322" y="216"/>
                  <a:pt x="322" y="212"/>
                  <a:pt x="329"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0" y="214"/>
                  <a:pt x="330" y="214"/>
                  <a:pt x="330" y="214"/>
                </a:cubicBezTo>
                <a:cubicBezTo>
                  <a:pt x="331" y="214"/>
                  <a:pt x="331" y="214"/>
                  <a:pt x="331" y="214"/>
                </a:cubicBezTo>
                <a:cubicBezTo>
                  <a:pt x="334" y="216"/>
                  <a:pt x="334" y="216"/>
                  <a:pt x="336" y="216"/>
                </a:cubicBezTo>
                <a:cubicBezTo>
                  <a:pt x="337" y="216"/>
                  <a:pt x="337" y="216"/>
                  <a:pt x="338" y="216"/>
                </a:cubicBezTo>
                <a:cubicBezTo>
                  <a:pt x="338" y="216"/>
                  <a:pt x="339" y="216"/>
                  <a:pt x="340" y="216"/>
                </a:cubicBezTo>
                <a:cubicBezTo>
                  <a:pt x="340" y="214"/>
                  <a:pt x="340" y="214"/>
                  <a:pt x="342" y="212"/>
                </a:cubicBezTo>
                <a:cubicBezTo>
                  <a:pt x="344" y="212"/>
                  <a:pt x="344" y="212"/>
                  <a:pt x="345" y="212"/>
                </a:cubicBezTo>
                <a:cubicBezTo>
                  <a:pt x="346" y="212"/>
                  <a:pt x="348" y="212"/>
                  <a:pt x="351" y="208"/>
                </a:cubicBezTo>
                <a:cubicBezTo>
                  <a:pt x="358" y="209"/>
                  <a:pt x="357" y="217"/>
                  <a:pt x="362" y="220"/>
                </a:cubicBezTo>
                <a:cubicBezTo>
                  <a:pt x="363" y="220"/>
                  <a:pt x="364" y="221"/>
                  <a:pt x="364" y="223"/>
                </a:cubicBezTo>
                <a:cubicBezTo>
                  <a:pt x="380" y="233"/>
                  <a:pt x="388" y="241"/>
                  <a:pt x="387" y="246"/>
                </a:cubicBezTo>
                <a:cubicBezTo>
                  <a:pt x="385" y="247"/>
                  <a:pt x="373" y="249"/>
                  <a:pt x="369" y="249"/>
                </a:cubicBezTo>
                <a:cubicBezTo>
                  <a:pt x="369" y="249"/>
                  <a:pt x="368" y="250"/>
                  <a:pt x="368" y="250"/>
                </a:cubicBezTo>
                <a:cubicBezTo>
                  <a:pt x="371" y="252"/>
                  <a:pt x="373" y="255"/>
                  <a:pt x="377" y="256"/>
                </a:cubicBezTo>
                <a:cubicBezTo>
                  <a:pt x="379" y="256"/>
                  <a:pt x="382" y="256"/>
                  <a:pt x="384" y="256"/>
                </a:cubicBezTo>
                <a:cubicBezTo>
                  <a:pt x="384" y="255"/>
                  <a:pt x="384" y="253"/>
                  <a:pt x="384" y="252"/>
                </a:cubicBezTo>
                <a:cubicBezTo>
                  <a:pt x="389" y="250"/>
                  <a:pt x="392" y="245"/>
                  <a:pt x="396" y="242"/>
                </a:cubicBezTo>
                <a:cubicBezTo>
                  <a:pt x="396" y="240"/>
                  <a:pt x="396" y="240"/>
                  <a:pt x="396" y="239"/>
                </a:cubicBezTo>
                <a:cubicBezTo>
                  <a:pt x="393" y="239"/>
                  <a:pt x="393" y="239"/>
                  <a:pt x="392" y="239"/>
                </a:cubicBezTo>
                <a:cubicBezTo>
                  <a:pt x="391" y="239"/>
                  <a:pt x="391" y="238"/>
                  <a:pt x="391" y="238"/>
                </a:cubicBezTo>
                <a:cubicBezTo>
                  <a:pt x="393" y="236"/>
                  <a:pt x="394" y="236"/>
                  <a:pt x="395" y="236"/>
                </a:cubicBezTo>
                <a:cubicBezTo>
                  <a:pt x="398" y="237"/>
                  <a:pt x="398" y="237"/>
                  <a:pt x="400" y="239"/>
                </a:cubicBezTo>
                <a:cubicBezTo>
                  <a:pt x="400" y="239"/>
                  <a:pt x="400" y="239"/>
                  <a:pt x="400" y="234"/>
                </a:cubicBezTo>
                <a:cubicBezTo>
                  <a:pt x="396" y="231"/>
                  <a:pt x="391" y="230"/>
                  <a:pt x="389" y="226"/>
                </a:cubicBezTo>
                <a:cubicBezTo>
                  <a:pt x="388" y="226"/>
                  <a:pt x="385" y="226"/>
                  <a:pt x="380" y="221"/>
                </a:cubicBezTo>
                <a:cubicBezTo>
                  <a:pt x="381" y="219"/>
                  <a:pt x="381" y="219"/>
                  <a:pt x="375" y="215"/>
                </a:cubicBezTo>
                <a:cubicBezTo>
                  <a:pt x="375" y="214"/>
                  <a:pt x="374" y="214"/>
                  <a:pt x="374" y="214"/>
                </a:cubicBezTo>
                <a:cubicBezTo>
                  <a:pt x="374" y="213"/>
                  <a:pt x="373" y="212"/>
                  <a:pt x="373" y="211"/>
                </a:cubicBezTo>
                <a:cubicBezTo>
                  <a:pt x="372" y="210"/>
                  <a:pt x="370" y="210"/>
                  <a:pt x="369" y="210"/>
                </a:cubicBezTo>
                <a:cubicBezTo>
                  <a:pt x="369" y="209"/>
                  <a:pt x="369" y="209"/>
                  <a:pt x="369" y="208"/>
                </a:cubicBezTo>
                <a:cubicBezTo>
                  <a:pt x="370" y="207"/>
                  <a:pt x="370" y="207"/>
                  <a:pt x="370" y="207"/>
                </a:cubicBezTo>
                <a:cubicBezTo>
                  <a:pt x="371" y="206"/>
                  <a:pt x="371" y="205"/>
                  <a:pt x="371" y="205"/>
                </a:cubicBezTo>
                <a:cubicBezTo>
                  <a:pt x="371" y="204"/>
                  <a:pt x="371" y="203"/>
                  <a:pt x="371" y="202"/>
                </a:cubicBezTo>
                <a:cubicBezTo>
                  <a:pt x="374" y="201"/>
                  <a:pt x="375" y="202"/>
                  <a:pt x="376" y="205"/>
                </a:cubicBezTo>
                <a:cubicBezTo>
                  <a:pt x="384" y="206"/>
                  <a:pt x="386" y="216"/>
                  <a:pt x="394" y="217"/>
                </a:cubicBezTo>
                <a:cubicBezTo>
                  <a:pt x="394" y="218"/>
                  <a:pt x="394" y="218"/>
                  <a:pt x="395" y="218"/>
                </a:cubicBezTo>
                <a:cubicBezTo>
                  <a:pt x="398" y="222"/>
                  <a:pt x="404" y="223"/>
                  <a:pt x="406" y="228"/>
                </a:cubicBezTo>
                <a:cubicBezTo>
                  <a:pt x="404" y="234"/>
                  <a:pt x="404" y="234"/>
                  <a:pt x="406" y="236"/>
                </a:cubicBezTo>
                <a:cubicBezTo>
                  <a:pt x="407" y="239"/>
                  <a:pt x="407" y="242"/>
                  <a:pt x="411" y="242"/>
                </a:cubicBezTo>
                <a:cubicBezTo>
                  <a:pt x="413" y="244"/>
                  <a:pt x="413" y="246"/>
                  <a:pt x="413" y="247"/>
                </a:cubicBezTo>
                <a:cubicBezTo>
                  <a:pt x="412" y="247"/>
                  <a:pt x="411" y="247"/>
                  <a:pt x="410" y="247"/>
                </a:cubicBezTo>
                <a:cubicBezTo>
                  <a:pt x="410" y="247"/>
                  <a:pt x="409" y="246"/>
                  <a:pt x="409" y="246"/>
                </a:cubicBezTo>
                <a:cubicBezTo>
                  <a:pt x="409" y="246"/>
                  <a:pt x="408" y="247"/>
                  <a:pt x="408" y="247"/>
                </a:cubicBezTo>
                <a:cubicBezTo>
                  <a:pt x="411" y="251"/>
                  <a:pt x="411" y="251"/>
                  <a:pt x="414" y="252"/>
                </a:cubicBezTo>
                <a:cubicBezTo>
                  <a:pt x="414" y="252"/>
                  <a:pt x="414" y="251"/>
                  <a:pt x="414" y="251"/>
                </a:cubicBezTo>
                <a:cubicBezTo>
                  <a:pt x="416" y="252"/>
                  <a:pt x="417" y="252"/>
                  <a:pt x="419" y="254"/>
                </a:cubicBezTo>
                <a:cubicBezTo>
                  <a:pt x="418" y="256"/>
                  <a:pt x="418" y="257"/>
                  <a:pt x="419" y="258"/>
                </a:cubicBezTo>
                <a:cubicBezTo>
                  <a:pt x="421" y="259"/>
                  <a:pt x="421" y="259"/>
                  <a:pt x="422" y="259"/>
                </a:cubicBezTo>
                <a:cubicBezTo>
                  <a:pt x="423" y="259"/>
                  <a:pt x="424" y="259"/>
                  <a:pt x="424" y="259"/>
                </a:cubicBezTo>
                <a:cubicBezTo>
                  <a:pt x="425" y="258"/>
                  <a:pt x="426" y="257"/>
                  <a:pt x="426" y="256"/>
                </a:cubicBezTo>
                <a:cubicBezTo>
                  <a:pt x="426" y="255"/>
                  <a:pt x="426" y="255"/>
                  <a:pt x="426" y="254"/>
                </a:cubicBezTo>
                <a:cubicBezTo>
                  <a:pt x="426" y="254"/>
                  <a:pt x="426" y="253"/>
                  <a:pt x="426" y="253"/>
                </a:cubicBezTo>
                <a:cubicBezTo>
                  <a:pt x="426" y="252"/>
                  <a:pt x="427" y="252"/>
                  <a:pt x="427" y="251"/>
                </a:cubicBezTo>
                <a:cubicBezTo>
                  <a:pt x="428" y="252"/>
                  <a:pt x="430" y="252"/>
                  <a:pt x="430" y="253"/>
                </a:cubicBezTo>
                <a:cubicBezTo>
                  <a:pt x="431" y="253"/>
                  <a:pt x="432" y="253"/>
                  <a:pt x="432" y="253"/>
                </a:cubicBezTo>
                <a:cubicBezTo>
                  <a:pt x="432" y="253"/>
                  <a:pt x="433" y="252"/>
                  <a:pt x="433" y="252"/>
                </a:cubicBezTo>
                <a:cubicBezTo>
                  <a:pt x="433" y="251"/>
                  <a:pt x="433" y="249"/>
                  <a:pt x="433" y="248"/>
                </a:cubicBezTo>
                <a:cubicBezTo>
                  <a:pt x="435" y="248"/>
                  <a:pt x="436" y="248"/>
                  <a:pt x="437" y="248"/>
                </a:cubicBezTo>
                <a:cubicBezTo>
                  <a:pt x="436" y="246"/>
                  <a:pt x="435" y="246"/>
                  <a:pt x="433" y="245"/>
                </a:cubicBezTo>
                <a:cubicBezTo>
                  <a:pt x="433" y="246"/>
                  <a:pt x="432" y="247"/>
                  <a:pt x="432" y="248"/>
                </a:cubicBezTo>
                <a:cubicBezTo>
                  <a:pt x="429" y="248"/>
                  <a:pt x="429" y="247"/>
                  <a:pt x="427" y="241"/>
                </a:cubicBezTo>
                <a:cubicBezTo>
                  <a:pt x="424" y="240"/>
                  <a:pt x="424" y="240"/>
                  <a:pt x="422" y="238"/>
                </a:cubicBezTo>
                <a:cubicBezTo>
                  <a:pt x="422" y="237"/>
                  <a:pt x="422" y="237"/>
                  <a:pt x="422" y="236"/>
                </a:cubicBezTo>
                <a:cubicBezTo>
                  <a:pt x="424" y="236"/>
                  <a:pt x="424" y="236"/>
                  <a:pt x="424" y="236"/>
                </a:cubicBezTo>
                <a:cubicBezTo>
                  <a:pt x="425" y="236"/>
                  <a:pt x="426" y="237"/>
                  <a:pt x="427" y="237"/>
                </a:cubicBezTo>
                <a:cubicBezTo>
                  <a:pt x="429" y="237"/>
                  <a:pt x="429" y="237"/>
                  <a:pt x="430" y="237"/>
                </a:cubicBezTo>
                <a:cubicBezTo>
                  <a:pt x="430" y="237"/>
                  <a:pt x="430" y="238"/>
                  <a:pt x="431" y="238"/>
                </a:cubicBezTo>
                <a:cubicBezTo>
                  <a:pt x="431" y="237"/>
                  <a:pt x="431" y="235"/>
                  <a:pt x="431" y="234"/>
                </a:cubicBezTo>
                <a:cubicBezTo>
                  <a:pt x="433" y="232"/>
                  <a:pt x="433" y="232"/>
                  <a:pt x="442" y="236"/>
                </a:cubicBezTo>
                <a:cubicBezTo>
                  <a:pt x="442" y="236"/>
                  <a:pt x="443" y="237"/>
                  <a:pt x="443" y="238"/>
                </a:cubicBezTo>
                <a:cubicBezTo>
                  <a:pt x="443" y="238"/>
                  <a:pt x="443" y="238"/>
                  <a:pt x="444" y="238"/>
                </a:cubicBezTo>
                <a:cubicBezTo>
                  <a:pt x="445" y="240"/>
                  <a:pt x="445" y="240"/>
                  <a:pt x="445" y="240"/>
                </a:cubicBezTo>
                <a:cubicBezTo>
                  <a:pt x="444" y="240"/>
                  <a:pt x="443" y="241"/>
                  <a:pt x="443" y="241"/>
                </a:cubicBezTo>
                <a:cubicBezTo>
                  <a:pt x="443" y="244"/>
                  <a:pt x="448" y="245"/>
                  <a:pt x="447" y="249"/>
                </a:cubicBezTo>
                <a:cubicBezTo>
                  <a:pt x="447" y="250"/>
                  <a:pt x="447" y="251"/>
                  <a:pt x="447" y="251"/>
                </a:cubicBezTo>
                <a:cubicBezTo>
                  <a:pt x="447" y="252"/>
                  <a:pt x="447" y="252"/>
                  <a:pt x="447" y="253"/>
                </a:cubicBezTo>
                <a:cubicBezTo>
                  <a:pt x="447" y="254"/>
                  <a:pt x="448" y="255"/>
                  <a:pt x="449" y="256"/>
                </a:cubicBezTo>
                <a:cubicBezTo>
                  <a:pt x="449" y="256"/>
                  <a:pt x="449" y="256"/>
                  <a:pt x="449" y="256"/>
                </a:cubicBezTo>
                <a:cubicBezTo>
                  <a:pt x="450" y="257"/>
                  <a:pt x="450" y="257"/>
                  <a:pt x="450" y="257"/>
                </a:cubicBezTo>
                <a:cubicBezTo>
                  <a:pt x="450" y="257"/>
                  <a:pt x="450" y="257"/>
                  <a:pt x="450" y="257"/>
                </a:cubicBezTo>
                <a:cubicBezTo>
                  <a:pt x="451" y="258"/>
                  <a:pt x="451" y="258"/>
                  <a:pt x="451" y="258"/>
                </a:cubicBezTo>
                <a:cubicBezTo>
                  <a:pt x="452" y="258"/>
                  <a:pt x="452" y="258"/>
                  <a:pt x="452" y="258"/>
                </a:cubicBezTo>
                <a:cubicBezTo>
                  <a:pt x="452" y="259"/>
                  <a:pt x="452" y="259"/>
                  <a:pt x="452" y="260"/>
                </a:cubicBezTo>
                <a:cubicBezTo>
                  <a:pt x="452" y="261"/>
                  <a:pt x="452" y="261"/>
                  <a:pt x="452" y="261"/>
                </a:cubicBezTo>
                <a:cubicBezTo>
                  <a:pt x="451" y="261"/>
                  <a:pt x="451" y="261"/>
                  <a:pt x="451" y="261"/>
                </a:cubicBezTo>
                <a:cubicBezTo>
                  <a:pt x="451" y="262"/>
                  <a:pt x="451" y="262"/>
                  <a:pt x="451" y="262"/>
                </a:cubicBezTo>
                <a:cubicBezTo>
                  <a:pt x="451" y="263"/>
                  <a:pt x="451" y="264"/>
                  <a:pt x="452" y="265"/>
                </a:cubicBezTo>
                <a:cubicBezTo>
                  <a:pt x="452" y="266"/>
                  <a:pt x="452" y="266"/>
                  <a:pt x="452" y="266"/>
                </a:cubicBezTo>
                <a:cubicBezTo>
                  <a:pt x="453" y="266"/>
                  <a:pt x="453" y="266"/>
                  <a:pt x="453" y="266"/>
                </a:cubicBezTo>
                <a:cubicBezTo>
                  <a:pt x="454" y="265"/>
                  <a:pt x="454" y="265"/>
                  <a:pt x="454" y="265"/>
                </a:cubicBezTo>
                <a:cubicBezTo>
                  <a:pt x="454" y="263"/>
                  <a:pt x="454" y="263"/>
                  <a:pt x="454" y="263"/>
                </a:cubicBezTo>
                <a:cubicBezTo>
                  <a:pt x="454" y="262"/>
                  <a:pt x="454" y="261"/>
                  <a:pt x="454" y="261"/>
                </a:cubicBezTo>
                <a:cubicBezTo>
                  <a:pt x="455" y="259"/>
                  <a:pt x="455" y="259"/>
                  <a:pt x="455" y="259"/>
                </a:cubicBezTo>
                <a:cubicBezTo>
                  <a:pt x="456" y="259"/>
                  <a:pt x="456" y="259"/>
                  <a:pt x="456" y="259"/>
                </a:cubicBezTo>
                <a:cubicBezTo>
                  <a:pt x="456" y="260"/>
                  <a:pt x="456" y="260"/>
                  <a:pt x="456" y="260"/>
                </a:cubicBezTo>
                <a:cubicBezTo>
                  <a:pt x="457" y="260"/>
                  <a:pt x="457" y="260"/>
                  <a:pt x="457" y="260"/>
                </a:cubicBezTo>
                <a:cubicBezTo>
                  <a:pt x="457" y="261"/>
                  <a:pt x="457" y="261"/>
                  <a:pt x="457" y="261"/>
                </a:cubicBezTo>
                <a:cubicBezTo>
                  <a:pt x="458" y="261"/>
                  <a:pt x="459" y="262"/>
                  <a:pt x="459" y="262"/>
                </a:cubicBezTo>
                <a:cubicBezTo>
                  <a:pt x="460" y="263"/>
                  <a:pt x="460" y="263"/>
                  <a:pt x="460" y="263"/>
                </a:cubicBezTo>
                <a:cubicBezTo>
                  <a:pt x="460" y="264"/>
                  <a:pt x="460" y="264"/>
                  <a:pt x="460" y="264"/>
                </a:cubicBezTo>
                <a:cubicBezTo>
                  <a:pt x="461" y="264"/>
                  <a:pt x="461" y="264"/>
                  <a:pt x="461" y="264"/>
                </a:cubicBezTo>
                <a:cubicBezTo>
                  <a:pt x="462" y="264"/>
                  <a:pt x="462" y="264"/>
                  <a:pt x="462" y="264"/>
                </a:cubicBezTo>
                <a:cubicBezTo>
                  <a:pt x="462" y="264"/>
                  <a:pt x="464" y="264"/>
                  <a:pt x="464" y="265"/>
                </a:cubicBezTo>
                <a:cubicBezTo>
                  <a:pt x="466" y="265"/>
                  <a:pt x="466" y="265"/>
                  <a:pt x="466" y="265"/>
                </a:cubicBezTo>
                <a:cubicBezTo>
                  <a:pt x="467" y="265"/>
                  <a:pt x="467" y="265"/>
                  <a:pt x="467" y="265"/>
                </a:cubicBezTo>
                <a:cubicBezTo>
                  <a:pt x="467" y="264"/>
                  <a:pt x="467" y="264"/>
                  <a:pt x="467" y="264"/>
                </a:cubicBezTo>
                <a:cubicBezTo>
                  <a:pt x="467" y="264"/>
                  <a:pt x="467" y="264"/>
                  <a:pt x="467" y="264"/>
                </a:cubicBezTo>
                <a:cubicBezTo>
                  <a:pt x="467" y="263"/>
                  <a:pt x="467" y="263"/>
                  <a:pt x="467" y="263"/>
                </a:cubicBezTo>
                <a:cubicBezTo>
                  <a:pt x="467" y="262"/>
                  <a:pt x="467" y="261"/>
                  <a:pt x="468" y="260"/>
                </a:cubicBezTo>
                <a:cubicBezTo>
                  <a:pt x="468" y="259"/>
                  <a:pt x="468" y="259"/>
                  <a:pt x="468" y="259"/>
                </a:cubicBezTo>
                <a:cubicBezTo>
                  <a:pt x="469" y="259"/>
                  <a:pt x="469" y="259"/>
                  <a:pt x="469" y="259"/>
                </a:cubicBezTo>
                <a:cubicBezTo>
                  <a:pt x="470" y="259"/>
                  <a:pt x="471" y="259"/>
                  <a:pt x="472" y="260"/>
                </a:cubicBezTo>
                <a:cubicBezTo>
                  <a:pt x="474" y="261"/>
                  <a:pt x="474" y="261"/>
                  <a:pt x="474" y="261"/>
                </a:cubicBezTo>
                <a:cubicBezTo>
                  <a:pt x="476" y="263"/>
                  <a:pt x="476" y="263"/>
                  <a:pt x="476" y="263"/>
                </a:cubicBezTo>
                <a:cubicBezTo>
                  <a:pt x="477" y="263"/>
                  <a:pt x="477" y="263"/>
                  <a:pt x="477" y="263"/>
                </a:cubicBezTo>
                <a:cubicBezTo>
                  <a:pt x="477" y="264"/>
                  <a:pt x="477" y="264"/>
                  <a:pt x="477" y="264"/>
                </a:cubicBezTo>
                <a:cubicBezTo>
                  <a:pt x="478" y="264"/>
                  <a:pt x="478" y="264"/>
                  <a:pt x="478" y="264"/>
                </a:cubicBezTo>
                <a:cubicBezTo>
                  <a:pt x="478" y="264"/>
                  <a:pt x="478" y="264"/>
                  <a:pt x="478" y="264"/>
                </a:cubicBezTo>
                <a:cubicBezTo>
                  <a:pt x="481" y="264"/>
                  <a:pt x="484" y="264"/>
                  <a:pt x="486" y="265"/>
                </a:cubicBezTo>
                <a:cubicBezTo>
                  <a:pt x="486" y="264"/>
                  <a:pt x="486" y="263"/>
                  <a:pt x="486" y="263"/>
                </a:cubicBezTo>
                <a:cubicBezTo>
                  <a:pt x="486" y="262"/>
                  <a:pt x="486" y="262"/>
                  <a:pt x="486" y="262"/>
                </a:cubicBezTo>
                <a:cubicBezTo>
                  <a:pt x="486" y="261"/>
                  <a:pt x="486" y="261"/>
                  <a:pt x="486" y="260"/>
                </a:cubicBezTo>
                <a:cubicBezTo>
                  <a:pt x="486" y="260"/>
                  <a:pt x="487" y="260"/>
                  <a:pt x="487" y="260"/>
                </a:cubicBezTo>
                <a:cubicBezTo>
                  <a:pt x="488" y="259"/>
                  <a:pt x="488" y="259"/>
                  <a:pt x="488" y="259"/>
                </a:cubicBezTo>
                <a:cubicBezTo>
                  <a:pt x="489" y="259"/>
                  <a:pt x="489" y="259"/>
                  <a:pt x="489" y="259"/>
                </a:cubicBezTo>
                <a:cubicBezTo>
                  <a:pt x="490" y="260"/>
                  <a:pt x="491" y="261"/>
                  <a:pt x="492" y="261"/>
                </a:cubicBezTo>
                <a:cubicBezTo>
                  <a:pt x="493" y="262"/>
                  <a:pt x="494" y="262"/>
                  <a:pt x="494" y="262"/>
                </a:cubicBezTo>
                <a:cubicBezTo>
                  <a:pt x="494" y="261"/>
                  <a:pt x="494" y="261"/>
                  <a:pt x="494" y="261"/>
                </a:cubicBezTo>
                <a:cubicBezTo>
                  <a:pt x="495" y="261"/>
                  <a:pt x="495" y="261"/>
                  <a:pt x="495" y="261"/>
                </a:cubicBezTo>
                <a:cubicBezTo>
                  <a:pt x="495" y="260"/>
                  <a:pt x="495" y="260"/>
                  <a:pt x="495" y="260"/>
                </a:cubicBezTo>
                <a:cubicBezTo>
                  <a:pt x="496" y="260"/>
                  <a:pt x="496" y="260"/>
                  <a:pt x="496" y="260"/>
                </a:cubicBezTo>
                <a:cubicBezTo>
                  <a:pt x="497" y="262"/>
                  <a:pt x="497" y="262"/>
                  <a:pt x="497" y="262"/>
                </a:cubicBezTo>
                <a:cubicBezTo>
                  <a:pt x="497" y="263"/>
                  <a:pt x="497" y="263"/>
                  <a:pt x="497" y="263"/>
                </a:cubicBezTo>
                <a:cubicBezTo>
                  <a:pt x="497" y="264"/>
                  <a:pt x="497" y="265"/>
                  <a:pt x="497" y="266"/>
                </a:cubicBezTo>
                <a:cubicBezTo>
                  <a:pt x="496" y="268"/>
                  <a:pt x="496" y="270"/>
                  <a:pt x="497" y="273"/>
                </a:cubicBezTo>
                <a:cubicBezTo>
                  <a:pt x="497" y="273"/>
                  <a:pt x="497" y="273"/>
                  <a:pt x="497" y="273"/>
                </a:cubicBezTo>
                <a:cubicBezTo>
                  <a:pt x="497" y="274"/>
                  <a:pt x="498" y="274"/>
                  <a:pt x="498" y="275"/>
                </a:cubicBezTo>
                <a:cubicBezTo>
                  <a:pt x="498" y="275"/>
                  <a:pt x="497" y="276"/>
                  <a:pt x="497" y="277"/>
                </a:cubicBezTo>
                <a:cubicBezTo>
                  <a:pt x="497" y="277"/>
                  <a:pt x="497" y="277"/>
                  <a:pt x="497" y="277"/>
                </a:cubicBezTo>
                <a:cubicBezTo>
                  <a:pt x="497" y="278"/>
                  <a:pt x="497" y="278"/>
                  <a:pt x="497" y="278"/>
                </a:cubicBezTo>
                <a:cubicBezTo>
                  <a:pt x="496" y="280"/>
                  <a:pt x="496" y="280"/>
                  <a:pt x="496" y="280"/>
                </a:cubicBezTo>
                <a:cubicBezTo>
                  <a:pt x="496" y="280"/>
                  <a:pt x="496" y="280"/>
                  <a:pt x="496" y="280"/>
                </a:cubicBezTo>
                <a:cubicBezTo>
                  <a:pt x="494" y="284"/>
                  <a:pt x="494" y="284"/>
                  <a:pt x="493" y="284"/>
                </a:cubicBezTo>
                <a:cubicBezTo>
                  <a:pt x="492" y="285"/>
                  <a:pt x="492" y="285"/>
                  <a:pt x="492" y="285"/>
                </a:cubicBezTo>
                <a:cubicBezTo>
                  <a:pt x="492" y="285"/>
                  <a:pt x="492" y="285"/>
                  <a:pt x="492" y="285"/>
                </a:cubicBezTo>
                <a:cubicBezTo>
                  <a:pt x="492" y="286"/>
                  <a:pt x="492" y="286"/>
                  <a:pt x="492" y="286"/>
                </a:cubicBezTo>
                <a:cubicBezTo>
                  <a:pt x="514" y="287"/>
                  <a:pt x="537" y="287"/>
                  <a:pt x="558" y="288"/>
                </a:cubicBezTo>
                <a:cubicBezTo>
                  <a:pt x="575" y="288"/>
                  <a:pt x="590" y="288"/>
                  <a:pt x="605" y="288"/>
                </a:cubicBezTo>
                <a:moveTo>
                  <a:pt x="554" y="46"/>
                </a:moveTo>
                <a:cubicBezTo>
                  <a:pt x="531" y="34"/>
                  <a:pt x="531" y="34"/>
                  <a:pt x="531" y="34"/>
                </a:cubicBezTo>
                <a:cubicBezTo>
                  <a:pt x="531" y="34"/>
                  <a:pt x="531" y="34"/>
                  <a:pt x="531" y="34"/>
                </a:cubicBezTo>
                <a:cubicBezTo>
                  <a:pt x="532" y="34"/>
                  <a:pt x="532" y="34"/>
                  <a:pt x="532" y="34"/>
                </a:cubicBezTo>
                <a:cubicBezTo>
                  <a:pt x="533" y="35"/>
                  <a:pt x="533" y="35"/>
                  <a:pt x="533" y="35"/>
                </a:cubicBezTo>
                <a:cubicBezTo>
                  <a:pt x="532" y="35"/>
                  <a:pt x="532" y="35"/>
                  <a:pt x="532" y="35"/>
                </a:cubicBezTo>
                <a:cubicBezTo>
                  <a:pt x="533" y="35"/>
                  <a:pt x="533" y="35"/>
                  <a:pt x="533" y="35"/>
                </a:cubicBezTo>
                <a:cubicBezTo>
                  <a:pt x="534" y="35"/>
                  <a:pt x="534" y="35"/>
                  <a:pt x="534" y="35"/>
                </a:cubicBezTo>
                <a:cubicBezTo>
                  <a:pt x="533" y="35"/>
                  <a:pt x="533" y="35"/>
                  <a:pt x="533" y="35"/>
                </a:cubicBezTo>
                <a:cubicBezTo>
                  <a:pt x="532" y="35"/>
                  <a:pt x="530" y="34"/>
                  <a:pt x="529" y="33"/>
                </a:cubicBezTo>
                <a:cubicBezTo>
                  <a:pt x="530" y="33"/>
                  <a:pt x="530" y="34"/>
                  <a:pt x="531" y="34"/>
                </a:cubicBezTo>
                <a:cubicBezTo>
                  <a:pt x="531" y="34"/>
                  <a:pt x="530" y="34"/>
                  <a:pt x="529" y="33"/>
                </a:cubicBezTo>
                <a:cubicBezTo>
                  <a:pt x="528" y="33"/>
                  <a:pt x="528" y="33"/>
                  <a:pt x="525" y="31"/>
                </a:cubicBezTo>
                <a:cubicBezTo>
                  <a:pt x="524" y="31"/>
                  <a:pt x="524" y="31"/>
                  <a:pt x="524" y="31"/>
                </a:cubicBezTo>
                <a:cubicBezTo>
                  <a:pt x="523" y="31"/>
                  <a:pt x="523" y="31"/>
                  <a:pt x="523" y="31"/>
                </a:cubicBezTo>
                <a:cubicBezTo>
                  <a:pt x="525" y="32"/>
                  <a:pt x="527" y="32"/>
                  <a:pt x="529" y="33"/>
                </a:cubicBezTo>
                <a:cubicBezTo>
                  <a:pt x="529" y="33"/>
                  <a:pt x="529" y="33"/>
                  <a:pt x="529" y="33"/>
                </a:cubicBezTo>
                <a:cubicBezTo>
                  <a:pt x="529" y="34"/>
                  <a:pt x="529" y="34"/>
                  <a:pt x="529" y="34"/>
                </a:cubicBezTo>
                <a:cubicBezTo>
                  <a:pt x="530" y="34"/>
                  <a:pt x="531" y="34"/>
                  <a:pt x="532" y="35"/>
                </a:cubicBezTo>
                <a:cubicBezTo>
                  <a:pt x="532" y="35"/>
                  <a:pt x="532" y="35"/>
                  <a:pt x="533" y="35"/>
                </a:cubicBezTo>
                <a:cubicBezTo>
                  <a:pt x="533" y="35"/>
                  <a:pt x="534" y="36"/>
                  <a:pt x="534" y="36"/>
                </a:cubicBezTo>
                <a:cubicBezTo>
                  <a:pt x="534" y="36"/>
                  <a:pt x="534" y="36"/>
                  <a:pt x="534" y="36"/>
                </a:cubicBezTo>
                <a:cubicBezTo>
                  <a:pt x="535" y="37"/>
                  <a:pt x="535" y="37"/>
                  <a:pt x="535" y="37"/>
                </a:cubicBezTo>
                <a:cubicBezTo>
                  <a:pt x="535" y="37"/>
                  <a:pt x="535" y="37"/>
                  <a:pt x="535" y="37"/>
                </a:cubicBezTo>
                <a:cubicBezTo>
                  <a:pt x="536" y="37"/>
                  <a:pt x="536" y="37"/>
                  <a:pt x="536" y="37"/>
                </a:cubicBezTo>
                <a:cubicBezTo>
                  <a:pt x="535" y="37"/>
                  <a:pt x="535" y="37"/>
                  <a:pt x="535" y="37"/>
                </a:cubicBezTo>
                <a:cubicBezTo>
                  <a:pt x="535" y="37"/>
                  <a:pt x="529" y="34"/>
                  <a:pt x="526" y="32"/>
                </a:cubicBezTo>
                <a:cubicBezTo>
                  <a:pt x="526" y="32"/>
                  <a:pt x="526" y="32"/>
                  <a:pt x="526" y="32"/>
                </a:cubicBezTo>
                <a:cubicBezTo>
                  <a:pt x="525" y="32"/>
                  <a:pt x="524" y="31"/>
                  <a:pt x="524" y="31"/>
                </a:cubicBezTo>
                <a:cubicBezTo>
                  <a:pt x="523" y="31"/>
                  <a:pt x="523" y="31"/>
                  <a:pt x="522" y="30"/>
                </a:cubicBezTo>
                <a:cubicBezTo>
                  <a:pt x="522" y="30"/>
                  <a:pt x="522" y="30"/>
                  <a:pt x="522" y="30"/>
                </a:cubicBezTo>
                <a:cubicBezTo>
                  <a:pt x="521" y="30"/>
                  <a:pt x="521" y="30"/>
                  <a:pt x="517" y="28"/>
                </a:cubicBezTo>
                <a:cubicBezTo>
                  <a:pt x="517" y="28"/>
                  <a:pt x="517" y="28"/>
                  <a:pt x="517" y="28"/>
                </a:cubicBezTo>
                <a:cubicBezTo>
                  <a:pt x="516" y="27"/>
                  <a:pt x="514" y="27"/>
                  <a:pt x="513" y="26"/>
                </a:cubicBezTo>
                <a:cubicBezTo>
                  <a:pt x="513" y="26"/>
                  <a:pt x="513" y="26"/>
                  <a:pt x="513" y="26"/>
                </a:cubicBezTo>
                <a:cubicBezTo>
                  <a:pt x="511" y="25"/>
                  <a:pt x="509" y="25"/>
                  <a:pt x="507" y="24"/>
                </a:cubicBezTo>
                <a:cubicBezTo>
                  <a:pt x="507" y="24"/>
                  <a:pt x="507" y="24"/>
                  <a:pt x="507" y="24"/>
                </a:cubicBezTo>
                <a:cubicBezTo>
                  <a:pt x="504" y="23"/>
                  <a:pt x="502" y="22"/>
                  <a:pt x="499" y="21"/>
                </a:cubicBezTo>
                <a:cubicBezTo>
                  <a:pt x="498" y="21"/>
                  <a:pt x="498" y="21"/>
                  <a:pt x="498" y="21"/>
                </a:cubicBezTo>
                <a:cubicBezTo>
                  <a:pt x="498" y="21"/>
                  <a:pt x="498" y="21"/>
                  <a:pt x="498" y="21"/>
                </a:cubicBezTo>
                <a:cubicBezTo>
                  <a:pt x="498" y="21"/>
                  <a:pt x="499" y="21"/>
                  <a:pt x="499" y="21"/>
                </a:cubicBezTo>
                <a:cubicBezTo>
                  <a:pt x="499" y="21"/>
                  <a:pt x="498" y="21"/>
                  <a:pt x="497" y="21"/>
                </a:cubicBezTo>
                <a:cubicBezTo>
                  <a:pt x="498" y="21"/>
                  <a:pt x="499" y="21"/>
                  <a:pt x="500" y="22"/>
                </a:cubicBezTo>
                <a:cubicBezTo>
                  <a:pt x="500" y="22"/>
                  <a:pt x="500" y="22"/>
                  <a:pt x="500" y="22"/>
                </a:cubicBezTo>
                <a:cubicBezTo>
                  <a:pt x="499" y="22"/>
                  <a:pt x="499" y="22"/>
                  <a:pt x="499" y="22"/>
                </a:cubicBezTo>
                <a:cubicBezTo>
                  <a:pt x="499" y="21"/>
                  <a:pt x="498" y="21"/>
                  <a:pt x="498" y="21"/>
                </a:cubicBezTo>
                <a:cubicBezTo>
                  <a:pt x="497" y="21"/>
                  <a:pt x="496" y="20"/>
                  <a:pt x="494" y="20"/>
                </a:cubicBezTo>
                <a:cubicBezTo>
                  <a:pt x="494" y="20"/>
                  <a:pt x="494" y="20"/>
                  <a:pt x="494" y="20"/>
                </a:cubicBezTo>
                <a:cubicBezTo>
                  <a:pt x="494" y="20"/>
                  <a:pt x="493" y="20"/>
                  <a:pt x="489" y="18"/>
                </a:cubicBezTo>
                <a:cubicBezTo>
                  <a:pt x="489" y="18"/>
                  <a:pt x="488" y="18"/>
                  <a:pt x="487" y="17"/>
                </a:cubicBezTo>
                <a:cubicBezTo>
                  <a:pt x="486" y="18"/>
                  <a:pt x="486" y="18"/>
                  <a:pt x="486" y="18"/>
                </a:cubicBezTo>
                <a:cubicBezTo>
                  <a:pt x="497" y="21"/>
                  <a:pt x="497" y="21"/>
                  <a:pt x="499" y="22"/>
                </a:cubicBezTo>
                <a:cubicBezTo>
                  <a:pt x="498" y="22"/>
                  <a:pt x="498" y="22"/>
                  <a:pt x="498" y="22"/>
                </a:cubicBezTo>
                <a:cubicBezTo>
                  <a:pt x="498" y="22"/>
                  <a:pt x="499"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0" y="23"/>
                  <a:pt x="500" y="23"/>
                  <a:pt x="500" y="23"/>
                </a:cubicBezTo>
                <a:cubicBezTo>
                  <a:pt x="501" y="24"/>
                  <a:pt x="501" y="24"/>
                  <a:pt x="502" y="24"/>
                </a:cubicBezTo>
                <a:cubicBezTo>
                  <a:pt x="502" y="24"/>
                  <a:pt x="503" y="24"/>
                  <a:pt x="503" y="25"/>
                </a:cubicBezTo>
                <a:cubicBezTo>
                  <a:pt x="503" y="24"/>
                  <a:pt x="503" y="24"/>
                  <a:pt x="500" y="24"/>
                </a:cubicBezTo>
                <a:cubicBezTo>
                  <a:pt x="499" y="24"/>
                  <a:pt x="499" y="24"/>
                  <a:pt x="499" y="24"/>
                </a:cubicBezTo>
                <a:cubicBezTo>
                  <a:pt x="498" y="23"/>
                  <a:pt x="498" y="23"/>
                  <a:pt x="498" y="23"/>
                </a:cubicBezTo>
                <a:cubicBezTo>
                  <a:pt x="500" y="24"/>
                  <a:pt x="501" y="25"/>
                  <a:pt x="502" y="25"/>
                </a:cubicBezTo>
                <a:cubicBezTo>
                  <a:pt x="502" y="25"/>
                  <a:pt x="502" y="25"/>
                  <a:pt x="502" y="25"/>
                </a:cubicBezTo>
                <a:cubicBezTo>
                  <a:pt x="503" y="26"/>
                  <a:pt x="504" y="26"/>
                  <a:pt x="504" y="27"/>
                </a:cubicBezTo>
                <a:cubicBezTo>
                  <a:pt x="504" y="27"/>
                  <a:pt x="504" y="27"/>
                  <a:pt x="504" y="27"/>
                </a:cubicBezTo>
                <a:cubicBezTo>
                  <a:pt x="506" y="29"/>
                  <a:pt x="506" y="29"/>
                  <a:pt x="515" y="34"/>
                </a:cubicBezTo>
                <a:cubicBezTo>
                  <a:pt x="516" y="34"/>
                  <a:pt x="516" y="34"/>
                  <a:pt x="517" y="34"/>
                </a:cubicBezTo>
                <a:cubicBezTo>
                  <a:pt x="517" y="35"/>
                  <a:pt x="517" y="35"/>
                  <a:pt x="517" y="35"/>
                </a:cubicBezTo>
                <a:cubicBezTo>
                  <a:pt x="517" y="35"/>
                  <a:pt x="517" y="35"/>
                  <a:pt x="517" y="35"/>
                </a:cubicBezTo>
                <a:cubicBezTo>
                  <a:pt x="517" y="35"/>
                  <a:pt x="517" y="35"/>
                  <a:pt x="517" y="35"/>
                </a:cubicBezTo>
                <a:cubicBezTo>
                  <a:pt x="516" y="35"/>
                  <a:pt x="516" y="35"/>
                  <a:pt x="515" y="35"/>
                </a:cubicBezTo>
                <a:cubicBezTo>
                  <a:pt x="515" y="36"/>
                  <a:pt x="515" y="36"/>
                  <a:pt x="514" y="36"/>
                </a:cubicBezTo>
                <a:cubicBezTo>
                  <a:pt x="515" y="36"/>
                  <a:pt x="515" y="36"/>
                  <a:pt x="515" y="36"/>
                </a:cubicBezTo>
                <a:cubicBezTo>
                  <a:pt x="515" y="37"/>
                  <a:pt x="515" y="37"/>
                  <a:pt x="515" y="37"/>
                </a:cubicBezTo>
                <a:cubicBezTo>
                  <a:pt x="515" y="37"/>
                  <a:pt x="515" y="37"/>
                  <a:pt x="514" y="37"/>
                </a:cubicBezTo>
                <a:cubicBezTo>
                  <a:pt x="515" y="37"/>
                  <a:pt x="524" y="42"/>
                  <a:pt x="525" y="43"/>
                </a:cubicBezTo>
                <a:cubicBezTo>
                  <a:pt x="526" y="43"/>
                  <a:pt x="526" y="43"/>
                  <a:pt x="526" y="43"/>
                </a:cubicBezTo>
                <a:cubicBezTo>
                  <a:pt x="526" y="43"/>
                  <a:pt x="527" y="43"/>
                  <a:pt x="530" y="44"/>
                </a:cubicBezTo>
                <a:cubicBezTo>
                  <a:pt x="530" y="45"/>
                  <a:pt x="531" y="45"/>
                  <a:pt x="531" y="45"/>
                </a:cubicBezTo>
                <a:cubicBezTo>
                  <a:pt x="532" y="46"/>
                  <a:pt x="532" y="46"/>
                  <a:pt x="532" y="46"/>
                </a:cubicBezTo>
                <a:cubicBezTo>
                  <a:pt x="531" y="46"/>
                  <a:pt x="531" y="46"/>
                  <a:pt x="524" y="43"/>
                </a:cubicBezTo>
                <a:cubicBezTo>
                  <a:pt x="524" y="43"/>
                  <a:pt x="523" y="43"/>
                  <a:pt x="523" y="43"/>
                </a:cubicBezTo>
                <a:cubicBezTo>
                  <a:pt x="522" y="43"/>
                  <a:pt x="521" y="42"/>
                  <a:pt x="520" y="42"/>
                </a:cubicBezTo>
                <a:cubicBezTo>
                  <a:pt x="519" y="41"/>
                  <a:pt x="519" y="41"/>
                  <a:pt x="519" y="41"/>
                </a:cubicBezTo>
                <a:cubicBezTo>
                  <a:pt x="519" y="42"/>
                  <a:pt x="519" y="42"/>
                  <a:pt x="519" y="42"/>
                </a:cubicBezTo>
                <a:cubicBezTo>
                  <a:pt x="520" y="43"/>
                  <a:pt x="520" y="43"/>
                  <a:pt x="520" y="43"/>
                </a:cubicBezTo>
                <a:cubicBezTo>
                  <a:pt x="522" y="43"/>
                  <a:pt x="522" y="43"/>
                  <a:pt x="524" y="45"/>
                </a:cubicBezTo>
                <a:cubicBezTo>
                  <a:pt x="524" y="45"/>
                  <a:pt x="524" y="45"/>
                  <a:pt x="522" y="44"/>
                </a:cubicBezTo>
                <a:cubicBezTo>
                  <a:pt x="521" y="44"/>
                  <a:pt x="521" y="44"/>
                  <a:pt x="521" y="44"/>
                </a:cubicBezTo>
                <a:cubicBezTo>
                  <a:pt x="523" y="46"/>
                  <a:pt x="525" y="47"/>
                  <a:pt x="526" y="47"/>
                </a:cubicBezTo>
                <a:cubicBezTo>
                  <a:pt x="526" y="47"/>
                  <a:pt x="526" y="47"/>
                  <a:pt x="526" y="47"/>
                </a:cubicBezTo>
                <a:cubicBezTo>
                  <a:pt x="526" y="47"/>
                  <a:pt x="526" y="47"/>
                  <a:pt x="526" y="47"/>
                </a:cubicBezTo>
                <a:cubicBezTo>
                  <a:pt x="526" y="47"/>
                  <a:pt x="526" y="47"/>
                  <a:pt x="526" y="47"/>
                </a:cubicBezTo>
                <a:cubicBezTo>
                  <a:pt x="526" y="47"/>
                  <a:pt x="526" y="47"/>
                  <a:pt x="526" y="47"/>
                </a:cubicBezTo>
                <a:cubicBezTo>
                  <a:pt x="527" y="47"/>
                  <a:pt x="527" y="47"/>
                  <a:pt x="527" y="47"/>
                </a:cubicBezTo>
                <a:cubicBezTo>
                  <a:pt x="527" y="47"/>
                  <a:pt x="527" y="47"/>
                  <a:pt x="527" y="47"/>
                </a:cubicBezTo>
                <a:cubicBezTo>
                  <a:pt x="527" y="47"/>
                  <a:pt x="527" y="47"/>
                  <a:pt x="527" y="47"/>
                </a:cubicBezTo>
                <a:cubicBezTo>
                  <a:pt x="527" y="47"/>
                  <a:pt x="527" y="47"/>
                  <a:pt x="527" y="47"/>
                </a:cubicBezTo>
                <a:cubicBezTo>
                  <a:pt x="530" y="48"/>
                  <a:pt x="533" y="50"/>
                  <a:pt x="533" y="50"/>
                </a:cubicBezTo>
                <a:cubicBezTo>
                  <a:pt x="530" y="48"/>
                  <a:pt x="526" y="48"/>
                  <a:pt x="523" y="46"/>
                </a:cubicBezTo>
                <a:cubicBezTo>
                  <a:pt x="522" y="46"/>
                  <a:pt x="521" y="45"/>
                  <a:pt x="521" y="45"/>
                </a:cubicBezTo>
                <a:cubicBezTo>
                  <a:pt x="515" y="41"/>
                  <a:pt x="515" y="41"/>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2" y="40"/>
                  <a:pt x="512" y="40"/>
                  <a:pt x="512" y="40"/>
                </a:cubicBezTo>
                <a:cubicBezTo>
                  <a:pt x="517" y="43"/>
                  <a:pt x="517" y="43"/>
                  <a:pt x="517" y="43"/>
                </a:cubicBezTo>
                <a:cubicBezTo>
                  <a:pt x="518" y="44"/>
                  <a:pt x="518" y="44"/>
                  <a:pt x="519" y="44"/>
                </a:cubicBezTo>
                <a:cubicBezTo>
                  <a:pt x="518" y="44"/>
                  <a:pt x="518" y="44"/>
                  <a:pt x="518" y="44"/>
                </a:cubicBezTo>
                <a:cubicBezTo>
                  <a:pt x="519" y="46"/>
                  <a:pt x="521" y="47"/>
                  <a:pt x="521" y="47"/>
                </a:cubicBezTo>
                <a:cubicBezTo>
                  <a:pt x="521" y="48"/>
                  <a:pt x="521" y="48"/>
                  <a:pt x="521" y="48"/>
                </a:cubicBezTo>
                <a:cubicBezTo>
                  <a:pt x="530" y="53"/>
                  <a:pt x="530" y="53"/>
                  <a:pt x="532" y="54"/>
                </a:cubicBezTo>
                <a:cubicBezTo>
                  <a:pt x="532" y="55"/>
                  <a:pt x="532" y="55"/>
                  <a:pt x="532" y="55"/>
                </a:cubicBezTo>
                <a:cubicBezTo>
                  <a:pt x="534" y="56"/>
                  <a:pt x="537" y="58"/>
                  <a:pt x="539" y="60"/>
                </a:cubicBezTo>
                <a:cubicBezTo>
                  <a:pt x="540" y="60"/>
                  <a:pt x="541" y="60"/>
                  <a:pt x="541" y="60"/>
                </a:cubicBezTo>
                <a:cubicBezTo>
                  <a:pt x="541" y="59"/>
                  <a:pt x="540" y="59"/>
                  <a:pt x="540" y="58"/>
                </a:cubicBezTo>
                <a:cubicBezTo>
                  <a:pt x="540" y="58"/>
                  <a:pt x="540" y="58"/>
                  <a:pt x="540" y="58"/>
                </a:cubicBezTo>
                <a:cubicBezTo>
                  <a:pt x="546" y="60"/>
                  <a:pt x="550" y="65"/>
                  <a:pt x="556" y="67"/>
                </a:cubicBezTo>
                <a:cubicBezTo>
                  <a:pt x="557" y="68"/>
                  <a:pt x="558" y="68"/>
                  <a:pt x="559" y="69"/>
                </a:cubicBezTo>
                <a:cubicBezTo>
                  <a:pt x="558" y="70"/>
                  <a:pt x="558" y="70"/>
                  <a:pt x="558" y="70"/>
                </a:cubicBezTo>
                <a:cubicBezTo>
                  <a:pt x="555" y="68"/>
                  <a:pt x="555" y="68"/>
                  <a:pt x="553" y="67"/>
                </a:cubicBezTo>
                <a:cubicBezTo>
                  <a:pt x="553" y="66"/>
                  <a:pt x="553" y="66"/>
                  <a:pt x="552" y="66"/>
                </a:cubicBezTo>
                <a:cubicBezTo>
                  <a:pt x="552" y="66"/>
                  <a:pt x="546" y="61"/>
                  <a:pt x="544" y="62"/>
                </a:cubicBezTo>
                <a:cubicBezTo>
                  <a:pt x="543" y="62"/>
                  <a:pt x="543" y="62"/>
                  <a:pt x="543" y="62"/>
                </a:cubicBezTo>
                <a:cubicBezTo>
                  <a:pt x="544" y="64"/>
                  <a:pt x="554" y="73"/>
                  <a:pt x="554" y="73"/>
                </a:cubicBezTo>
                <a:cubicBezTo>
                  <a:pt x="553" y="73"/>
                  <a:pt x="553" y="73"/>
                  <a:pt x="553" y="73"/>
                </a:cubicBezTo>
                <a:cubicBezTo>
                  <a:pt x="553" y="73"/>
                  <a:pt x="553" y="74"/>
                  <a:pt x="553" y="75"/>
                </a:cubicBezTo>
                <a:cubicBezTo>
                  <a:pt x="553" y="75"/>
                  <a:pt x="554" y="76"/>
                  <a:pt x="554" y="76"/>
                </a:cubicBezTo>
                <a:cubicBezTo>
                  <a:pt x="554" y="76"/>
                  <a:pt x="554" y="76"/>
                  <a:pt x="554" y="76"/>
                </a:cubicBezTo>
                <a:cubicBezTo>
                  <a:pt x="553" y="76"/>
                  <a:pt x="553" y="76"/>
                  <a:pt x="551" y="76"/>
                </a:cubicBezTo>
                <a:cubicBezTo>
                  <a:pt x="550" y="75"/>
                  <a:pt x="549" y="75"/>
                  <a:pt x="548" y="75"/>
                </a:cubicBezTo>
                <a:cubicBezTo>
                  <a:pt x="547" y="75"/>
                  <a:pt x="547" y="75"/>
                  <a:pt x="547" y="75"/>
                </a:cubicBezTo>
                <a:cubicBezTo>
                  <a:pt x="547" y="74"/>
                  <a:pt x="546" y="74"/>
                  <a:pt x="546" y="73"/>
                </a:cubicBezTo>
                <a:cubicBezTo>
                  <a:pt x="547" y="73"/>
                  <a:pt x="548" y="74"/>
                  <a:pt x="550" y="74"/>
                </a:cubicBezTo>
                <a:cubicBezTo>
                  <a:pt x="550" y="73"/>
                  <a:pt x="550" y="72"/>
                  <a:pt x="547" y="68"/>
                </a:cubicBezTo>
                <a:cubicBezTo>
                  <a:pt x="547" y="68"/>
                  <a:pt x="547" y="68"/>
                  <a:pt x="533" y="57"/>
                </a:cubicBezTo>
                <a:cubicBezTo>
                  <a:pt x="532" y="56"/>
                  <a:pt x="532" y="56"/>
                  <a:pt x="531" y="56"/>
                </a:cubicBezTo>
                <a:cubicBezTo>
                  <a:pt x="527" y="52"/>
                  <a:pt x="527" y="52"/>
                  <a:pt x="520" y="48"/>
                </a:cubicBezTo>
                <a:cubicBezTo>
                  <a:pt x="518" y="47"/>
                  <a:pt x="516" y="45"/>
                  <a:pt x="515" y="44"/>
                </a:cubicBezTo>
                <a:cubicBezTo>
                  <a:pt x="515" y="44"/>
                  <a:pt x="515" y="44"/>
                  <a:pt x="516" y="44"/>
                </a:cubicBezTo>
                <a:cubicBezTo>
                  <a:pt x="510" y="41"/>
                  <a:pt x="510" y="41"/>
                  <a:pt x="510" y="41"/>
                </a:cubicBezTo>
                <a:cubicBezTo>
                  <a:pt x="509" y="41"/>
                  <a:pt x="508" y="40"/>
                  <a:pt x="507" y="40"/>
                </a:cubicBezTo>
                <a:cubicBezTo>
                  <a:pt x="506" y="40"/>
                  <a:pt x="506" y="40"/>
                  <a:pt x="506" y="40"/>
                </a:cubicBezTo>
                <a:cubicBezTo>
                  <a:pt x="505" y="40"/>
                  <a:pt x="505" y="40"/>
                  <a:pt x="505" y="40"/>
                </a:cubicBezTo>
                <a:cubicBezTo>
                  <a:pt x="506" y="41"/>
                  <a:pt x="506" y="41"/>
                  <a:pt x="506" y="41"/>
                </a:cubicBezTo>
                <a:cubicBezTo>
                  <a:pt x="505" y="41"/>
                  <a:pt x="505" y="41"/>
                  <a:pt x="505" y="41"/>
                </a:cubicBezTo>
                <a:cubicBezTo>
                  <a:pt x="506" y="43"/>
                  <a:pt x="513" y="48"/>
                  <a:pt x="513" y="48"/>
                </a:cubicBezTo>
                <a:cubicBezTo>
                  <a:pt x="512" y="48"/>
                  <a:pt x="512" y="48"/>
                  <a:pt x="512" y="48"/>
                </a:cubicBezTo>
                <a:cubicBezTo>
                  <a:pt x="512" y="49"/>
                  <a:pt x="512" y="49"/>
                  <a:pt x="512" y="49"/>
                </a:cubicBezTo>
                <a:cubicBezTo>
                  <a:pt x="513" y="50"/>
                  <a:pt x="513" y="50"/>
                  <a:pt x="513" y="50"/>
                </a:cubicBezTo>
                <a:cubicBezTo>
                  <a:pt x="514" y="50"/>
                  <a:pt x="514" y="50"/>
                  <a:pt x="514" y="50"/>
                </a:cubicBezTo>
                <a:cubicBezTo>
                  <a:pt x="514" y="51"/>
                  <a:pt x="515" y="51"/>
                  <a:pt x="515" y="51"/>
                </a:cubicBezTo>
                <a:cubicBezTo>
                  <a:pt x="516" y="51"/>
                  <a:pt x="519" y="53"/>
                  <a:pt x="520" y="54"/>
                </a:cubicBezTo>
                <a:cubicBezTo>
                  <a:pt x="521" y="56"/>
                  <a:pt x="523" y="57"/>
                  <a:pt x="530" y="60"/>
                </a:cubicBezTo>
                <a:cubicBezTo>
                  <a:pt x="532" y="62"/>
                  <a:pt x="532" y="62"/>
                  <a:pt x="535" y="65"/>
                </a:cubicBezTo>
                <a:cubicBezTo>
                  <a:pt x="535" y="65"/>
                  <a:pt x="534" y="65"/>
                  <a:pt x="534" y="65"/>
                </a:cubicBezTo>
                <a:cubicBezTo>
                  <a:pt x="533" y="65"/>
                  <a:pt x="533" y="65"/>
                  <a:pt x="516" y="57"/>
                </a:cubicBezTo>
                <a:cubicBezTo>
                  <a:pt x="515" y="57"/>
                  <a:pt x="515" y="57"/>
                  <a:pt x="514" y="57"/>
                </a:cubicBezTo>
                <a:cubicBezTo>
                  <a:pt x="513" y="57"/>
                  <a:pt x="512" y="56"/>
                  <a:pt x="511" y="56"/>
                </a:cubicBezTo>
                <a:cubicBezTo>
                  <a:pt x="510" y="56"/>
                  <a:pt x="510" y="56"/>
                  <a:pt x="509" y="56"/>
                </a:cubicBezTo>
                <a:cubicBezTo>
                  <a:pt x="507" y="55"/>
                  <a:pt x="505" y="54"/>
                  <a:pt x="503" y="53"/>
                </a:cubicBezTo>
                <a:cubicBezTo>
                  <a:pt x="502" y="53"/>
                  <a:pt x="502" y="52"/>
                  <a:pt x="501" y="52"/>
                </a:cubicBezTo>
                <a:cubicBezTo>
                  <a:pt x="500" y="52"/>
                  <a:pt x="500" y="52"/>
                  <a:pt x="500" y="52"/>
                </a:cubicBezTo>
                <a:cubicBezTo>
                  <a:pt x="500" y="53"/>
                  <a:pt x="500" y="53"/>
                  <a:pt x="500" y="53"/>
                </a:cubicBezTo>
                <a:cubicBezTo>
                  <a:pt x="504" y="57"/>
                  <a:pt x="511" y="56"/>
                  <a:pt x="514" y="62"/>
                </a:cubicBezTo>
                <a:cubicBezTo>
                  <a:pt x="514" y="62"/>
                  <a:pt x="514" y="62"/>
                  <a:pt x="514" y="62"/>
                </a:cubicBezTo>
                <a:cubicBezTo>
                  <a:pt x="514" y="63"/>
                  <a:pt x="514" y="64"/>
                  <a:pt x="514" y="65"/>
                </a:cubicBezTo>
                <a:cubicBezTo>
                  <a:pt x="514" y="65"/>
                  <a:pt x="514" y="65"/>
                  <a:pt x="514" y="65"/>
                </a:cubicBezTo>
                <a:cubicBezTo>
                  <a:pt x="510" y="61"/>
                  <a:pt x="510" y="61"/>
                  <a:pt x="510" y="61"/>
                </a:cubicBezTo>
                <a:cubicBezTo>
                  <a:pt x="509" y="61"/>
                  <a:pt x="509" y="61"/>
                  <a:pt x="509" y="61"/>
                </a:cubicBezTo>
                <a:cubicBezTo>
                  <a:pt x="509" y="61"/>
                  <a:pt x="509" y="61"/>
                  <a:pt x="509" y="61"/>
                </a:cubicBezTo>
                <a:cubicBezTo>
                  <a:pt x="509" y="62"/>
                  <a:pt x="509" y="62"/>
                  <a:pt x="509" y="62"/>
                </a:cubicBezTo>
                <a:cubicBezTo>
                  <a:pt x="508" y="63"/>
                  <a:pt x="508" y="63"/>
                  <a:pt x="508" y="63"/>
                </a:cubicBezTo>
                <a:cubicBezTo>
                  <a:pt x="508" y="63"/>
                  <a:pt x="508" y="63"/>
                  <a:pt x="508" y="63"/>
                </a:cubicBezTo>
                <a:cubicBezTo>
                  <a:pt x="507" y="62"/>
                  <a:pt x="507" y="62"/>
                  <a:pt x="507" y="62"/>
                </a:cubicBezTo>
                <a:cubicBezTo>
                  <a:pt x="522" y="79"/>
                  <a:pt x="537" y="99"/>
                  <a:pt x="550" y="121"/>
                </a:cubicBezTo>
                <a:cubicBezTo>
                  <a:pt x="614" y="121"/>
                  <a:pt x="649" y="120"/>
                  <a:pt x="646" y="118"/>
                </a:cubicBezTo>
                <a:cubicBezTo>
                  <a:pt x="644" y="116"/>
                  <a:pt x="644" y="116"/>
                  <a:pt x="644" y="116"/>
                </a:cubicBezTo>
                <a:cubicBezTo>
                  <a:pt x="617" y="89"/>
                  <a:pt x="617" y="89"/>
                  <a:pt x="602" y="77"/>
                </a:cubicBezTo>
                <a:cubicBezTo>
                  <a:pt x="573" y="57"/>
                  <a:pt x="569" y="54"/>
                  <a:pt x="554" y="46"/>
                </a:cubicBezTo>
                <a:moveTo>
                  <a:pt x="624" y="357"/>
                </a:moveTo>
                <a:cubicBezTo>
                  <a:pt x="624" y="357"/>
                  <a:pt x="624" y="357"/>
                  <a:pt x="624" y="357"/>
                </a:cubicBezTo>
                <a:cubicBezTo>
                  <a:pt x="624" y="356"/>
                  <a:pt x="624" y="354"/>
                  <a:pt x="623" y="354"/>
                </a:cubicBezTo>
                <a:cubicBezTo>
                  <a:pt x="623" y="353"/>
                  <a:pt x="622" y="353"/>
                  <a:pt x="621" y="353"/>
                </a:cubicBezTo>
                <a:cubicBezTo>
                  <a:pt x="620" y="352"/>
                  <a:pt x="620" y="352"/>
                  <a:pt x="620" y="352"/>
                </a:cubicBezTo>
                <a:cubicBezTo>
                  <a:pt x="619" y="351"/>
                  <a:pt x="620" y="349"/>
                  <a:pt x="619" y="348"/>
                </a:cubicBezTo>
                <a:cubicBezTo>
                  <a:pt x="618" y="346"/>
                  <a:pt x="616" y="345"/>
                  <a:pt x="615" y="345"/>
                </a:cubicBezTo>
                <a:cubicBezTo>
                  <a:pt x="613" y="345"/>
                  <a:pt x="615" y="341"/>
                  <a:pt x="614" y="340"/>
                </a:cubicBezTo>
                <a:cubicBezTo>
                  <a:pt x="612" y="338"/>
                  <a:pt x="612" y="338"/>
                  <a:pt x="612" y="338"/>
                </a:cubicBezTo>
                <a:cubicBezTo>
                  <a:pt x="612" y="338"/>
                  <a:pt x="611" y="338"/>
                  <a:pt x="610" y="338"/>
                </a:cubicBezTo>
                <a:cubicBezTo>
                  <a:pt x="611" y="341"/>
                  <a:pt x="611" y="341"/>
                  <a:pt x="610" y="342"/>
                </a:cubicBezTo>
                <a:cubicBezTo>
                  <a:pt x="610" y="354"/>
                  <a:pt x="611" y="365"/>
                  <a:pt x="610" y="376"/>
                </a:cubicBezTo>
                <a:cubicBezTo>
                  <a:pt x="611" y="376"/>
                  <a:pt x="611" y="376"/>
                  <a:pt x="611" y="376"/>
                </a:cubicBezTo>
                <a:cubicBezTo>
                  <a:pt x="612" y="376"/>
                  <a:pt x="612" y="376"/>
                  <a:pt x="612" y="376"/>
                </a:cubicBezTo>
                <a:cubicBezTo>
                  <a:pt x="613" y="376"/>
                  <a:pt x="613" y="376"/>
                  <a:pt x="613" y="376"/>
                </a:cubicBezTo>
                <a:cubicBezTo>
                  <a:pt x="614" y="375"/>
                  <a:pt x="614" y="374"/>
                  <a:pt x="614" y="374"/>
                </a:cubicBezTo>
                <a:cubicBezTo>
                  <a:pt x="614" y="373"/>
                  <a:pt x="614" y="373"/>
                  <a:pt x="614" y="372"/>
                </a:cubicBezTo>
                <a:cubicBezTo>
                  <a:pt x="614" y="372"/>
                  <a:pt x="614" y="372"/>
                  <a:pt x="614" y="372"/>
                </a:cubicBezTo>
                <a:cubicBezTo>
                  <a:pt x="614" y="370"/>
                  <a:pt x="616" y="368"/>
                  <a:pt x="617" y="368"/>
                </a:cubicBezTo>
                <a:cubicBezTo>
                  <a:pt x="618" y="368"/>
                  <a:pt x="618" y="368"/>
                  <a:pt x="618" y="368"/>
                </a:cubicBezTo>
                <a:cubicBezTo>
                  <a:pt x="618" y="368"/>
                  <a:pt x="618" y="369"/>
                  <a:pt x="619" y="369"/>
                </a:cubicBezTo>
                <a:cubicBezTo>
                  <a:pt x="620" y="366"/>
                  <a:pt x="619" y="362"/>
                  <a:pt x="620" y="359"/>
                </a:cubicBezTo>
                <a:cubicBezTo>
                  <a:pt x="620" y="358"/>
                  <a:pt x="620" y="358"/>
                  <a:pt x="622" y="358"/>
                </a:cubicBezTo>
                <a:cubicBezTo>
                  <a:pt x="622" y="358"/>
                  <a:pt x="623" y="358"/>
                  <a:pt x="624" y="357"/>
                </a:cubicBezTo>
                <a:moveTo>
                  <a:pt x="743" y="321"/>
                </a:moveTo>
                <a:cubicBezTo>
                  <a:pt x="741" y="310"/>
                  <a:pt x="738" y="295"/>
                  <a:pt x="736" y="284"/>
                </a:cubicBezTo>
                <a:cubicBezTo>
                  <a:pt x="736" y="287"/>
                  <a:pt x="690" y="289"/>
                  <a:pt x="605" y="288"/>
                </a:cubicBezTo>
                <a:cubicBezTo>
                  <a:pt x="607" y="300"/>
                  <a:pt x="608" y="313"/>
                  <a:pt x="609" y="325"/>
                </a:cubicBezTo>
                <a:cubicBezTo>
                  <a:pt x="610" y="327"/>
                  <a:pt x="610" y="330"/>
                  <a:pt x="612" y="331"/>
                </a:cubicBezTo>
                <a:cubicBezTo>
                  <a:pt x="614" y="331"/>
                  <a:pt x="616" y="331"/>
                  <a:pt x="618" y="331"/>
                </a:cubicBezTo>
                <a:cubicBezTo>
                  <a:pt x="621" y="330"/>
                  <a:pt x="621" y="334"/>
                  <a:pt x="623" y="334"/>
                </a:cubicBezTo>
                <a:cubicBezTo>
                  <a:pt x="625" y="334"/>
                  <a:pt x="627" y="334"/>
                  <a:pt x="628" y="334"/>
                </a:cubicBezTo>
                <a:cubicBezTo>
                  <a:pt x="629" y="335"/>
                  <a:pt x="629" y="335"/>
                  <a:pt x="630" y="335"/>
                </a:cubicBezTo>
                <a:cubicBezTo>
                  <a:pt x="637" y="335"/>
                  <a:pt x="637" y="335"/>
                  <a:pt x="637" y="335"/>
                </a:cubicBezTo>
                <a:cubicBezTo>
                  <a:pt x="643" y="334"/>
                  <a:pt x="643" y="334"/>
                  <a:pt x="643" y="334"/>
                </a:cubicBezTo>
                <a:cubicBezTo>
                  <a:pt x="644" y="334"/>
                  <a:pt x="646" y="334"/>
                  <a:pt x="647" y="334"/>
                </a:cubicBezTo>
                <a:cubicBezTo>
                  <a:pt x="648" y="334"/>
                  <a:pt x="655" y="341"/>
                  <a:pt x="656" y="346"/>
                </a:cubicBezTo>
                <a:cubicBezTo>
                  <a:pt x="656" y="346"/>
                  <a:pt x="656" y="346"/>
                  <a:pt x="657" y="346"/>
                </a:cubicBezTo>
                <a:cubicBezTo>
                  <a:pt x="657" y="347"/>
                  <a:pt x="657" y="347"/>
                  <a:pt x="658" y="349"/>
                </a:cubicBezTo>
                <a:cubicBezTo>
                  <a:pt x="659" y="349"/>
                  <a:pt x="659" y="349"/>
                  <a:pt x="660" y="349"/>
                </a:cubicBezTo>
                <a:cubicBezTo>
                  <a:pt x="661" y="349"/>
                  <a:pt x="661" y="349"/>
                  <a:pt x="664" y="351"/>
                </a:cubicBezTo>
                <a:cubicBezTo>
                  <a:pt x="657" y="352"/>
                  <a:pt x="661" y="356"/>
                  <a:pt x="661" y="356"/>
                </a:cubicBezTo>
                <a:cubicBezTo>
                  <a:pt x="664" y="358"/>
                  <a:pt x="663" y="363"/>
                  <a:pt x="668" y="363"/>
                </a:cubicBezTo>
                <a:cubicBezTo>
                  <a:pt x="670" y="360"/>
                  <a:pt x="670" y="360"/>
                  <a:pt x="671" y="360"/>
                </a:cubicBezTo>
                <a:cubicBezTo>
                  <a:pt x="671" y="359"/>
                  <a:pt x="671" y="358"/>
                  <a:pt x="672" y="358"/>
                </a:cubicBezTo>
                <a:cubicBezTo>
                  <a:pt x="672" y="358"/>
                  <a:pt x="672" y="357"/>
                  <a:pt x="673" y="357"/>
                </a:cubicBezTo>
                <a:cubicBezTo>
                  <a:pt x="676" y="360"/>
                  <a:pt x="676" y="371"/>
                  <a:pt x="676" y="372"/>
                </a:cubicBezTo>
                <a:cubicBezTo>
                  <a:pt x="676" y="373"/>
                  <a:pt x="676" y="374"/>
                  <a:pt x="676" y="375"/>
                </a:cubicBezTo>
                <a:cubicBezTo>
                  <a:pt x="674" y="389"/>
                  <a:pt x="682" y="401"/>
                  <a:pt x="681" y="415"/>
                </a:cubicBezTo>
                <a:cubicBezTo>
                  <a:pt x="681" y="416"/>
                  <a:pt x="681" y="416"/>
                  <a:pt x="681" y="416"/>
                </a:cubicBezTo>
                <a:cubicBezTo>
                  <a:pt x="680" y="424"/>
                  <a:pt x="683" y="431"/>
                  <a:pt x="683" y="439"/>
                </a:cubicBezTo>
                <a:cubicBezTo>
                  <a:pt x="684" y="439"/>
                  <a:pt x="684" y="440"/>
                  <a:pt x="684" y="441"/>
                </a:cubicBezTo>
                <a:cubicBezTo>
                  <a:pt x="684" y="441"/>
                  <a:pt x="685" y="441"/>
                  <a:pt x="685" y="441"/>
                </a:cubicBezTo>
                <a:cubicBezTo>
                  <a:pt x="690" y="437"/>
                  <a:pt x="690" y="437"/>
                  <a:pt x="696" y="409"/>
                </a:cubicBezTo>
                <a:cubicBezTo>
                  <a:pt x="696" y="407"/>
                  <a:pt x="697" y="405"/>
                  <a:pt x="697" y="402"/>
                </a:cubicBezTo>
                <a:cubicBezTo>
                  <a:pt x="697" y="395"/>
                  <a:pt x="697" y="395"/>
                  <a:pt x="698" y="394"/>
                </a:cubicBezTo>
                <a:cubicBezTo>
                  <a:pt x="705" y="394"/>
                  <a:pt x="710" y="372"/>
                  <a:pt x="710" y="371"/>
                </a:cubicBezTo>
                <a:cubicBezTo>
                  <a:pt x="710" y="371"/>
                  <a:pt x="710" y="371"/>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3" y="367"/>
                  <a:pt x="713" y="367"/>
                  <a:pt x="713" y="367"/>
                </a:cubicBezTo>
                <a:cubicBezTo>
                  <a:pt x="714" y="367"/>
                  <a:pt x="714" y="367"/>
                  <a:pt x="714" y="367"/>
                </a:cubicBezTo>
                <a:cubicBezTo>
                  <a:pt x="715" y="366"/>
                  <a:pt x="715" y="366"/>
                  <a:pt x="715" y="358"/>
                </a:cubicBezTo>
                <a:cubicBezTo>
                  <a:pt x="716" y="357"/>
                  <a:pt x="716" y="357"/>
                  <a:pt x="717" y="357"/>
                </a:cubicBezTo>
                <a:cubicBezTo>
                  <a:pt x="718" y="358"/>
                  <a:pt x="718" y="358"/>
                  <a:pt x="718" y="358"/>
                </a:cubicBezTo>
                <a:cubicBezTo>
                  <a:pt x="718" y="358"/>
                  <a:pt x="718" y="358"/>
                  <a:pt x="718" y="358"/>
                </a:cubicBezTo>
                <a:cubicBezTo>
                  <a:pt x="719" y="357"/>
                  <a:pt x="720" y="355"/>
                  <a:pt x="721" y="354"/>
                </a:cubicBezTo>
                <a:cubicBezTo>
                  <a:pt x="721" y="353"/>
                  <a:pt x="722" y="353"/>
                  <a:pt x="723" y="353"/>
                </a:cubicBezTo>
                <a:cubicBezTo>
                  <a:pt x="723" y="352"/>
                  <a:pt x="723" y="351"/>
                  <a:pt x="723" y="350"/>
                </a:cubicBezTo>
                <a:cubicBezTo>
                  <a:pt x="724" y="350"/>
                  <a:pt x="724" y="350"/>
                  <a:pt x="724" y="350"/>
                </a:cubicBezTo>
                <a:cubicBezTo>
                  <a:pt x="725" y="353"/>
                  <a:pt x="726" y="358"/>
                  <a:pt x="727" y="365"/>
                </a:cubicBezTo>
                <a:cubicBezTo>
                  <a:pt x="728" y="369"/>
                  <a:pt x="728" y="369"/>
                  <a:pt x="728" y="370"/>
                </a:cubicBezTo>
                <a:cubicBezTo>
                  <a:pt x="728" y="371"/>
                  <a:pt x="728" y="371"/>
                  <a:pt x="728" y="372"/>
                </a:cubicBezTo>
                <a:cubicBezTo>
                  <a:pt x="728" y="373"/>
                  <a:pt x="728" y="373"/>
                  <a:pt x="728" y="375"/>
                </a:cubicBezTo>
                <a:cubicBezTo>
                  <a:pt x="728" y="376"/>
                  <a:pt x="728" y="376"/>
                  <a:pt x="728" y="376"/>
                </a:cubicBezTo>
                <a:cubicBezTo>
                  <a:pt x="729" y="376"/>
                  <a:pt x="729" y="376"/>
                  <a:pt x="729" y="376"/>
                </a:cubicBezTo>
                <a:cubicBezTo>
                  <a:pt x="732" y="381"/>
                  <a:pt x="727" y="387"/>
                  <a:pt x="730" y="392"/>
                </a:cubicBezTo>
                <a:cubicBezTo>
                  <a:pt x="731" y="392"/>
                  <a:pt x="731" y="392"/>
                  <a:pt x="731" y="392"/>
                </a:cubicBezTo>
                <a:cubicBezTo>
                  <a:pt x="731" y="391"/>
                  <a:pt x="732" y="391"/>
                  <a:pt x="733" y="389"/>
                </a:cubicBezTo>
                <a:cubicBezTo>
                  <a:pt x="733" y="389"/>
                  <a:pt x="733" y="388"/>
                  <a:pt x="733" y="388"/>
                </a:cubicBezTo>
                <a:cubicBezTo>
                  <a:pt x="733" y="387"/>
                  <a:pt x="733" y="387"/>
                  <a:pt x="733" y="387"/>
                </a:cubicBezTo>
                <a:cubicBezTo>
                  <a:pt x="733" y="386"/>
                  <a:pt x="733" y="386"/>
                  <a:pt x="733" y="385"/>
                </a:cubicBezTo>
                <a:cubicBezTo>
                  <a:pt x="737" y="389"/>
                  <a:pt x="735" y="403"/>
                  <a:pt x="731" y="428"/>
                </a:cubicBezTo>
                <a:cubicBezTo>
                  <a:pt x="731" y="429"/>
                  <a:pt x="731" y="430"/>
                  <a:pt x="731" y="430"/>
                </a:cubicBezTo>
                <a:cubicBezTo>
                  <a:pt x="730" y="436"/>
                  <a:pt x="731" y="442"/>
                  <a:pt x="730" y="448"/>
                </a:cubicBezTo>
                <a:cubicBezTo>
                  <a:pt x="730" y="449"/>
                  <a:pt x="730" y="449"/>
                  <a:pt x="730" y="449"/>
                </a:cubicBezTo>
                <a:cubicBezTo>
                  <a:pt x="729" y="453"/>
                  <a:pt x="729" y="456"/>
                  <a:pt x="729" y="459"/>
                </a:cubicBezTo>
                <a:cubicBezTo>
                  <a:pt x="728" y="462"/>
                  <a:pt x="728" y="464"/>
                  <a:pt x="727" y="467"/>
                </a:cubicBezTo>
                <a:cubicBezTo>
                  <a:pt x="726" y="470"/>
                  <a:pt x="725" y="476"/>
                  <a:pt x="726" y="480"/>
                </a:cubicBezTo>
                <a:cubicBezTo>
                  <a:pt x="726" y="480"/>
                  <a:pt x="726" y="480"/>
                  <a:pt x="726" y="480"/>
                </a:cubicBezTo>
                <a:cubicBezTo>
                  <a:pt x="727" y="478"/>
                  <a:pt x="727" y="476"/>
                  <a:pt x="727" y="476"/>
                </a:cubicBezTo>
                <a:cubicBezTo>
                  <a:pt x="728" y="473"/>
                  <a:pt x="731" y="459"/>
                  <a:pt x="731" y="459"/>
                </a:cubicBezTo>
                <a:cubicBezTo>
                  <a:pt x="731" y="458"/>
                  <a:pt x="731" y="458"/>
                  <a:pt x="731" y="458"/>
                </a:cubicBezTo>
                <a:cubicBezTo>
                  <a:pt x="731" y="457"/>
                  <a:pt x="731" y="457"/>
                  <a:pt x="732" y="457"/>
                </a:cubicBezTo>
                <a:cubicBezTo>
                  <a:pt x="732" y="456"/>
                  <a:pt x="732" y="456"/>
                  <a:pt x="732" y="455"/>
                </a:cubicBezTo>
                <a:cubicBezTo>
                  <a:pt x="732" y="455"/>
                  <a:pt x="732" y="454"/>
                  <a:pt x="732" y="454"/>
                </a:cubicBezTo>
                <a:cubicBezTo>
                  <a:pt x="732" y="453"/>
                  <a:pt x="733" y="452"/>
                  <a:pt x="733" y="451"/>
                </a:cubicBezTo>
                <a:cubicBezTo>
                  <a:pt x="732" y="450"/>
                  <a:pt x="732" y="438"/>
                  <a:pt x="733" y="434"/>
                </a:cubicBezTo>
                <a:cubicBezTo>
                  <a:pt x="733" y="433"/>
                  <a:pt x="733" y="433"/>
                  <a:pt x="733" y="432"/>
                </a:cubicBezTo>
                <a:cubicBezTo>
                  <a:pt x="733" y="431"/>
                  <a:pt x="733" y="431"/>
                  <a:pt x="733" y="430"/>
                </a:cubicBezTo>
                <a:cubicBezTo>
                  <a:pt x="733" y="428"/>
                  <a:pt x="733" y="426"/>
                  <a:pt x="733" y="424"/>
                </a:cubicBezTo>
                <a:cubicBezTo>
                  <a:pt x="734" y="421"/>
                  <a:pt x="737" y="408"/>
                  <a:pt x="737" y="407"/>
                </a:cubicBezTo>
                <a:cubicBezTo>
                  <a:pt x="738" y="410"/>
                  <a:pt x="737" y="412"/>
                  <a:pt x="737" y="414"/>
                </a:cubicBezTo>
                <a:cubicBezTo>
                  <a:pt x="738" y="414"/>
                  <a:pt x="738" y="414"/>
                  <a:pt x="738" y="414"/>
                </a:cubicBezTo>
                <a:cubicBezTo>
                  <a:pt x="738" y="413"/>
                  <a:pt x="738" y="413"/>
                  <a:pt x="738" y="413"/>
                </a:cubicBezTo>
                <a:cubicBezTo>
                  <a:pt x="739" y="417"/>
                  <a:pt x="739" y="417"/>
                  <a:pt x="737" y="440"/>
                </a:cubicBezTo>
                <a:cubicBezTo>
                  <a:pt x="742" y="419"/>
                  <a:pt x="742" y="419"/>
                  <a:pt x="743" y="409"/>
                </a:cubicBezTo>
                <a:cubicBezTo>
                  <a:pt x="743" y="407"/>
                  <a:pt x="744" y="406"/>
                  <a:pt x="744" y="404"/>
                </a:cubicBezTo>
                <a:cubicBezTo>
                  <a:pt x="745" y="395"/>
                  <a:pt x="745" y="395"/>
                  <a:pt x="744" y="385"/>
                </a:cubicBezTo>
                <a:cubicBezTo>
                  <a:pt x="743" y="379"/>
                  <a:pt x="743" y="364"/>
                  <a:pt x="744" y="355"/>
                </a:cubicBezTo>
                <a:cubicBezTo>
                  <a:pt x="745" y="355"/>
                  <a:pt x="745" y="356"/>
                  <a:pt x="745" y="356"/>
                </a:cubicBezTo>
                <a:cubicBezTo>
                  <a:pt x="745" y="357"/>
                  <a:pt x="745" y="357"/>
                  <a:pt x="745" y="357"/>
                </a:cubicBezTo>
                <a:cubicBezTo>
                  <a:pt x="745" y="360"/>
                  <a:pt x="745" y="362"/>
                  <a:pt x="745" y="364"/>
                </a:cubicBezTo>
                <a:cubicBezTo>
                  <a:pt x="745" y="368"/>
                  <a:pt x="745" y="371"/>
                  <a:pt x="745" y="374"/>
                </a:cubicBezTo>
                <a:cubicBezTo>
                  <a:pt x="745" y="375"/>
                  <a:pt x="745" y="375"/>
                  <a:pt x="746" y="375"/>
                </a:cubicBezTo>
                <a:cubicBezTo>
                  <a:pt x="746" y="365"/>
                  <a:pt x="746" y="365"/>
                  <a:pt x="745" y="364"/>
                </a:cubicBezTo>
                <a:cubicBezTo>
                  <a:pt x="745" y="361"/>
                  <a:pt x="745" y="359"/>
                  <a:pt x="745" y="356"/>
                </a:cubicBezTo>
                <a:cubicBezTo>
                  <a:pt x="745" y="356"/>
                  <a:pt x="745" y="356"/>
                  <a:pt x="745" y="356"/>
                </a:cubicBezTo>
                <a:cubicBezTo>
                  <a:pt x="745" y="355"/>
                  <a:pt x="745" y="354"/>
                  <a:pt x="745" y="353"/>
                </a:cubicBezTo>
                <a:cubicBezTo>
                  <a:pt x="745" y="352"/>
                  <a:pt x="745" y="352"/>
                  <a:pt x="745" y="352"/>
                </a:cubicBezTo>
                <a:cubicBezTo>
                  <a:pt x="745" y="343"/>
                  <a:pt x="744" y="330"/>
                  <a:pt x="743" y="321"/>
                </a:cubicBezTo>
                <a:moveTo>
                  <a:pt x="299" y="117"/>
                </a:moveTo>
                <a:cubicBezTo>
                  <a:pt x="299" y="117"/>
                  <a:pt x="299" y="117"/>
                  <a:pt x="299" y="117"/>
                </a:cubicBezTo>
                <a:cubicBezTo>
                  <a:pt x="297" y="117"/>
                  <a:pt x="297" y="117"/>
                  <a:pt x="297" y="117"/>
                </a:cubicBezTo>
                <a:cubicBezTo>
                  <a:pt x="297" y="118"/>
                  <a:pt x="296" y="118"/>
                  <a:pt x="296" y="118"/>
                </a:cubicBezTo>
                <a:cubicBezTo>
                  <a:pt x="295" y="119"/>
                  <a:pt x="295" y="119"/>
                  <a:pt x="295" y="119"/>
                </a:cubicBezTo>
                <a:cubicBezTo>
                  <a:pt x="295" y="119"/>
                  <a:pt x="295" y="119"/>
                  <a:pt x="295" y="119"/>
                </a:cubicBezTo>
                <a:cubicBezTo>
                  <a:pt x="294" y="119"/>
                  <a:pt x="294" y="119"/>
                  <a:pt x="294" y="119"/>
                </a:cubicBezTo>
                <a:cubicBezTo>
                  <a:pt x="293" y="120"/>
                  <a:pt x="293" y="120"/>
                  <a:pt x="292" y="121"/>
                </a:cubicBezTo>
                <a:cubicBezTo>
                  <a:pt x="292" y="121"/>
                  <a:pt x="292" y="122"/>
                  <a:pt x="292" y="122"/>
                </a:cubicBezTo>
                <a:cubicBezTo>
                  <a:pt x="292" y="123"/>
                  <a:pt x="292" y="123"/>
                  <a:pt x="292" y="123"/>
                </a:cubicBezTo>
                <a:cubicBezTo>
                  <a:pt x="294" y="122"/>
                  <a:pt x="294" y="122"/>
                  <a:pt x="294" y="122"/>
                </a:cubicBezTo>
                <a:cubicBezTo>
                  <a:pt x="295" y="120"/>
                  <a:pt x="295" y="120"/>
                  <a:pt x="295" y="120"/>
                </a:cubicBezTo>
                <a:cubicBezTo>
                  <a:pt x="295" y="120"/>
                  <a:pt x="295" y="120"/>
                  <a:pt x="295" y="120"/>
                </a:cubicBezTo>
                <a:cubicBezTo>
                  <a:pt x="296" y="121"/>
                  <a:pt x="297" y="120"/>
                  <a:pt x="297" y="120"/>
                </a:cubicBezTo>
                <a:cubicBezTo>
                  <a:pt x="297" y="119"/>
                  <a:pt x="297" y="119"/>
                  <a:pt x="297" y="119"/>
                </a:cubicBezTo>
                <a:cubicBezTo>
                  <a:pt x="297" y="119"/>
                  <a:pt x="298" y="119"/>
                  <a:pt x="298" y="118"/>
                </a:cubicBezTo>
                <a:cubicBezTo>
                  <a:pt x="298" y="118"/>
                  <a:pt x="298" y="118"/>
                  <a:pt x="298" y="118"/>
                </a:cubicBezTo>
                <a:cubicBezTo>
                  <a:pt x="298" y="118"/>
                  <a:pt x="299" y="117"/>
                  <a:pt x="299" y="117"/>
                </a:cubicBezTo>
                <a:moveTo>
                  <a:pt x="324" y="158"/>
                </a:moveTo>
                <a:cubicBezTo>
                  <a:pt x="324" y="157"/>
                  <a:pt x="324" y="156"/>
                  <a:pt x="324" y="156"/>
                </a:cubicBezTo>
                <a:cubicBezTo>
                  <a:pt x="323" y="155"/>
                  <a:pt x="323" y="153"/>
                  <a:pt x="323" y="153"/>
                </a:cubicBezTo>
                <a:cubicBezTo>
                  <a:pt x="323" y="152"/>
                  <a:pt x="322" y="152"/>
                  <a:pt x="322" y="151"/>
                </a:cubicBezTo>
                <a:cubicBezTo>
                  <a:pt x="321" y="152"/>
                  <a:pt x="321" y="152"/>
                  <a:pt x="321" y="152"/>
                </a:cubicBezTo>
                <a:cubicBezTo>
                  <a:pt x="321" y="152"/>
                  <a:pt x="321" y="153"/>
                  <a:pt x="319" y="154"/>
                </a:cubicBezTo>
                <a:cubicBezTo>
                  <a:pt x="318" y="155"/>
                  <a:pt x="318" y="155"/>
                  <a:pt x="318" y="149"/>
                </a:cubicBezTo>
                <a:cubicBezTo>
                  <a:pt x="317" y="149"/>
                  <a:pt x="316" y="149"/>
                  <a:pt x="315" y="149"/>
                </a:cubicBezTo>
                <a:cubicBezTo>
                  <a:pt x="316" y="145"/>
                  <a:pt x="317" y="144"/>
                  <a:pt x="314" y="143"/>
                </a:cubicBezTo>
                <a:cubicBezTo>
                  <a:pt x="314" y="143"/>
                  <a:pt x="314" y="143"/>
                  <a:pt x="314" y="142"/>
                </a:cubicBezTo>
                <a:cubicBezTo>
                  <a:pt x="313" y="142"/>
                  <a:pt x="313" y="142"/>
                  <a:pt x="313" y="142"/>
                </a:cubicBezTo>
                <a:cubicBezTo>
                  <a:pt x="313" y="141"/>
                  <a:pt x="313" y="140"/>
                  <a:pt x="312" y="139"/>
                </a:cubicBezTo>
                <a:cubicBezTo>
                  <a:pt x="312" y="139"/>
                  <a:pt x="312" y="139"/>
                  <a:pt x="312" y="139"/>
                </a:cubicBezTo>
                <a:cubicBezTo>
                  <a:pt x="312" y="138"/>
                  <a:pt x="311" y="135"/>
                  <a:pt x="310" y="135"/>
                </a:cubicBezTo>
                <a:cubicBezTo>
                  <a:pt x="306" y="135"/>
                  <a:pt x="306" y="135"/>
                  <a:pt x="306" y="134"/>
                </a:cubicBezTo>
                <a:cubicBezTo>
                  <a:pt x="307" y="131"/>
                  <a:pt x="307" y="131"/>
                  <a:pt x="310" y="131"/>
                </a:cubicBezTo>
                <a:cubicBezTo>
                  <a:pt x="310" y="131"/>
                  <a:pt x="310" y="130"/>
                  <a:pt x="310" y="130"/>
                </a:cubicBezTo>
                <a:cubicBezTo>
                  <a:pt x="310" y="128"/>
                  <a:pt x="312" y="128"/>
                  <a:pt x="313" y="127"/>
                </a:cubicBezTo>
                <a:cubicBezTo>
                  <a:pt x="313" y="126"/>
                  <a:pt x="313" y="125"/>
                  <a:pt x="314" y="123"/>
                </a:cubicBezTo>
                <a:cubicBezTo>
                  <a:pt x="311" y="123"/>
                  <a:pt x="308" y="123"/>
                  <a:pt x="305" y="123"/>
                </a:cubicBezTo>
                <a:cubicBezTo>
                  <a:pt x="307" y="120"/>
                  <a:pt x="307" y="120"/>
                  <a:pt x="307" y="120"/>
                </a:cubicBezTo>
                <a:cubicBezTo>
                  <a:pt x="308" y="119"/>
                  <a:pt x="310" y="119"/>
                  <a:pt x="310" y="118"/>
                </a:cubicBezTo>
                <a:cubicBezTo>
                  <a:pt x="310" y="117"/>
                  <a:pt x="310" y="117"/>
                  <a:pt x="309" y="117"/>
                </a:cubicBezTo>
                <a:cubicBezTo>
                  <a:pt x="309" y="117"/>
                  <a:pt x="309" y="117"/>
                  <a:pt x="309" y="117"/>
                </a:cubicBezTo>
                <a:cubicBezTo>
                  <a:pt x="308" y="117"/>
                  <a:pt x="308" y="117"/>
                  <a:pt x="307" y="117"/>
                </a:cubicBezTo>
                <a:cubicBezTo>
                  <a:pt x="306" y="117"/>
                  <a:pt x="304" y="116"/>
                  <a:pt x="303" y="117"/>
                </a:cubicBezTo>
                <a:cubicBezTo>
                  <a:pt x="303" y="118"/>
                  <a:pt x="302" y="119"/>
                  <a:pt x="301" y="120"/>
                </a:cubicBezTo>
                <a:cubicBezTo>
                  <a:pt x="301" y="121"/>
                  <a:pt x="301" y="122"/>
                  <a:pt x="300" y="123"/>
                </a:cubicBezTo>
                <a:cubicBezTo>
                  <a:pt x="298" y="124"/>
                  <a:pt x="298" y="124"/>
                  <a:pt x="298" y="124"/>
                </a:cubicBezTo>
                <a:cubicBezTo>
                  <a:pt x="297" y="123"/>
                  <a:pt x="297" y="123"/>
                  <a:pt x="297" y="122"/>
                </a:cubicBezTo>
                <a:cubicBezTo>
                  <a:pt x="296" y="123"/>
                  <a:pt x="296" y="123"/>
                  <a:pt x="296" y="123"/>
                </a:cubicBezTo>
                <a:cubicBezTo>
                  <a:pt x="294" y="123"/>
                  <a:pt x="294" y="126"/>
                  <a:pt x="294" y="126"/>
                </a:cubicBezTo>
                <a:cubicBezTo>
                  <a:pt x="295" y="127"/>
                  <a:pt x="296" y="126"/>
                  <a:pt x="297" y="127"/>
                </a:cubicBezTo>
                <a:cubicBezTo>
                  <a:pt x="296" y="128"/>
                  <a:pt x="296" y="128"/>
                  <a:pt x="296" y="128"/>
                </a:cubicBezTo>
                <a:cubicBezTo>
                  <a:pt x="296" y="128"/>
                  <a:pt x="296" y="128"/>
                  <a:pt x="296" y="129"/>
                </a:cubicBezTo>
                <a:cubicBezTo>
                  <a:pt x="295" y="130"/>
                  <a:pt x="296" y="131"/>
                  <a:pt x="294" y="131"/>
                </a:cubicBezTo>
                <a:cubicBezTo>
                  <a:pt x="292" y="132"/>
                  <a:pt x="292" y="133"/>
                  <a:pt x="292" y="133"/>
                </a:cubicBezTo>
                <a:cubicBezTo>
                  <a:pt x="292" y="134"/>
                  <a:pt x="292" y="134"/>
                  <a:pt x="292" y="134"/>
                </a:cubicBezTo>
                <a:cubicBezTo>
                  <a:pt x="292" y="134"/>
                  <a:pt x="293" y="134"/>
                  <a:pt x="294" y="134"/>
                </a:cubicBezTo>
                <a:cubicBezTo>
                  <a:pt x="294" y="134"/>
                  <a:pt x="294" y="133"/>
                  <a:pt x="295" y="134"/>
                </a:cubicBezTo>
                <a:cubicBezTo>
                  <a:pt x="295" y="135"/>
                  <a:pt x="295" y="135"/>
                  <a:pt x="296" y="135"/>
                </a:cubicBezTo>
                <a:cubicBezTo>
                  <a:pt x="296" y="136"/>
                  <a:pt x="297" y="136"/>
                  <a:pt x="297" y="135"/>
                </a:cubicBezTo>
                <a:cubicBezTo>
                  <a:pt x="297" y="135"/>
                  <a:pt x="297" y="135"/>
                  <a:pt x="298" y="134"/>
                </a:cubicBezTo>
                <a:cubicBezTo>
                  <a:pt x="299" y="135"/>
                  <a:pt x="299" y="135"/>
                  <a:pt x="299" y="135"/>
                </a:cubicBezTo>
                <a:cubicBezTo>
                  <a:pt x="298" y="136"/>
                  <a:pt x="299" y="137"/>
                  <a:pt x="299" y="138"/>
                </a:cubicBezTo>
                <a:cubicBezTo>
                  <a:pt x="298" y="139"/>
                  <a:pt x="297" y="138"/>
                  <a:pt x="296" y="139"/>
                </a:cubicBezTo>
                <a:cubicBezTo>
                  <a:pt x="296" y="140"/>
                  <a:pt x="296" y="140"/>
                  <a:pt x="296" y="141"/>
                </a:cubicBezTo>
                <a:cubicBezTo>
                  <a:pt x="298" y="141"/>
                  <a:pt x="299" y="141"/>
                  <a:pt x="301" y="141"/>
                </a:cubicBezTo>
                <a:cubicBezTo>
                  <a:pt x="302" y="140"/>
                  <a:pt x="302" y="140"/>
                  <a:pt x="302" y="140"/>
                </a:cubicBezTo>
                <a:cubicBezTo>
                  <a:pt x="304" y="142"/>
                  <a:pt x="301" y="145"/>
                  <a:pt x="304" y="146"/>
                </a:cubicBezTo>
                <a:cubicBezTo>
                  <a:pt x="304" y="146"/>
                  <a:pt x="304" y="146"/>
                  <a:pt x="304" y="146"/>
                </a:cubicBezTo>
                <a:cubicBezTo>
                  <a:pt x="304" y="147"/>
                  <a:pt x="303" y="148"/>
                  <a:pt x="303" y="149"/>
                </a:cubicBezTo>
                <a:cubicBezTo>
                  <a:pt x="304" y="150"/>
                  <a:pt x="303" y="151"/>
                  <a:pt x="302" y="151"/>
                </a:cubicBezTo>
                <a:cubicBezTo>
                  <a:pt x="300" y="152"/>
                  <a:pt x="299" y="150"/>
                  <a:pt x="297" y="150"/>
                </a:cubicBezTo>
                <a:cubicBezTo>
                  <a:pt x="297" y="150"/>
                  <a:pt x="297" y="150"/>
                  <a:pt x="297" y="150"/>
                </a:cubicBezTo>
                <a:cubicBezTo>
                  <a:pt x="296" y="150"/>
                  <a:pt x="296" y="150"/>
                  <a:pt x="295" y="151"/>
                </a:cubicBezTo>
                <a:cubicBezTo>
                  <a:pt x="295" y="152"/>
                  <a:pt x="295" y="152"/>
                  <a:pt x="295" y="152"/>
                </a:cubicBezTo>
                <a:cubicBezTo>
                  <a:pt x="294" y="152"/>
                  <a:pt x="294" y="152"/>
                  <a:pt x="293" y="152"/>
                </a:cubicBezTo>
                <a:cubicBezTo>
                  <a:pt x="292" y="153"/>
                  <a:pt x="292" y="153"/>
                  <a:pt x="292" y="153"/>
                </a:cubicBezTo>
                <a:cubicBezTo>
                  <a:pt x="294" y="154"/>
                  <a:pt x="295" y="153"/>
                  <a:pt x="297" y="154"/>
                </a:cubicBezTo>
                <a:cubicBezTo>
                  <a:pt x="297" y="154"/>
                  <a:pt x="297" y="155"/>
                  <a:pt x="296" y="156"/>
                </a:cubicBezTo>
                <a:cubicBezTo>
                  <a:pt x="296" y="156"/>
                  <a:pt x="296" y="156"/>
                  <a:pt x="295" y="156"/>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2" y="157"/>
                  <a:pt x="292" y="157"/>
                  <a:pt x="292" y="157"/>
                </a:cubicBezTo>
                <a:cubicBezTo>
                  <a:pt x="291" y="159"/>
                  <a:pt x="291" y="159"/>
                  <a:pt x="291" y="160"/>
                </a:cubicBezTo>
                <a:cubicBezTo>
                  <a:pt x="293" y="161"/>
                  <a:pt x="295" y="159"/>
                  <a:pt x="296" y="160"/>
                </a:cubicBezTo>
                <a:cubicBezTo>
                  <a:pt x="298" y="161"/>
                  <a:pt x="299" y="160"/>
                  <a:pt x="301" y="161"/>
                </a:cubicBezTo>
                <a:cubicBezTo>
                  <a:pt x="301" y="162"/>
                  <a:pt x="301" y="162"/>
                  <a:pt x="300" y="163"/>
                </a:cubicBezTo>
                <a:cubicBezTo>
                  <a:pt x="300" y="163"/>
                  <a:pt x="299" y="163"/>
                  <a:pt x="296" y="163"/>
                </a:cubicBezTo>
                <a:cubicBezTo>
                  <a:pt x="295" y="163"/>
                  <a:pt x="295" y="164"/>
                  <a:pt x="294" y="165"/>
                </a:cubicBezTo>
                <a:cubicBezTo>
                  <a:pt x="293" y="165"/>
                  <a:pt x="292" y="165"/>
                  <a:pt x="291" y="165"/>
                </a:cubicBezTo>
                <a:cubicBezTo>
                  <a:pt x="291" y="168"/>
                  <a:pt x="291" y="168"/>
                  <a:pt x="287" y="169"/>
                </a:cubicBezTo>
                <a:cubicBezTo>
                  <a:pt x="288" y="170"/>
                  <a:pt x="288" y="170"/>
                  <a:pt x="291" y="169"/>
                </a:cubicBezTo>
                <a:cubicBezTo>
                  <a:pt x="292" y="169"/>
                  <a:pt x="292" y="169"/>
                  <a:pt x="293" y="168"/>
                </a:cubicBezTo>
                <a:cubicBezTo>
                  <a:pt x="293" y="168"/>
                  <a:pt x="293" y="168"/>
                  <a:pt x="295" y="169"/>
                </a:cubicBezTo>
                <a:cubicBezTo>
                  <a:pt x="296" y="169"/>
                  <a:pt x="296" y="169"/>
                  <a:pt x="297" y="169"/>
                </a:cubicBezTo>
                <a:cubicBezTo>
                  <a:pt x="298" y="167"/>
                  <a:pt x="298" y="167"/>
                  <a:pt x="298" y="166"/>
                </a:cubicBezTo>
                <a:cubicBezTo>
                  <a:pt x="300" y="167"/>
                  <a:pt x="302" y="166"/>
                  <a:pt x="304" y="167"/>
                </a:cubicBezTo>
                <a:cubicBezTo>
                  <a:pt x="306" y="167"/>
                  <a:pt x="306" y="165"/>
                  <a:pt x="307" y="165"/>
                </a:cubicBezTo>
                <a:cubicBezTo>
                  <a:pt x="309" y="165"/>
                  <a:pt x="309" y="167"/>
                  <a:pt x="310" y="167"/>
                </a:cubicBezTo>
                <a:cubicBezTo>
                  <a:pt x="311" y="167"/>
                  <a:pt x="311" y="167"/>
                  <a:pt x="311" y="167"/>
                </a:cubicBezTo>
                <a:cubicBezTo>
                  <a:pt x="312" y="167"/>
                  <a:pt x="314" y="167"/>
                  <a:pt x="316" y="166"/>
                </a:cubicBezTo>
                <a:cubicBezTo>
                  <a:pt x="317" y="165"/>
                  <a:pt x="317" y="165"/>
                  <a:pt x="317" y="165"/>
                </a:cubicBezTo>
                <a:cubicBezTo>
                  <a:pt x="319" y="165"/>
                  <a:pt x="319" y="165"/>
                  <a:pt x="320" y="165"/>
                </a:cubicBezTo>
                <a:cubicBezTo>
                  <a:pt x="320" y="164"/>
                  <a:pt x="320" y="164"/>
                  <a:pt x="320" y="164"/>
                </a:cubicBezTo>
                <a:cubicBezTo>
                  <a:pt x="320" y="163"/>
                  <a:pt x="319" y="162"/>
                  <a:pt x="319" y="161"/>
                </a:cubicBezTo>
                <a:cubicBezTo>
                  <a:pt x="319" y="161"/>
                  <a:pt x="319" y="161"/>
                  <a:pt x="319" y="161"/>
                </a:cubicBezTo>
                <a:cubicBezTo>
                  <a:pt x="319" y="160"/>
                  <a:pt x="319" y="159"/>
                  <a:pt x="321" y="160"/>
                </a:cubicBezTo>
                <a:cubicBezTo>
                  <a:pt x="321" y="160"/>
                  <a:pt x="321" y="160"/>
                  <a:pt x="322" y="158"/>
                </a:cubicBezTo>
                <a:cubicBezTo>
                  <a:pt x="323" y="158"/>
                  <a:pt x="323" y="158"/>
                  <a:pt x="324" y="158"/>
                </a:cubicBezTo>
                <a:moveTo>
                  <a:pt x="281" y="142"/>
                </a:moveTo>
                <a:cubicBezTo>
                  <a:pt x="281" y="142"/>
                  <a:pt x="281" y="142"/>
                  <a:pt x="281" y="142"/>
                </a:cubicBezTo>
                <a:cubicBezTo>
                  <a:pt x="281" y="142"/>
                  <a:pt x="281" y="142"/>
                  <a:pt x="281" y="142"/>
                </a:cubicBezTo>
                <a:cubicBezTo>
                  <a:pt x="281" y="142"/>
                  <a:pt x="281" y="142"/>
                  <a:pt x="281" y="142"/>
                </a:cubicBezTo>
                <a:moveTo>
                  <a:pt x="293" y="143"/>
                </a:moveTo>
                <a:cubicBezTo>
                  <a:pt x="293" y="143"/>
                  <a:pt x="294" y="142"/>
                  <a:pt x="293" y="141"/>
                </a:cubicBezTo>
                <a:cubicBezTo>
                  <a:pt x="292" y="140"/>
                  <a:pt x="293" y="139"/>
                  <a:pt x="293" y="139"/>
                </a:cubicBezTo>
                <a:cubicBezTo>
                  <a:pt x="293" y="139"/>
                  <a:pt x="293" y="138"/>
                  <a:pt x="292" y="138"/>
                </a:cubicBezTo>
                <a:cubicBezTo>
                  <a:pt x="292" y="138"/>
                  <a:pt x="291" y="138"/>
                  <a:pt x="291" y="138"/>
                </a:cubicBezTo>
                <a:cubicBezTo>
                  <a:pt x="291" y="137"/>
                  <a:pt x="291" y="137"/>
                  <a:pt x="291" y="137"/>
                </a:cubicBezTo>
                <a:cubicBezTo>
                  <a:pt x="290" y="137"/>
                  <a:pt x="290" y="137"/>
                  <a:pt x="290" y="137"/>
                </a:cubicBezTo>
                <a:cubicBezTo>
                  <a:pt x="289" y="137"/>
                  <a:pt x="288" y="138"/>
                  <a:pt x="288" y="138"/>
                </a:cubicBezTo>
                <a:cubicBezTo>
                  <a:pt x="287" y="138"/>
                  <a:pt x="287" y="138"/>
                  <a:pt x="287" y="139"/>
                </a:cubicBezTo>
                <a:cubicBezTo>
                  <a:pt x="287" y="139"/>
                  <a:pt x="286" y="139"/>
                  <a:pt x="286" y="139"/>
                </a:cubicBezTo>
                <a:cubicBezTo>
                  <a:pt x="285" y="139"/>
                  <a:pt x="285" y="139"/>
                  <a:pt x="285" y="139"/>
                </a:cubicBezTo>
                <a:cubicBezTo>
                  <a:pt x="285" y="138"/>
                  <a:pt x="285" y="138"/>
                  <a:pt x="285" y="137"/>
                </a:cubicBezTo>
                <a:cubicBezTo>
                  <a:pt x="284" y="137"/>
                  <a:pt x="284" y="137"/>
                  <a:pt x="282" y="137"/>
                </a:cubicBezTo>
                <a:cubicBezTo>
                  <a:pt x="282" y="139"/>
                  <a:pt x="281" y="140"/>
                  <a:pt x="281" y="142"/>
                </a:cubicBezTo>
                <a:cubicBezTo>
                  <a:pt x="280" y="142"/>
                  <a:pt x="280" y="143"/>
                  <a:pt x="279" y="142"/>
                </a:cubicBezTo>
                <a:cubicBezTo>
                  <a:pt x="278" y="142"/>
                  <a:pt x="278" y="143"/>
                  <a:pt x="277" y="143"/>
                </a:cubicBezTo>
                <a:cubicBezTo>
                  <a:pt x="277" y="143"/>
                  <a:pt x="277" y="143"/>
                  <a:pt x="276" y="142"/>
                </a:cubicBezTo>
                <a:cubicBezTo>
                  <a:pt x="275" y="142"/>
                  <a:pt x="275" y="142"/>
                  <a:pt x="275" y="142"/>
                </a:cubicBezTo>
                <a:cubicBezTo>
                  <a:pt x="274" y="145"/>
                  <a:pt x="273" y="147"/>
                  <a:pt x="273" y="149"/>
                </a:cubicBezTo>
                <a:cubicBezTo>
                  <a:pt x="274" y="149"/>
                  <a:pt x="274" y="149"/>
                  <a:pt x="276" y="149"/>
                </a:cubicBezTo>
                <a:cubicBezTo>
                  <a:pt x="275" y="150"/>
                  <a:pt x="275" y="151"/>
                  <a:pt x="275" y="152"/>
                </a:cubicBezTo>
                <a:cubicBezTo>
                  <a:pt x="272" y="153"/>
                  <a:pt x="272" y="153"/>
                  <a:pt x="271" y="154"/>
                </a:cubicBezTo>
                <a:cubicBezTo>
                  <a:pt x="271" y="154"/>
                  <a:pt x="271" y="154"/>
                  <a:pt x="271" y="154"/>
                </a:cubicBezTo>
                <a:cubicBezTo>
                  <a:pt x="271" y="155"/>
                  <a:pt x="271" y="156"/>
                  <a:pt x="270" y="156"/>
                </a:cubicBezTo>
                <a:cubicBezTo>
                  <a:pt x="270" y="157"/>
                  <a:pt x="269" y="157"/>
                  <a:pt x="269" y="157"/>
                </a:cubicBezTo>
                <a:cubicBezTo>
                  <a:pt x="269" y="158"/>
                  <a:pt x="269" y="158"/>
                  <a:pt x="269" y="158"/>
                </a:cubicBezTo>
                <a:cubicBezTo>
                  <a:pt x="269" y="158"/>
                  <a:pt x="268" y="159"/>
                  <a:pt x="269" y="159"/>
                </a:cubicBezTo>
                <a:cubicBezTo>
                  <a:pt x="270" y="160"/>
                  <a:pt x="271" y="160"/>
                  <a:pt x="271" y="160"/>
                </a:cubicBezTo>
                <a:cubicBezTo>
                  <a:pt x="273" y="159"/>
                  <a:pt x="274" y="160"/>
                  <a:pt x="274" y="160"/>
                </a:cubicBezTo>
                <a:cubicBezTo>
                  <a:pt x="275" y="160"/>
                  <a:pt x="277" y="159"/>
                  <a:pt x="277" y="159"/>
                </a:cubicBezTo>
                <a:cubicBezTo>
                  <a:pt x="277" y="159"/>
                  <a:pt x="277" y="159"/>
                  <a:pt x="277" y="158"/>
                </a:cubicBezTo>
                <a:cubicBezTo>
                  <a:pt x="278" y="157"/>
                  <a:pt x="278" y="157"/>
                  <a:pt x="278" y="157"/>
                </a:cubicBezTo>
                <a:cubicBezTo>
                  <a:pt x="281" y="157"/>
                  <a:pt x="284" y="157"/>
                  <a:pt x="286" y="157"/>
                </a:cubicBezTo>
                <a:cubicBezTo>
                  <a:pt x="286" y="157"/>
                  <a:pt x="287" y="156"/>
                  <a:pt x="287" y="156"/>
                </a:cubicBezTo>
                <a:cubicBezTo>
                  <a:pt x="287" y="155"/>
                  <a:pt x="286" y="155"/>
                  <a:pt x="286" y="154"/>
                </a:cubicBezTo>
                <a:cubicBezTo>
                  <a:pt x="287" y="153"/>
                  <a:pt x="287" y="154"/>
                  <a:pt x="288" y="153"/>
                </a:cubicBezTo>
                <a:cubicBezTo>
                  <a:pt x="288" y="152"/>
                  <a:pt x="288" y="152"/>
                  <a:pt x="289" y="150"/>
                </a:cubicBezTo>
                <a:cubicBezTo>
                  <a:pt x="289" y="149"/>
                  <a:pt x="290" y="148"/>
                  <a:pt x="290" y="147"/>
                </a:cubicBezTo>
                <a:cubicBezTo>
                  <a:pt x="290" y="146"/>
                  <a:pt x="290" y="145"/>
                  <a:pt x="290" y="145"/>
                </a:cubicBezTo>
                <a:cubicBezTo>
                  <a:pt x="292" y="145"/>
                  <a:pt x="293" y="144"/>
                  <a:pt x="293" y="143"/>
                </a:cubicBezTo>
                <a:moveTo>
                  <a:pt x="544" y="571"/>
                </a:moveTo>
                <a:cubicBezTo>
                  <a:pt x="544" y="571"/>
                  <a:pt x="544" y="570"/>
                  <a:pt x="545" y="570"/>
                </a:cubicBezTo>
                <a:cubicBezTo>
                  <a:pt x="548" y="559"/>
                  <a:pt x="548" y="559"/>
                  <a:pt x="548" y="559"/>
                </a:cubicBezTo>
                <a:cubicBezTo>
                  <a:pt x="547" y="558"/>
                  <a:pt x="547" y="556"/>
                  <a:pt x="543" y="555"/>
                </a:cubicBezTo>
                <a:cubicBezTo>
                  <a:pt x="542" y="559"/>
                  <a:pt x="542" y="559"/>
                  <a:pt x="542" y="559"/>
                </a:cubicBezTo>
                <a:cubicBezTo>
                  <a:pt x="541" y="560"/>
                  <a:pt x="541" y="560"/>
                  <a:pt x="535" y="564"/>
                </a:cubicBezTo>
                <a:cubicBezTo>
                  <a:pt x="535" y="564"/>
                  <a:pt x="533" y="567"/>
                  <a:pt x="533" y="567"/>
                </a:cubicBezTo>
                <a:cubicBezTo>
                  <a:pt x="533" y="568"/>
                  <a:pt x="533" y="568"/>
                  <a:pt x="533" y="568"/>
                </a:cubicBezTo>
                <a:cubicBezTo>
                  <a:pt x="532" y="569"/>
                  <a:pt x="531" y="568"/>
                  <a:pt x="531" y="569"/>
                </a:cubicBezTo>
                <a:cubicBezTo>
                  <a:pt x="530" y="570"/>
                  <a:pt x="530" y="571"/>
                  <a:pt x="528" y="572"/>
                </a:cubicBezTo>
                <a:cubicBezTo>
                  <a:pt x="525" y="575"/>
                  <a:pt x="522" y="572"/>
                  <a:pt x="518" y="573"/>
                </a:cubicBezTo>
                <a:cubicBezTo>
                  <a:pt x="517" y="574"/>
                  <a:pt x="516" y="574"/>
                  <a:pt x="516" y="575"/>
                </a:cubicBezTo>
                <a:cubicBezTo>
                  <a:pt x="515" y="576"/>
                  <a:pt x="515" y="577"/>
                  <a:pt x="514" y="579"/>
                </a:cubicBezTo>
                <a:cubicBezTo>
                  <a:pt x="513" y="580"/>
                  <a:pt x="512" y="581"/>
                  <a:pt x="511" y="582"/>
                </a:cubicBezTo>
                <a:cubicBezTo>
                  <a:pt x="511" y="582"/>
                  <a:pt x="509" y="588"/>
                  <a:pt x="510" y="589"/>
                </a:cubicBezTo>
                <a:cubicBezTo>
                  <a:pt x="510" y="590"/>
                  <a:pt x="510" y="590"/>
                  <a:pt x="510" y="591"/>
                </a:cubicBezTo>
                <a:cubicBezTo>
                  <a:pt x="510" y="591"/>
                  <a:pt x="509" y="594"/>
                  <a:pt x="509" y="594"/>
                </a:cubicBezTo>
                <a:cubicBezTo>
                  <a:pt x="509" y="595"/>
                  <a:pt x="508" y="595"/>
                  <a:pt x="508" y="594"/>
                </a:cubicBezTo>
                <a:cubicBezTo>
                  <a:pt x="507" y="594"/>
                  <a:pt x="507" y="594"/>
                  <a:pt x="504" y="597"/>
                </a:cubicBezTo>
                <a:cubicBezTo>
                  <a:pt x="503" y="599"/>
                  <a:pt x="503" y="601"/>
                  <a:pt x="501" y="603"/>
                </a:cubicBezTo>
                <a:cubicBezTo>
                  <a:pt x="501" y="603"/>
                  <a:pt x="501" y="603"/>
                  <a:pt x="500" y="604"/>
                </a:cubicBezTo>
                <a:cubicBezTo>
                  <a:pt x="500" y="604"/>
                  <a:pt x="500" y="604"/>
                  <a:pt x="500" y="605"/>
                </a:cubicBezTo>
                <a:cubicBezTo>
                  <a:pt x="500" y="606"/>
                  <a:pt x="500" y="608"/>
                  <a:pt x="500" y="609"/>
                </a:cubicBezTo>
                <a:cubicBezTo>
                  <a:pt x="499" y="610"/>
                  <a:pt x="499" y="610"/>
                  <a:pt x="499" y="611"/>
                </a:cubicBezTo>
                <a:cubicBezTo>
                  <a:pt x="498" y="614"/>
                  <a:pt x="498" y="614"/>
                  <a:pt x="497" y="616"/>
                </a:cubicBezTo>
                <a:cubicBezTo>
                  <a:pt x="499" y="617"/>
                  <a:pt x="501" y="616"/>
                  <a:pt x="503" y="616"/>
                </a:cubicBezTo>
                <a:cubicBezTo>
                  <a:pt x="503" y="617"/>
                  <a:pt x="503" y="617"/>
                  <a:pt x="503" y="618"/>
                </a:cubicBezTo>
                <a:cubicBezTo>
                  <a:pt x="505" y="619"/>
                  <a:pt x="510" y="620"/>
                  <a:pt x="515" y="615"/>
                </a:cubicBezTo>
                <a:cubicBezTo>
                  <a:pt x="517" y="612"/>
                  <a:pt x="517" y="609"/>
                  <a:pt x="519" y="606"/>
                </a:cubicBezTo>
                <a:cubicBezTo>
                  <a:pt x="521" y="604"/>
                  <a:pt x="523" y="603"/>
                  <a:pt x="524" y="601"/>
                </a:cubicBezTo>
                <a:cubicBezTo>
                  <a:pt x="526" y="599"/>
                  <a:pt x="526" y="596"/>
                  <a:pt x="528" y="593"/>
                </a:cubicBezTo>
                <a:cubicBezTo>
                  <a:pt x="529" y="592"/>
                  <a:pt x="531" y="592"/>
                  <a:pt x="532" y="591"/>
                </a:cubicBezTo>
                <a:cubicBezTo>
                  <a:pt x="533" y="590"/>
                  <a:pt x="534" y="591"/>
                  <a:pt x="535" y="590"/>
                </a:cubicBezTo>
                <a:cubicBezTo>
                  <a:pt x="536" y="588"/>
                  <a:pt x="535" y="585"/>
                  <a:pt x="536" y="583"/>
                </a:cubicBezTo>
                <a:cubicBezTo>
                  <a:pt x="537" y="582"/>
                  <a:pt x="539" y="581"/>
                  <a:pt x="539" y="579"/>
                </a:cubicBezTo>
                <a:cubicBezTo>
                  <a:pt x="539" y="579"/>
                  <a:pt x="540" y="578"/>
                  <a:pt x="540" y="577"/>
                </a:cubicBezTo>
                <a:cubicBezTo>
                  <a:pt x="540" y="577"/>
                  <a:pt x="540" y="576"/>
                  <a:pt x="540" y="575"/>
                </a:cubicBezTo>
                <a:cubicBezTo>
                  <a:pt x="540" y="575"/>
                  <a:pt x="541" y="575"/>
                  <a:pt x="541" y="574"/>
                </a:cubicBezTo>
                <a:cubicBezTo>
                  <a:pt x="541" y="573"/>
                  <a:pt x="543" y="572"/>
                  <a:pt x="544" y="571"/>
                </a:cubicBezTo>
                <a:moveTo>
                  <a:pt x="577" y="426"/>
                </a:moveTo>
                <a:cubicBezTo>
                  <a:pt x="577" y="425"/>
                  <a:pt x="577" y="423"/>
                  <a:pt x="575" y="421"/>
                </a:cubicBezTo>
                <a:cubicBezTo>
                  <a:pt x="568" y="420"/>
                  <a:pt x="563" y="428"/>
                  <a:pt x="556" y="426"/>
                </a:cubicBezTo>
                <a:cubicBezTo>
                  <a:pt x="555" y="426"/>
                  <a:pt x="554" y="426"/>
                  <a:pt x="552" y="426"/>
                </a:cubicBezTo>
                <a:cubicBezTo>
                  <a:pt x="546" y="427"/>
                  <a:pt x="544" y="426"/>
                  <a:pt x="541" y="425"/>
                </a:cubicBezTo>
                <a:cubicBezTo>
                  <a:pt x="539" y="419"/>
                  <a:pt x="539" y="419"/>
                  <a:pt x="539" y="417"/>
                </a:cubicBezTo>
                <a:cubicBezTo>
                  <a:pt x="538" y="417"/>
                  <a:pt x="537" y="416"/>
                  <a:pt x="537" y="416"/>
                </a:cubicBezTo>
                <a:cubicBezTo>
                  <a:pt x="536" y="414"/>
                  <a:pt x="536" y="412"/>
                  <a:pt x="536" y="411"/>
                </a:cubicBezTo>
                <a:cubicBezTo>
                  <a:pt x="519" y="396"/>
                  <a:pt x="504" y="384"/>
                  <a:pt x="507" y="371"/>
                </a:cubicBezTo>
                <a:cubicBezTo>
                  <a:pt x="507" y="371"/>
                  <a:pt x="507" y="370"/>
                  <a:pt x="507" y="367"/>
                </a:cubicBezTo>
                <a:cubicBezTo>
                  <a:pt x="507" y="365"/>
                  <a:pt x="507" y="364"/>
                  <a:pt x="506" y="362"/>
                </a:cubicBezTo>
                <a:cubicBezTo>
                  <a:pt x="506" y="362"/>
                  <a:pt x="477" y="309"/>
                  <a:pt x="477" y="300"/>
                </a:cubicBezTo>
                <a:cubicBezTo>
                  <a:pt x="474" y="297"/>
                  <a:pt x="470" y="297"/>
                  <a:pt x="468" y="295"/>
                </a:cubicBezTo>
                <a:cubicBezTo>
                  <a:pt x="467" y="295"/>
                  <a:pt x="467" y="295"/>
                  <a:pt x="465" y="295"/>
                </a:cubicBezTo>
                <a:cubicBezTo>
                  <a:pt x="464" y="295"/>
                  <a:pt x="462" y="296"/>
                  <a:pt x="461" y="297"/>
                </a:cubicBezTo>
                <a:cubicBezTo>
                  <a:pt x="460" y="297"/>
                  <a:pt x="460" y="297"/>
                  <a:pt x="460" y="297"/>
                </a:cubicBezTo>
                <a:cubicBezTo>
                  <a:pt x="443" y="293"/>
                  <a:pt x="427" y="284"/>
                  <a:pt x="410" y="284"/>
                </a:cubicBezTo>
                <a:cubicBezTo>
                  <a:pt x="409" y="297"/>
                  <a:pt x="409" y="297"/>
                  <a:pt x="408" y="299"/>
                </a:cubicBezTo>
                <a:cubicBezTo>
                  <a:pt x="408" y="299"/>
                  <a:pt x="407" y="299"/>
                  <a:pt x="406" y="299"/>
                </a:cubicBezTo>
                <a:cubicBezTo>
                  <a:pt x="405" y="299"/>
                  <a:pt x="405" y="299"/>
                  <a:pt x="403" y="299"/>
                </a:cubicBezTo>
                <a:cubicBezTo>
                  <a:pt x="399" y="298"/>
                  <a:pt x="397" y="294"/>
                  <a:pt x="394" y="293"/>
                </a:cubicBezTo>
                <a:cubicBezTo>
                  <a:pt x="390" y="293"/>
                  <a:pt x="386" y="293"/>
                  <a:pt x="381" y="291"/>
                </a:cubicBezTo>
                <a:cubicBezTo>
                  <a:pt x="379" y="283"/>
                  <a:pt x="367" y="283"/>
                  <a:pt x="367" y="283"/>
                </a:cubicBezTo>
                <a:cubicBezTo>
                  <a:pt x="361" y="283"/>
                  <a:pt x="361" y="283"/>
                  <a:pt x="354" y="261"/>
                </a:cubicBezTo>
                <a:cubicBezTo>
                  <a:pt x="355" y="260"/>
                  <a:pt x="355" y="260"/>
                  <a:pt x="360" y="258"/>
                </a:cubicBezTo>
                <a:cubicBezTo>
                  <a:pt x="360" y="258"/>
                  <a:pt x="359" y="257"/>
                  <a:pt x="359" y="256"/>
                </a:cubicBezTo>
                <a:cubicBezTo>
                  <a:pt x="357" y="255"/>
                  <a:pt x="355" y="254"/>
                  <a:pt x="353" y="254"/>
                </a:cubicBezTo>
                <a:cubicBezTo>
                  <a:pt x="337" y="254"/>
                  <a:pt x="337" y="254"/>
                  <a:pt x="329" y="258"/>
                </a:cubicBezTo>
                <a:cubicBezTo>
                  <a:pt x="325" y="255"/>
                  <a:pt x="318" y="249"/>
                  <a:pt x="310" y="257"/>
                </a:cubicBezTo>
                <a:cubicBezTo>
                  <a:pt x="306" y="257"/>
                  <a:pt x="303" y="257"/>
                  <a:pt x="299" y="257"/>
                </a:cubicBezTo>
                <a:cubicBezTo>
                  <a:pt x="299" y="258"/>
                  <a:pt x="299" y="258"/>
                  <a:pt x="285" y="264"/>
                </a:cubicBezTo>
                <a:cubicBezTo>
                  <a:pt x="285" y="264"/>
                  <a:pt x="285" y="264"/>
                  <a:pt x="284" y="264"/>
                </a:cubicBezTo>
                <a:cubicBezTo>
                  <a:pt x="279" y="263"/>
                  <a:pt x="274" y="265"/>
                  <a:pt x="270" y="261"/>
                </a:cubicBezTo>
                <a:cubicBezTo>
                  <a:pt x="270" y="261"/>
                  <a:pt x="268" y="260"/>
                  <a:pt x="268" y="260"/>
                </a:cubicBezTo>
                <a:cubicBezTo>
                  <a:pt x="266" y="263"/>
                  <a:pt x="265" y="269"/>
                  <a:pt x="265" y="269"/>
                </a:cubicBezTo>
                <a:cubicBezTo>
                  <a:pt x="263" y="270"/>
                  <a:pt x="262" y="271"/>
                  <a:pt x="257" y="270"/>
                </a:cubicBezTo>
                <a:cubicBezTo>
                  <a:pt x="256" y="273"/>
                  <a:pt x="256" y="276"/>
                  <a:pt x="255" y="280"/>
                </a:cubicBezTo>
                <a:cubicBezTo>
                  <a:pt x="253" y="280"/>
                  <a:pt x="250" y="279"/>
                  <a:pt x="247" y="281"/>
                </a:cubicBezTo>
                <a:cubicBezTo>
                  <a:pt x="246" y="286"/>
                  <a:pt x="244" y="291"/>
                  <a:pt x="243" y="297"/>
                </a:cubicBezTo>
                <a:cubicBezTo>
                  <a:pt x="243" y="298"/>
                  <a:pt x="243" y="299"/>
                  <a:pt x="243" y="301"/>
                </a:cubicBezTo>
                <a:cubicBezTo>
                  <a:pt x="240" y="301"/>
                  <a:pt x="238" y="301"/>
                  <a:pt x="236" y="301"/>
                </a:cubicBezTo>
                <a:cubicBezTo>
                  <a:pt x="235" y="307"/>
                  <a:pt x="227" y="311"/>
                  <a:pt x="224" y="311"/>
                </a:cubicBezTo>
                <a:cubicBezTo>
                  <a:pt x="220" y="319"/>
                  <a:pt x="213" y="326"/>
                  <a:pt x="211" y="334"/>
                </a:cubicBezTo>
                <a:cubicBezTo>
                  <a:pt x="210" y="334"/>
                  <a:pt x="210" y="334"/>
                  <a:pt x="209" y="334"/>
                </a:cubicBezTo>
                <a:cubicBezTo>
                  <a:pt x="209" y="334"/>
                  <a:pt x="209" y="334"/>
                  <a:pt x="207" y="335"/>
                </a:cubicBezTo>
                <a:cubicBezTo>
                  <a:pt x="207" y="335"/>
                  <a:pt x="206" y="335"/>
                  <a:pt x="205" y="335"/>
                </a:cubicBezTo>
                <a:cubicBezTo>
                  <a:pt x="204" y="348"/>
                  <a:pt x="204" y="349"/>
                  <a:pt x="198" y="351"/>
                </a:cubicBezTo>
                <a:cubicBezTo>
                  <a:pt x="198" y="351"/>
                  <a:pt x="198" y="352"/>
                  <a:pt x="197" y="353"/>
                </a:cubicBezTo>
                <a:cubicBezTo>
                  <a:pt x="197" y="354"/>
                  <a:pt x="197" y="356"/>
                  <a:pt x="198" y="357"/>
                </a:cubicBezTo>
                <a:cubicBezTo>
                  <a:pt x="206" y="359"/>
                  <a:pt x="206" y="359"/>
                  <a:pt x="207" y="361"/>
                </a:cubicBezTo>
                <a:cubicBezTo>
                  <a:pt x="204" y="366"/>
                  <a:pt x="204" y="366"/>
                  <a:pt x="204" y="381"/>
                </a:cubicBezTo>
                <a:cubicBezTo>
                  <a:pt x="204" y="382"/>
                  <a:pt x="204" y="383"/>
                  <a:pt x="204" y="386"/>
                </a:cubicBezTo>
                <a:cubicBezTo>
                  <a:pt x="204" y="386"/>
                  <a:pt x="204" y="386"/>
                  <a:pt x="200" y="390"/>
                </a:cubicBezTo>
                <a:cubicBezTo>
                  <a:pt x="200" y="393"/>
                  <a:pt x="201" y="396"/>
                  <a:pt x="202" y="399"/>
                </a:cubicBezTo>
                <a:cubicBezTo>
                  <a:pt x="202" y="402"/>
                  <a:pt x="202" y="402"/>
                  <a:pt x="202" y="402"/>
                </a:cubicBezTo>
                <a:cubicBezTo>
                  <a:pt x="202" y="413"/>
                  <a:pt x="220" y="423"/>
                  <a:pt x="220" y="424"/>
                </a:cubicBezTo>
                <a:cubicBezTo>
                  <a:pt x="220" y="430"/>
                  <a:pt x="220" y="435"/>
                  <a:pt x="234" y="438"/>
                </a:cubicBezTo>
                <a:cubicBezTo>
                  <a:pt x="235" y="441"/>
                  <a:pt x="235" y="441"/>
                  <a:pt x="235" y="445"/>
                </a:cubicBezTo>
                <a:cubicBezTo>
                  <a:pt x="247" y="456"/>
                  <a:pt x="255" y="455"/>
                  <a:pt x="255" y="455"/>
                </a:cubicBezTo>
                <a:cubicBezTo>
                  <a:pt x="255" y="454"/>
                  <a:pt x="256" y="452"/>
                  <a:pt x="257" y="451"/>
                </a:cubicBezTo>
                <a:cubicBezTo>
                  <a:pt x="260" y="450"/>
                  <a:pt x="262" y="451"/>
                  <a:pt x="265" y="451"/>
                </a:cubicBezTo>
                <a:cubicBezTo>
                  <a:pt x="266" y="451"/>
                  <a:pt x="266" y="451"/>
                  <a:pt x="268" y="451"/>
                </a:cubicBezTo>
                <a:cubicBezTo>
                  <a:pt x="270" y="451"/>
                  <a:pt x="273" y="451"/>
                  <a:pt x="275" y="451"/>
                </a:cubicBezTo>
                <a:cubicBezTo>
                  <a:pt x="277" y="456"/>
                  <a:pt x="281" y="455"/>
                  <a:pt x="290" y="453"/>
                </a:cubicBezTo>
                <a:cubicBezTo>
                  <a:pt x="293" y="447"/>
                  <a:pt x="295" y="447"/>
                  <a:pt x="305" y="449"/>
                </a:cubicBezTo>
                <a:cubicBezTo>
                  <a:pt x="305" y="449"/>
                  <a:pt x="306" y="449"/>
                  <a:pt x="306" y="449"/>
                </a:cubicBezTo>
                <a:cubicBezTo>
                  <a:pt x="312" y="443"/>
                  <a:pt x="317" y="446"/>
                  <a:pt x="319" y="446"/>
                </a:cubicBezTo>
                <a:cubicBezTo>
                  <a:pt x="321" y="456"/>
                  <a:pt x="323" y="457"/>
                  <a:pt x="327" y="458"/>
                </a:cubicBezTo>
                <a:cubicBezTo>
                  <a:pt x="334" y="458"/>
                  <a:pt x="341" y="458"/>
                  <a:pt x="347" y="459"/>
                </a:cubicBezTo>
                <a:cubicBezTo>
                  <a:pt x="347" y="461"/>
                  <a:pt x="347" y="463"/>
                  <a:pt x="347" y="467"/>
                </a:cubicBezTo>
                <a:cubicBezTo>
                  <a:pt x="347" y="467"/>
                  <a:pt x="345" y="485"/>
                  <a:pt x="343" y="489"/>
                </a:cubicBezTo>
                <a:cubicBezTo>
                  <a:pt x="342" y="489"/>
                  <a:pt x="341" y="489"/>
                  <a:pt x="341" y="489"/>
                </a:cubicBezTo>
                <a:cubicBezTo>
                  <a:pt x="340" y="490"/>
                  <a:pt x="340" y="491"/>
                  <a:pt x="340" y="491"/>
                </a:cubicBezTo>
                <a:cubicBezTo>
                  <a:pt x="355" y="500"/>
                  <a:pt x="356" y="518"/>
                  <a:pt x="365" y="531"/>
                </a:cubicBezTo>
                <a:cubicBezTo>
                  <a:pt x="364" y="532"/>
                  <a:pt x="364" y="533"/>
                  <a:pt x="364" y="533"/>
                </a:cubicBezTo>
                <a:cubicBezTo>
                  <a:pt x="364" y="534"/>
                  <a:pt x="364" y="535"/>
                  <a:pt x="364" y="536"/>
                </a:cubicBezTo>
                <a:cubicBezTo>
                  <a:pt x="364" y="540"/>
                  <a:pt x="365" y="540"/>
                  <a:pt x="367" y="541"/>
                </a:cubicBezTo>
                <a:cubicBezTo>
                  <a:pt x="367" y="553"/>
                  <a:pt x="357" y="562"/>
                  <a:pt x="356" y="574"/>
                </a:cubicBezTo>
                <a:cubicBezTo>
                  <a:pt x="356" y="580"/>
                  <a:pt x="357" y="580"/>
                  <a:pt x="361" y="583"/>
                </a:cubicBezTo>
                <a:cubicBezTo>
                  <a:pt x="361" y="589"/>
                  <a:pt x="361" y="591"/>
                  <a:pt x="366" y="594"/>
                </a:cubicBezTo>
                <a:cubicBezTo>
                  <a:pt x="368" y="603"/>
                  <a:pt x="368" y="603"/>
                  <a:pt x="370" y="604"/>
                </a:cubicBezTo>
                <a:cubicBezTo>
                  <a:pt x="370" y="607"/>
                  <a:pt x="369" y="610"/>
                  <a:pt x="369" y="613"/>
                </a:cubicBezTo>
                <a:cubicBezTo>
                  <a:pt x="369" y="614"/>
                  <a:pt x="375" y="632"/>
                  <a:pt x="382" y="639"/>
                </a:cubicBezTo>
                <a:cubicBezTo>
                  <a:pt x="381" y="642"/>
                  <a:pt x="381" y="642"/>
                  <a:pt x="383" y="645"/>
                </a:cubicBezTo>
                <a:cubicBezTo>
                  <a:pt x="383" y="646"/>
                  <a:pt x="383" y="646"/>
                  <a:pt x="383" y="647"/>
                </a:cubicBezTo>
                <a:cubicBezTo>
                  <a:pt x="382" y="648"/>
                  <a:pt x="380" y="649"/>
                  <a:pt x="380" y="650"/>
                </a:cubicBezTo>
                <a:cubicBezTo>
                  <a:pt x="380" y="650"/>
                  <a:pt x="381" y="651"/>
                  <a:pt x="381" y="651"/>
                </a:cubicBezTo>
                <a:cubicBezTo>
                  <a:pt x="382" y="651"/>
                  <a:pt x="383" y="651"/>
                  <a:pt x="383" y="651"/>
                </a:cubicBezTo>
                <a:cubicBezTo>
                  <a:pt x="383" y="654"/>
                  <a:pt x="383" y="654"/>
                  <a:pt x="386" y="656"/>
                </a:cubicBezTo>
                <a:cubicBezTo>
                  <a:pt x="389" y="656"/>
                  <a:pt x="391" y="656"/>
                  <a:pt x="394" y="656"/>
                </a:cubicBezTo>
                <a:cubicBezTo>
                  <a:pt x="398" y="655"/>
                  <a:pt x="398" y="655"/>
                  <a:pt x="401" y="654"/>
                </a:cubicBezTo>
                <a:cubicBezTo>
                  <a:pt x="404" y="654"/>
                  <a:pt x="408" y="654"/>
                  <a:pt x="412" y="653"/>
                </a:cubicBezTo>
                <a:cubicBezTo>
                  <a:pt x="413" y="653"/>
                  <a:pt x="413" y="652"/>
                  <a:pt x="413" y="651"/>
                </a:cubicBezTo>
                <a:cubicBezTo>
                  <a:pt x="422" y="650"/>
                  <a:pt x="422" y="650"/>
                  <a:pt x="424" y="647"/>
                </a:cubicBezTo>
                <a:cubicBezTo>
                  <a:pt x="424" y="647"/>
                  <a:pt x="451" y="634"/>
                  <a:pt x="448" y="620"/>
                </a:cubicBezTo>
                <a:cubicBezTo>
                  <a:pt x="448" y="619"/>
                  <a:pt x="460" y="612"/>
                  <a:pt x="465" y="610"/>
                </a:cubicBezTo>
                <a:cubicBezTo>
                  <a:pt x="466" y="606"/>
                  <a:pt x="466" y="606"/>
                  <a:pt x="464" y="592"/>
                </a:cubicBezTo>
                <a:cubicBezTo>
                  <a:pt x="476" y="582"/>
                  <a:pt x="492" y="578"/>
                  <a:pt x="500" y="564"/>
                </a:cubicBezTo>
                <a:cubicBezTo>
                  <a:pt x="500" y="563"/>
                  <a:pt x="501" y="562"/>
                  <a:pt x="501" y="560"/>
                </a:cubicBezTo>
                <a:cubicBezTo>
                  <a:pt x="502" y="558"/>
                  <a:pt x="502" y="557"/>
                  <a:pt x="501" y="555"/>
                </a:cubicBezTo>
                <a:cubicBezTo>
                  <a:pt x="502" y="551"/>
                  <a:pt x="503" y="547"/>
                  <a:pt x="503" y="542"/>
                </a:cubicBezTo>
                <a:cubicBezTo>
                  <a:pt x="499" y="535"/>
                  <a:pt x="505" y="528"/>
                  <a:pt x="502" y="521"/>
                </a:cubicBezTo>
                <a:cubicBezTo>
                  <a:pt x="502" y="519"/>
                  <a:pt x="502" y="519"/>
                  <a:pt x="502" y="519"/>
                </a:cubicBezTo>
                <a:cubicBezTo>
                  <a:pt x="515" y="479"/>
                  <a:pt x="568" y="470"/>
                  <a:pt x="577" y="426"/>
                </a:cubicBezTo>
                <a:moveTo>
                  <a:pt x="133" y="516"/>
                </a:moveTo>
                <a:cubicBezTo>
                  <a:pt x="132" y="514"/>
                  <a:pt x="129" y="503"/>
                  <a:pt x="124" y="501"/>
                </a:cubicBezTo>
                <a:cubicBezTo>
                  <a:pt x="123" y="501"/>
                  <a:pt x="122" y="501"/>
                  <a:pt x="120" y="501"/>
                </a:cubicBezTo>
                <a:cubicBezTo>
                  <a:pt x="114" y="498"/>
                  <a:pt x="113" y="486"/>
                  <a:pt x="105" y="490"/>
                </a:cubicBezTo>
                <a:cubicBezTo>
                  <a:pt x="103" y="490"/>
                  <a:pt x="101" y="490"/>
                  <a:pt x="99" y="489"/>
                </a:cubicBezTo>
                <a:cubicBezTo>
                  <a:pt x="96" y="486"/>
                  <a:pt x="96" y="486"/>
                  <a:pt x="93" y="486"/>
                </a:cubicBezTo>
                <a:cubicBezTo>
                  <a:pt x="93" y="487"/>
                  <a:pt x="93" y="489"/>
                  <a:pt x="93" y="490"/>
                </a:cubicBezTo>
                <a:cubicBezTo>
                  <a:pt x="89" y="489"/>
                  <a:pt x="89" y="488"/>
                  <a:pt x="89" y="486"/>
                </a:cubicBezTo>
                <a:cubicBezTo>
                  <a:pt x="89" y="486"/>
                  <a:pt x="90" y="485"/>
                  <a:pt x="90" y="485"/>
                </a:cubicBezTo>
                <a:cubicBezTo>
                  <a:pt x="83" y="478"/>
                  <a:pt x="82" y="478"/>
                  <a:pt x="80" y="478"/>
                </a:cubicBezTo>
                <a:cubicBezTo>
                  <a:pt x="80" y="478"/>
                  <a:pt x="80" y="478"/>
                  <a:pt x="79" y="477"/>
                </a:cubicBezTo>
                <a:cubicBezTo>
                  <a:pt x="77" y="475"/>
                  <a:pt x="77" y="475"/>
                  <a:pt x="74" y="476"/>
                </a:cubicBezTo>
                <a:cubicBezTo>
                  <a:pt x="75" y="477"/>
                  <a:pt x="75" y="479"/>
                  <a:pt x="76" y="481"/>
                </a:cubicBezTo>
                <a:cubicBezTo>
                  <a:pt x="75" y="481"/>
                  <a:pt x="74" y="481"/>
                  <a:pt x="73" y="481"/>
                </a:cubicBezTo>
                <a:cubicBezTo>
                  <a:pt x="73" y="480"/>
                  <a:pt x="73" y="479"/>
                  <a:pt x="72" y="478"/>
                </a:cubicBezTo>
                <a:cubicBezTo>
                  <a:pt x="72" y="477"/>
                  <a:pt x="73" y="476"/>
                  <a:pt x="73" y="475"/>
                </a:cubicBezTo>
                <a:cubicBezTo>
                  <a:pt x="73" y="475"/>
                  <a:pt x="73" y="474"/>
                  <a:pt x="73" y="474"/>
                </a:cubicBezTo>
                <a:cubicBezTo>
                  <a:pt x="73" y="472"/>
                  <a:pt x="73" y="472"/>
                  <a:pt x="68" y="470"/>
                </a:cubicBezTo>
                <a:cubicBezTo>
                  <a:pt x="68" y="470"/>
                  <a:pt x="68" y="470"/>
                  <a:pt x="68" y="470"/>
                </a:cubicBezTo>
                <a:cubicBezTo>
                  <a:pt x="68" y="470"/>
                  <a:pt x="67" y="470"/>
                  <a:pt x="66" y="470"/>
                </a:cubicBezTo>
                <a:cubicBezTo>
                  <a:pt x="67" y="474"/>
                  <a:pt x="67" y="474"/>
                  <a:pt x="67" y="475"/>
                </a:cubicBezTo>
                <a:cubicBezTo>
                  <a:pt x="66" y="475"/>
                  <a:pt x="65" y="475"/>
                  <a:pt x="65" y="475"/>
                </a:cubicBezTo>
                <a:cubicBezTo>
                  <a:pt x="65" y="474"/>
                  <a:pt x="64" y="473"/>
                  <a:pt x="64" y="472"/>
                </a:cubicBezTo>
                <a:cubicBezTo>
                  <a:pt x="65" y="471"/>
                  <a:pt x="66" y="470"/>
                  <a:pt x="66" y="469"/>
                </a:cubicBezTo>
                <a:cubicBezTo>
                  <a:pt x="65" y="461"/>
                  <a:pt x="65" y="461"/>
                  <a:pt x="64" y="459"/>
                </a:cubicBezTo>
                <a:cubicBezTo>
                  <a:pt x="64" y="459"/>
                  <a:pt x="63" y="459"/>
                  <a:pt x="62" y="459"/>
                </a:cubicBezTo>
                <a:cubicBezTo>
                  <a:pt x="62" y="457"/>
                  <a:pt x="62" y="454"/>
                  <a:pt x="61" y="451"/>
                </a:cubicBezTo>
                <a:cubicBezTo>
                  <a:pt x="59" y="446"/>
                  <a:pt x="55" y="442"/>
                  <a:pt x="52" y="437"/>
                </a:cubicBezTo>
                <a:cubicBezTo>
                  <a:pt x="51" y="437"/>
                  <a:pt x="50" y="436"/>
                  <a:pt x="49" y="436"/>
                </a:cubicBezTo>
                <a:cubicBezTo>
                  <a:pt x="49" y="435"/>
                  <a:pt x="48" y="435"/>
                  <a:pt x="48" y="434"/>
                </a:cubicBezTo>
                <a:cubicBezTo>
                  <a:pt x="47" y="435"/>
                  <a:pt x="45" y="435"/>
                  <a:pt x="45" y="435"/>
                </a:cubicBezTo>
                <a:cubicBezTo>
                  <a:pt x="44" y="435"/>
                  <a:pt x="44" y="435"/>
                  <a:pt x="44" y="435"/>
                </a:cubicBezTo>
                <a:cubicBezTo>
                  <a:pt x="44" y="435"/>
                  <a:pt x="34" y="422"/>
                  <a:pt x="32" y="419"/>
                </a:cubicBezTo>
                <a:cubicBezTo>
                  <a:pt x="32" y="419"/>
                  <a:pt x="32" y="418"/>
                  <a:pt x="31" y="417"/>
                </a:cubicBezTo>
                <a:cubicBezTo>
                  <a:pt x="30" y="415"/>
                  <a:pt x="30" y="415"/>
                  <a:pt x="30" y="412"/>
                </a:cubicBezTo>
                <a:cubicBezTo>
                  <a:pt x="30" y="412"/>
                  <a:pt x="30" y="412"/>
                  <a:pt x="29" y="412"/>
                </a:cubicBezTo>
                <a:cubicBezTo>
                  <a:pt x="29" y="412"/>
                  <a:pt x="28" y="413"/>
                  <a:pt x="28" y="413"/>
                </a:cubicBezTo>
                <a:cubicBezTo>
                  <a:pt x="27" y="412"/>
                  <a:pt x="27" y="412"/>
                  <a:pt x="26" y="408"/>
                </a:cubicBezTo>
                <a:cubicBezTo>
                  <a:pt x="26" y="408"/>
                  <a:pt x="27" y="407"/>
                  <a:pt x="27" y="407"/>
                </a:cubicBezTo>
                <a:cubicBezTo>
                  <a:pt x="26" y="406"/>
                  <a:pt x="26" y="405"/>
                  <a:pt x="25" y="404"/>
                </a:cubicBezTo>
                <a:cubicBezTo>
                  <a:pt x="24" y="406"/>
                  <a:pt x="24" y="406"/>
                  <a:pt x="24" y="406"/>
                </a:cubicBezTo>
                <a:cubicBezTo>
                  <a:pt x="24" y="406"/>
                  <a:pt x="24" y="406"/>
                  <a:pt x="24" y="406"/>
                </a:cubicBezTo>
                <a:cubicBezTo>
                  <a:pt x="23" y="405"/>
                  <a:pt x="22" y="405"/>
                  <a:pt x="22" y="405"/>
                </a:cubicBezTo>
                <a:cubicBezTo>
                  <a:pt x="22" y="406"/>
                  <a:pt x="22" y="407"/>
                  <a:pt x="22" y="409"/>
                </a:cubicBezTo>
                <a:cubicBezTo>
                  <a:pt x="21" y="409"/>
                  <a:pt x="21" y="409"/>
                  <a:pt x="21" y="410"/>
                </a:cubicBezTo>
                <a:cubicBezTo>
                  <a:pt x="20" y="406"/>
                  <a:pt x="20" y="406"/>
                  <a:pt x="18" y="405"/>
                </a:cubicBezTo>
                <a:cubicBezTo>
                  <a:pt x="18" y="405"/>
                  <a:pt x="17" y="405"/>
                  <a:pt x="16" y="405"/>
                </a:cubicBezTo>
                <a:cubicBezTo>
                  <a:pt x="16" y="404"/>
                  <a:pt x="15" y="404"/>
                  <a:pt x="15" y="403"/>
                </a:cubicBezTo>
                <a:cubicBezTo>
                  <a:pt x="15" y="402"/>
                  <a:pt x="15" y="401"/>
                  <a:pt x="14" y="399"/>
                </a:cubicBezTo>
                <a:cubicBezTo>
                  <a:pt x="13" y="398"/>
                  <a:pt x="12" y="397"/>
                  <a:pt x="12" y="396"/>
                </a:cubicBezTo>
                <a:cubicBezTo>
                  <a:pt x="12" y="396"/>
                  <a:pt x="12" y="409"/>
                  <a:pt x="11" y="413"/>
                </a:cubicBezTo>
                <a:cubicBezTo>
                  <a:pt x="9" y="402"/>
                  <a:pt x="10" y="396"/>
                  <a:pt x="10" y="393"/>
                </a:cubicBezTo>
                <a:cubicBezTo>
                  <a:pt x="10" y="392"/>
                  <a:pt x="10" y="392"/>
                  <a:pt x="10" y="392"/>
                </a:cubicBezTo>
                <a:cubicBezTo>
                  <a:pt x="10" y="392"/>
                  <a:pt x="10" y="392"/>
                  <a:pt x="9" y="392"/>
                </a:cubicBezTo>
                <a:cubicBezTo>
                  <a:pt x="9" y="394"/>
                  <a:pt x="9" y="394"/>
                  <a:pt x="9" y="397"/>
                </a:cubicBezTo>
                <a:cubicBezTo>
                  <a:pt x="8" y="397"/>
                  <a:pt x="8" y="397"/>
                  <a:pt x="7" y="398"/>
                </a:cubicBezTo>
                <a:cubicBezTo>
                  <a:pt x="7" y="399"/>
                  <a:pt x="6" y="401"/>
                  <a:pt x="6" y="401"/>
                </a:cubicBezTo>
                <a:cubicBezTo>
                  <a:pt x="6" y="404"/>
                  <a:pt x="6" y="406"/>
                  <a:pt x="6" y="410"/>
                </a:cubicBezTo>
                <a:cubicBezTo>
                  <a:pt x="2" y="424"/>
                  <a:pt x="12" y="436"/>
                  <a:pt x="10" y="449"/>
                </a:cubicBezTo>
                <a:cubicBezTo>
                  <a:pt x="11" y="454"/>
                  <a:pt x="11" y="454"/>
                  <a:pt x="11" y="456"/>
                </a:cubicBezTo>
                <a:cubicBezTo>
                  <a:pt x="12" y="461"/>
                  <a:pt x="12" y="461"/>
                  <a:pt x="13" y="465"/>
                </a:cubicBezTo>
                <a:cubicBezTo>
                  <a:pt x="13" y="465"/>
                  <a:pt x="13" y="465"/>
                  <a:pt x="13" y="466"/>
                </a:cubicBezTo>
                <a:cubicBezTo>
                  <a:pt x="16" y="475"/>
                  <a:pt x="16" y="475"/>
                  <a:pt x="16" y="476"/>
                </a:cubicBezTo>
                <a:cubicBezTo>
                  <a:pt x="17" y="477"/>
                  <a:pt x="17" y="478"/>
                  <a:pt x="17" y="479"/>
                </a:cubicBezTo>
                <a:cubicBezTo>
                  <a:pt x="17" y="479"/>
                  <a:pt x="18" y="484"/>
                  <a:pt x="21" y="492"/>
                </a:cubicBezTo>
                <a:cubicBezTo>
                  <a:pt x="21" y="493"/>
                  <a:pt x="21" y="493"/>
                  <a:pt x="22" y="494"/>
                </a:cubicBezTo>
                <a:cubicBezTo>
                  <a:pt x="25" y="502"/>
                  <a:pt x="28" y="509"/>
                  <a:pt x="32" y="517"/>
                </a:cubicBezTo>
                <a:cubicBezTo>
                  <a:pt x="32" y="518"/>
                  <a:pt x="32" y="519"/>
                  <a:pt x="33" y="520"/>
                </a:cubicBezTo>
                <a:cubicBezTo>
                  <a:pt x="38" y="531"/>
                  <a:pt x="50" y="555"/>
                  <a:pt x="61" y="564"/>
                </a:cubicBezTo>
                <a:cubicBezTo>
                  <a:pt x="64" y="567"/>
                  <a:pt x="66" y="571"/>
                  <a:pt x="68" y="575"/>
                </a:cubicBezTo>
                <a:cubicBezTo>
                  <a:pt x="69" y="576"/>
                  <a:pt x="70" y="577"/>
                  <a:pt x="70" y="578"/>
                </a:cubicBezTo>
                <a:cubicBezTo>
                  <a:pt x="70" y="579"/>
                  <a:pt x="70" y="579"/>
                  <a:pt x="70" y="579"/>
                </a:cubicBezTo>
                <a:cubicBezTo>
                  <a:pt x="71" y="579"/>
                  <a:pt x="71" y="579"/>
                  <a:pt x="72" y="580"/>
                </a:cubicBezTo>
                <a:cubicBezTo>
                  <a:pt x="72" y="581"/>
                  <a:pt x="72" y="581"/>
                  <a:pt x="73" y="582"/>
                </a:cubicBezTo>
                <a:cubicBezTo>
                  <a:pt x="73" y="582"/>
                  <a:pt x="73" y="582"/>
                  <a:pt x="73" y="583"/>
                </a:cubicBezTo>
                <a:cubicBezTo>
                  <a:pt x="75" y="586"/>
                  <a:pt x="75" y="586"/>
                  <a:pt x="76" y="587"/>
                </a:cubicBezTo>
                <a:cubicBezTo>
                  <a:pt x="76" y="587"/>
                  <a:pt x="76" y="587"/>
                  <a:pt x="76" y="587"/>
                </a:cubicBezTo>
                <a:cubicBezTo>
                  <a:pt x="77" y="588"/>
                  <a:pt x="77" y="588"/>
                  <a:pt x="78" y="590"/>
                </a:cubicBezTo>
                <a:cubicBezTo>
                  <a:pt x="78" y="590"/>
                  <a:pt x="79" y="591"/>
                  <a:pt x="79" y="591"/>
                </a:cubicBezTo>
                <a:cubicBezTo>
                  <a:pt x="79" y="592"/>
                  <a:pt x="79" y="592"/>
                  <a:pt x="79" y="592"/>
                </a:cubicBezTo>
                <a:cubicBezTo>
                  <a:pt x="79" y="592"/>
                  <a:pt x="80" y="592"/>
                  <a:pt x="80" y="592"/>
                </a:cubicBezTo>
                <a:cubicBezTo>
                  <a:pt x="81" y="594"/>
                  <a:pt x="81" y="595"/>
                  <a:pt x="83" y="597"/>
                </a:cubicBezTo>
                <a:cubicBezTo>
                  <a:pt x="83" y="597"/>
                  <a:pt x="84" y="598"/>
                  <a:pt x="84" y="598"/>
                </a:cubicBezTo>
                <a:cubicBezTo>
                  <a:pt x="84" y="598"/>
                  <a:pt x="84" y="599"/>
                  <a:pt x="85" y="599"/>
                </a:cubicBezTo>
                <a:cubicBezTo>
                  <a:pt x="87" y="602"/>
                  <a:pt x="89" y="606"/>
                  <a:pt x="92" y="609"/>
                </a:cubicBezTo>
                <a:cubicBezTo>
                  <a:pt x="92" y="609"/>
                  <a:pt x="100" y="619"/>
                  <a:pt x="102" y="622"/>
                </a:cubicBezTo>
                <a:cubicBezTo>
                  <a:pt x="103" y="622"/>
                  <a:pt x="103" y="623"/>
                  <a:pt x="103" y="623"/>
                </a:cubicBezTo>
                <a:cubicBezTo>
                  <a:pt x="110" y="630"/>
                  <a:pt x="117" y="637"/>
                  <a:pt x="123" y="644"/>
                </a:cubicBezTo>
                <a:cubicBezTo>
                  <a:pt x="124" y="645"/>
                  <a:pt x="124" y="645"/>
                  <a:pt x="126" y="647"/>
                </a:cubicBezTo>
                <a:cubicBezTo>
                  <a:pt x="126" y="647"/>
                  <a:pt x="127" y="648"/>
                  <a:pt x="127" y="648"/>
                </a:cubicBezTo>
                <a:cubicBezTo>
                  <a:pt x="148" y="666"/>
                  <a:pt x="148" y="666"/>
                  <a:pt x="152" y="669"/>
                </a:cubicBezTo>
                <a:cubicBezTo>
                  <a:pt x="156" y="672"/>
                  <a:pt x="160" y="675"/>
                  <a:pt x="165" y="678"/>
                </a:cubicBezTo>
                <a:cubicBezTo>
                  <a:pt x="165" y="678"/>
                  <a:pt x="165" y="678"/>
                  <a:pt x="165" y="678"/>
                </a:cubicBezTo>
                <a:cubicBezTo>
                  <a:pt x="156" y="672"/>
                  <a:pt x="156" y="672"/>
                  <a:pt x="156" y="672"/>
                </a:cubicBezTo>
                <a:cubicBezTo>
                  <a:pt x="157" y="672"/>
                  <a:pt x="157" y="672"/>
                  <a:pt x="157" y="672"/>
                </a:cubicBezTo>
                <a:cubicBezTo>
                  <a:pt x="158" y="673"/>
                  <a:pt x="159" y="674"/>
                  <a:pt x="161" y="675"/>
                </a:cubicBezTo>
                <a:cubicBezTo>
                  <a:pt x="161" y="675"/>
                  <a:pt x="161" y="676"/>
                  <a:pt x="162" y="676"/>
                </a:cubicBezTo>
                <a:cubicBezTo>
                  <a:pt x="163" y="677"/>
                  <a:pt x="165" y="678"/>
                  <a:pt x="167" y="680"/>
                </a:cubicBezTo>
                <a:cubicBezTo>
                  <a:pt x="169" y="681"/>
                  <a:pt x="169" y="681"/>
                  <a:pt x="178" y="687"/>
                </a:cubicBezTo>
                <a:cubicBezTo>
                  <a:pt x="177" y="686"/>
                  <a:pt x="175" y="685"/>
                  <a:pt x="174" y="685"/>
                </a:cubicBezTo>
                <a:cubicBezTo>
                  <a:pt x="174" y="684"/>
                  <a:pt x="174" y="684"/>
                  <a:pt x="173" y="684"/>
                </a:cubicBezTo>
                <a:cubicBezTo>
                  <a:pt x="172" y="683"/>
                  <a:pt x="172" y="683"/>
                  <a:pt x="171" y="683"/>
                </a:cubicBezTo>
                <a:cubicBezTo>
                  <a:pt x="172" y="683"/>
                  <a:pt x="172" y="683"/>
                  <a:pt x="172" y="683"/>
                </a:cubicBezTo>
                <a:cubicBezTo>
                  <a:pt x="173" y="684"/>
                  <a:pt x="174" y="684"/>
                  <a:pt x="175" y="685"/>
                </a:cubicBezTo>
                <a:cubicBezTo>
                  <a:pt x="177" y="686"/>
                  <a:pt x="180" y="688"/>
                  <a:pt x="182" y="689"/>
                </a:cubicBezTo>
                <a:cubicBezTo>
                  <a:pt x="181" y="689"/>
                  <a:pt x="179" y="688"/>
                  <a:pt x="178" y="687"/>
                </a:cubicBezTo>
                <a:cubicBezTo>
                  <a:pt x="179" y="688"/>
                  <a:pt x="180" y="688"/>
                  <a:pt x="181" y="689"/>
                </a:cubicBezTo>
                <a:cubicBezTo>
                  <a:pt x="186" y="692"/>
                  <a:pt x="191" y="695"/>
                  <a:pt x="196" y="698"/>
                </a:cubicBezTo>
                <a:cubicBezTo>
                  <a:pt x="197" y="698"/>
                  <a:pt x="197" y="698"/>
                  <a:pt x="198" y="699"/>
                </a:cubicBezTo>
                <a:cubicBezTo>
                  <a:pt x="199" y="700"/>
                  <a:pt x="201" y="700"/>
                  <a:pt x="202" y="701"/>
                </a:cubicBezTo>
                <a:cubicBezTo>
                  <a:pt x="203" y="701"/>
                  <a:pt x="203" y="701"/>
                  <a:pt x="203" y="702"/>
                </a:cubicBezTo>
                <a:cubicBezTo>
                  <a:pt x="207" y="703"/>
                  <a:pt x="210" y="705"/>
                  <a:pt x="213" y="706"/>
                </a:cubicBezTo>
                <a:cubicBezTo>
                  <a:pt x="214" y="707"/>
                  <a:pt x="214" y="707"/>
                  <a:pt x="214" y="707"/>
                </a:cubicBezTo>
                <a:cubicBezTo>
                  <a:pt x="215" y="707"/>
                  <a:pt x="215" y="707"/>
                  <a:pt x="215" y="707"/>
                </a:cubicBezTo>
                <a:cubicBezTo>
                  <a:pt x="215" y="708"/>
                  <a:pt x="215" y="708"/>
                  <a:pt x="215" y="708"/>
                </a:cubicBezTo>
                <a:cubicBezTo>
                  <a:pt x="219" y="709"/>
                  <a:pt x="219" y="709"/>
                  <a:pt x="220" y="710"/>
                </a:cubicBezTo>
                <a:cubicBezTo>
                  <a:pt x="221" y="710"/>
                  <a:pt x="221" y="710"/>
                  <a:pt x="221" y="710"/>
                </a:cubicBezTo>
                <a:cubicBezTo>
                  <a:pt x="228" y="713"/>
                  <a:pt x="237" y="717"/>
                  <a:pt x="237" y="717"/>
                </a:cubicBezTo>
                <a:cubicBezTo>
                  <a:pt x="237" y="717"/>
                  <a:pt x="238" y="717"/>
                  <a:pt x="238" y="717"/>
                </a:cubicBezTo>
                <a:cubicBezTo>
                  <a:pt x="240" y="718"/>
                  <a:pt x="240" y="718"/>
                  <a:pt x="243" y="719"/>
                </a:cubicBezTo>
                <a:cubicBezTo>
                  <a:pt x="243" y="719"/>
                  <a:pt x="243" y="719"/>
                  <a:pt x="245" y="719"/>
                </a:cubicBezTo>
                <a:cubicBezTo>
                  <a:pt x="245" y="719"/>
                  <a:pt x="245" y="719"/>
                  <a:pt x="245" y="719"/>
                </a:cubicBezTo>
                <a:cubicBezTo>
                  <a:pt x="241" y="717"/>
                  <a:pt x="241" y="717"/>
                  <a:pt x="239" y="717"/>
                </a:cubicBezTo>
                <a:cubicBezTo>
                  <a:pt x="238" y="717"/>
                  <a:pt x="238" y="716"/>
                  <a:pt x="236" y="716"/>
                </a:cubicBezTo>
                <a:cubicBezTo>
                  <a:pt x="236" y="716"/>
                  <a:pt x="230" y="713"/>
                  <a:pt x="227" y="712"/>
                </a:cubicBezTo>
                <a:cubicBezTo>
                  <a:pt x="226" y="712"/>
                  <a:pt x="226" y="712"/>
                  <a:pt x="225" y="711"/>
                </a:cubicBezTo>
                <a:cubicBezTo>
                  <a:pt x="218" y="708"/>
                  <a:pt x="218" y="708"/>
                  <a:pt x="217" y="707"/>
                </a:cubicBezTo>
                <a:cubicBezTo>
                  <a:pt x="217" y="707"/>
                  <a:pt x="216" y="707"/>
                  <a:pt x="215" y="706"/>
                </a:cubicBezTo>
                <a:cubicBezTo>
                  <a:pt x="214" y="706"/>
                  <a:pt x="212" y="705"/>
                  <a:pt x="210" y="704"/>
                </a:cubicBezTo>
                <a:cubicBezTo>
                  <a:pt x="210" y="704"/>
                  <a:pt x="209" y="704"/>
                  <a:pt x="209" y="703"/>
                </a:cubicBezTo>
                <a:cubicBezTo>
                  <a:pt x="209" y="703"/>
                  <a:pt x="209" y="704"/>
                  <a:pt x="208" y="703"/>
                </a:cubicBezTo>
                <a:cubicBezTo>
                  <a:pt x="203" y="700"/>
                  <a:pt x="196" y="695"/>
                  <a:pt x="196" y="695"/>
                </a:cubicBezTo>
                <a:cubicBezTo>
                  <a:pt x="195" y="695"/>
                  <a:pt x="194" y="694"/>
                  <a:pt x="194" y="694"/>
                </a:cubicBezTo>
                <a:cubicBezTo>
                  <a:pt x="193" y="694"/>
                  <a:pt x="193" y="694"/>
                  <a:pt x="192" y="693"/>
                </a:cubicBezTo>
                <a:cubicBezTo>
                  <a:pt x="190" y="692"/>
                  <a:pt x="187" y="691"/>
                  <a:pt x="184" y="689"/>
                </a:cubicBezTo>
                <a:cubicBezTo>
                  <a:pt x="184" y="689"/>
                  <a:pt x="184" y="689"/>
                  <a:pt x="183" y="688"/>
                </a:cubicBezTo>
                <a:cubicBezTo>
                  <a:pt x="182" y="688"/>
                  <a:pt x="181" y="687"/>
                  <a:pt x="180" y="686"/>
                </a:cubicBezTo>
                <a:cubicBezTo>
                  <a:pt x="181" y="686"/>
                  <a:pt x="181" y="686"/>
                  <a:pt x="182" y="686"/>
                </a:cubicBezTo>
                <a:cubicBezTo>
                  <a:pt x="180" y="685"/>
                  <a:pt x="178" y="684"/>
                  <a:pt x="176" y="682"/>
                </a:cubicBezTo>
                <a:cubicBezTo>
                  <a:pt x="173" y="680"/>
                  <a:pt x="171" y="678"/>
                  <a:pt x="168" y="676"/>
                </a:cubicBezTo>
                <a:cubicBezTo>
                  <a:pt x="168" y="675"/>
                  <a:pt x="168" y="675"/>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6" y="674"/>
                </a:cubicBezTo>
                <a:cubicBezTo>
                  <a:pt x="166" y="674"/>
                  <a:pt x="166" y="674"/>
                  <a:pt x="167" y="675"/>
                </a:cubicBezTo>
                <a:cubicBezTo>
                  <a:pt x="165" y="675"/>
                  <a:pt x="165" y="675"/>
                  <a:pt x="161" y="671"/>
                </a:cubicBezTo>
                <a:cubicBezTo>
                  <a:pt x="160" y="671"/>
                  <a:pt x="159" y="670"/>
                  <a:pt x="158" y="669"/>
                </a:cubicBezTo>
                <a:cubicBezTo>
                  <a:pt x="158" y="669"/>
                  <a:pt x="158" y="669"/>
                  <a:pt x="160" y="670"/>
                </a:cubicBezTo>
                <a:cubicBezTo>
                  <a:pt x="161" y="670"/>
                  <a:pt x="161" y="671"/>
                  <a:pt x="162" y="671"/>
                </a:cubicBezTo>
                <a:cubicBezTo>
                  <a:pt x="162" y="671"/>
                  <a:pt x="163" y="671"/>
                  <a:pt x="163" y="671"/>
                </a:cubicBezTo>
                <a:cubicBezTo>
                  <a:pt x="162" y="670"/>
                  <a:pt x="162" y="670"/>
                  <a:pt x="161" y="670"/>
                </a:cubicBezTo>
                <a:cubicBezTo>
                  <a:pt x="161" y="669"/>
                  <a:pt x="161" y="669"/>
                  <a:pt x="159" y="668"/>
                </a:cubicBezTo>
                <a:cubicBezTo>
                  <a:pt x="158" y="667"/>
                  <a:pt x="158" y="667"/>
                  <a:pt x="154" y="663"/>
                </a:cubicBezTo>
                <a:cubicBezTo>
                  <a:pt x="153" y="663"/>
                  <a:pt x="153" y="662"/>
                  <a:pt x="152" y="662"/>
                </a:cubicBezTo>
                <a:cubicBezTo>
                  <a:pt x="152" y="662"/>
                  <a:pt x="153" y="662"/>
                  <a:pt x="153" y="662"/>
                </a:cubicBezTo>
                <a:cubicBezTo>
                  <a:pt x="154" y="662"/>
                  <a:pt x="154" y="662"/>
                  <a:pt x="154" y="661"/>
                </a:cubicBezTo>
                <a:cubicBezTo>
                  <a:pt x="155" y="661"/>
                  <a:pt x="155" y="661"/>
                  <a:pt x="157" y="662"/>
                </a:cubicBezTo>
                <a:cubicBezTo>
                  <a:pt x="155" y="660"/>
                  <a:pt x="153" y="657"/>
                  <a:pt x="152" y="655"/>
                </a:cubicBezTo>
                <a:cubicBezTo>
                  <a:pt x="151" y="653"/>
                  <a:pt x="151" y="653"/>
                  <a:pt x="151" y="653"/>
                </a:cubicBezTo>
                <a:cubicBezTo>
                  <a:pt x="150" y="653"/>
                  <a:pt x="149" y="652"/>
                  <a:pt x="148" y="651"/>
                </a:cubicBezTo>
                <a:cubicBezTo>
                  <a:pt x="148" y="651"/>
                  <a:pt x="148" y="651"/>
                  <a:pt x="147" y="651"/>
                </a:cubicBezTo>
                <a:cubicBezTo>
                  <a:pt x="147" y="650"/>
                  <a:pt x="146" y="650"/>
                  <a:pt x="145" y="648"/>
                </a:cubicBezTo>
                <a:cubicBezTo>
                  <a:pt x="142" y="646"/>
                  <a:pt x="139" y="645"/>
                  <a:pt x="137" y="643"/>
                </a:cubicBezTo>
                <a:cubicBezTo>
                  <a:pt x="138" y="643"/>
                  <a:pt x="138" y="643"/>
                  <a:pt x="139" y="643"/>
                </a:cubicBezTo>
                <a:cubicBezTo>
                  <a:pt x="145" y="646"/>
                  <a:pt x="145" y="646"/>
                  <a:pt x="146" y="644"/>
                </a:cubicBezTo>
                <a:cubicBezTo>
                  <a:pt x="137" y="630"/>
                  <a:pt x="137" y="628"/>
                  <a:pt x="137" y="627"/>
                </a:cubicBezTo>
                <a:cubicBezTo>
                  <a:pt x="138" y="628"/>
                  <a:pt x="139" y="630"/>
                  <a:pt x="140" y="631"/>
                </a:cubicBezTo>
                <a:cubicBezTo>
                  <a:pt x="137" y="619"/>
                  <a:pt x="125" y="611"/>
                  <a:pt x="127" y="597"/>
                </a:cubicBezTo>
                <a:cubicBezTo>
                  <a:pt x="128" y="597"/>
                  <a:pt x="129" y="597"/>
                  <a:pt x="130" y="597"/>
                </a:cubicBezTo>
                <a:cubicBezTo>
                  <a:pt x="130" y="596"/>
                  <a:pt x="131" y="594"/>
                  <a:pt x="131" y="593"/>
                </a:cubicBezTo>
                <a:cubicBezTo>
                  <a:pt x="133" y="594"/>
                  <a:pt x="136" y="594"/>
                  <a:pt x="138" y="594"/>
                </a:cubicBezTo>
                <a:cubicBezTo>
                  <a:pt x="138" y="593"/>
                  <a:pt x="138" y="592"/>
                  <a:pt x="137" y="591"/>
                </a:cubicBezTo>
                <a:cubicBezTo>
                  <a:pt x="138" y="590"/>
                  <a:pt x="138" y="590"/>
                  <a:pt x="138" y="590"/>
                </a:cubicBezTo>
                <a:cubicBezTo>
                  <a:pt x="137" y="585"/>
                  <a:pt x="137" y="585"/>
                  <a:pt x="137" y="584"/>
                </a:cubicBezTo>
                <a:cubicBezTo>
                  <a:pt x="137" y="583"/>
                  <a:pt x="138" y="583"/>
                  <a:pt x="138" y="583"/>
                </a:cubicBezTo>
                <a:cubicBezTo>
                  <a:pt x="136" y="579"/>
                  <a:pt x="136" y="578"/>
                  <a:pt x="136" y="575"/>
                </a:cubicBezTo>
                <a:cubicBezTo>
                  <a:pt x="136" y="575"/>
                  <a:pt x="136" y="575"/>
                  <a:pt x="136" y="575"/>
                </a:cubicBezTo>
                <a:cubicBezTo>
                  <a:pt x="136" y="572"/>
                  <a:pt x="134" y="569"/>
                  <a:pt x="133" y="566"/>
                </a:cubicBezTo>
                <a:cubicBezTo>
                  <a:pt x="133" y="566"/>
                  <a:pt x="133" y="566"/>
                  <a:pt x="133" y="564"/>
                </a:cubicBezTo>
                <a:cubicBezTo>
                  <a:pt x="133" y="561"/>
                  <a:pt x="132" y="559"/>
                  <a:pt x="131" y="557"/>
                </a:cubicBezTo>
                <a:cubicBezTo>
                  <a:pt x="131" y="557"/>
                  <a:pt x="131" y="556"/>
                  <a:pt x="130" y="555"/>
                </a:cubicBezTo>
                <a:cubicBezTo>
                  <a:pt x="130" y="554"/>
                  <a:pt x="130" y="554"/>
                  <a:pt x="129" y="553"/>
                </a:cubicBezTo>
                <a:cubicBezTo>
                  <a:pt x="129" y="552"/>
                  <a:pt x="129" y="552"/>
                  <a:pt x="128" y="550"/>
                </a:cubicBezTo>
                <a:cubicBezTo>
                  <a:pt x="127" y="548"/>
                  <a:pt x="126" y="545"/>
                  <a:pt x="126" y="543"/>
                </a:cubicBezTo>
                <a:cubicBezTo>
                  <a:pt x="126" y="543"/>
                  <a:pt x="126" y="543"/>
                  <a:pt x="129" y="535"/>
                </a:cubicBezTo>
                <a:cubicBezTo>
                  <a:pt x="129" y="534"/>
                  <a:pt x="130" y="534"/>
                  <a:pt x="130" y="534"/>
                </a:cubicBezTo>
                <a:cubicBezTo>
                  <a:pt x="130" y="533"/>
                  <a:pt x="131" y="533"/>
                  <a:pt x="131" y="532"/>
                </a:cubicBezTo>
                <a:cubicBezTo>
                  <a:pt x="131" y="532"/>
                  <a:pt x="132" y="525"/>
                  <a:pt x="133" y="522"/>
                </a:cubicBezTo>
                <a:cubicBezTo>
                  <a:pt x="134" y="519"/>
                  <a:pt x="134" y="519"/>
                  <a:pt x="133" y="516"/>
                </a:cubicBezTo>
                <a:moveTo>
                  <a:pt x="19" y="357"/>
                </a:moveTo>
                <a:cubicBezTo>
                  <a:pt x="20" y="357"/>
                  <a:pt x="20" y="357"/>
                  <a:pt x="20" y="357"/>
                </a:cubicBezTo>
                <a:cubicBezTo>
                  <a:pt x="19" y="357"/>
                  <a:pt x="19" y="356"/>
                  <a:pt x="19" y="356"/>
                </a:cubicBezTo>
                <a:cubicBezTo>
                  <a:pt x="19" y="355"/>
                  <a:pt x="19" y="353"/>
                  <a:pt x="19" y="352"/>
                </a:cubicBezTo>
                <a:cubicBezTo>
                  <a:pt x="17" y="353"/>
                  <a:pt x="17" y="353"/>
                  <a:pt x="17" y="353"/>
                </a:cubicBezTo>
                <a:cubicBezTo>
                  <a:pt x="16" y="353"/>
                  <a:pt x="16" y="353"/>
                  <a:pt x="16" y="353"/>
                </a:cubicBezTo>
                <a:cubicBezTo>
                  <a:pt x="16" y="352"/>
                  <a:pt x="16" y="352"/>
                  <a:pt x="15" y="351"/>
                </a:cubicBezTo>
                <a:cubicBezTo>
                  <a:pt x="15" y="351"/>
                  <a:pt x="15" y="351"/>
                  <a:pt x="15" y="351"/>
                </a:cubicBezTo>
                <a:cubicBezTo>
                  <a:pt x="14" y="352"/>
                  <a:pt x="14" y="353"/>
                  <a:pt x="14" y="353"/>
                </a:cubicBezTo>
                <a:cubicBezTo>
                  <a:pt x="13" y="353"/>
                  <a:pt x="13" y="353"/>
                  <a:pt x="13" y="353"/>
                </a:cubicBezTo>
                <a:cubicBezTo>
                  <a:pt x="13" y="353"/>
                  <a:pt x="13" y="353"/>
                  <a:pt x="12" y="352"/>
                </a:cubicBezTo>
                <a:cubicBezTo>
                  <a:pt x="12" y="351"/>
                  <a:pt x="12" y="351"/>
                  <a:pt x="12" y="351"/>
                </a:cubicBezTo>
                <a:cubicBezTo>
                  <a:pt x="12" y="350"/>
                  <a:pt x="12" y="350"/>
                  <a:pt x="11" y="349"/>
                </a:cubicBezTo>
                <a:cubicBezTo>
                  <a:pt x="11" y="348"/>
                  <a:pt x="11" y="348"/>
                  <a:pt x="11" y="348"/>
                </a:cubicBezTo>
                <a:cubicBezTo>
                  <a:pt x="11" y="348"/>
                  <a:pt x="11" y="348"/>
                  <a:pt x="11" y="348"/>
                </a:cubicBezTo>
                <a:cubicBezTo>
                  <a:pt x="10" y="348"/>
                  <a:pt x="10" y="348"/>
                  <a:pt x="10" y="348"/>
                </a:cubicBezTo>
                <a:cubicBezTo>
                  <a:pt x="10" y="348"/>
                  <a:pt x="10" y="347"/>
                  <a:pt x="9" y="347"/>
                </a:cubicBezTo>
                <a:cubicBezTo>
                  <a:pt x="9" y="347"/>
                  <a:pt x="9" y="347"/>
                  <a:pt x="8" y="348"/>
                </a:cubicBezTo>
                <a:cubicBezTo>
                  <a:pt x="8" y="350"/>
                  <a:pt x="8" y="353"/>
                  <a:pt x="8" y="355"/>
                </a:cubicBezTo>
                <a:cubicBezTo>
                  <a:pt x="8" y="359"/>
                  <a:pt x="8" y="360"/>
                  <a:pt x="8" y="360"/>
                </a:cubicBezTo>
                <a:cubicBezTo>
                  <a:pt x="9" y="360"/>
                  <a:pt x="9" y="360"/>
                  <a:pt x="9" y="360"/>
                </a:cubicBezTo>
                <a:cubicBezTo>
                  <a:pt x="9" y="360"/>
                  <a:pt x="9" y="360"/>
                  <a:pt x="10" y="358"/>
                </a:cubicBezTo>
                <a:cubicBezTo>
                  <a:pt x="10" y="357"/>
                  <a:pt x="11" y="357"/>
                  <a:pt x="11" y="357"/>
                </a:cubicBezTo>
                <a:cubicBezTo>
                  <a:pt x="11" y="357"/>
                  <a:pt x="11" y="357"/>
                  <a:pt x="12" y="358"/>
                </a:cubicBezTo>
                <a:cubicBezTo>
                  <a:pt x="12" y="358"/>
                  <a:pt x="12" y="358"/>
                  <a:pt x="12" y="358"/>
                </a:cubicBezTo>
                <a:cubicBezTo>
                  <a:pt x="12" y="358"/>
                  <a:pt x="12" y="358"/>
                  <a:pt x="12" y="358"/>
                </a:cubicBezTo>
                <a:cubicBezTo>
                  <a:pt x="12" y="357"/>
                  <a:pt x="12" y="357"/>
                  <a:pt x="13" y="358"/>
                </a:cubicBezTo>
                <a:cubicBezTo>
                  <a:pt x="14" y="358"/>
                  <a:pt x="15" y="357"/>
                  <a:pt x="15" y="357"/>
                </a:cubicBezTo>
                <a:cubicBezTo>
                  <a:pt x="16" y="357"/>
                  <a:pt x="16" y="357"/>
                  <a:pt x="16" y="357"/>
                </a:cubicBezTo>
                <a:cubicBezTo>
                  <a:pt x="17" y="358"/>
                  <a:pt x="18" y="358"/>
                  <a:pt x="18" y="358"/>
                </a:cubicBezTo>
                <a:cubicBezTo>
                  <a:pt x="19" y="358"/>
                  <a:pt x="19" y="358"/>
                  <a:pt x="19" y="358"/>
                </a:cubicBezTo>
                <a:cubicBezTo>
                  <a:pt x="19" y="358"/>
                  <a:pt x="19" y="358"/>
                  <a:pt x="19" y="357"/>
                </a:cubicBezTo>
                <a:moveTo>
                  <a:pt x="4" y="358"/>
                </a:moveTo>
                <a:cubicBezTo>
                  <a:pt x="4" y="357"/>
                  <a:pt x="4" y="355"/>
                  <a:pt x="4" y="355"/>
                </a:cubicBezTo>
                <a:cubicBezTo>
                  <a:pt x="4" y="354"/>
                  <a:pt x="4" y="354"/>
                  <a:pt x="4" y="354"/>
                </a:cubicBezTo>
                <a:cubicBezTo>
                  <a:pt x="4" y="354"/>
                  <a:pt x="4" y="353"/>
                  <a:pt x="4" y="353"/>
                </a:cubicBezTo>
                <a:cubicBezTo>
                  <a:pt x="4" y="353"/>
                  <a:pt x="4" y="353"/>
                  <a:pt x="4" y="353"/>
                </a:cubicBezTo>
                <a:cubicBezTo>
                  <a:pt x="3" y="353"/>
                  <a:pt x="3" y="352"/>
                  <a:pt x="3" y="352"/>
                </a:cubicBezTo>
                <a:cubicBezTo>
                  <a:pt x="3" y="356"/>
                  <a:pt x="3" y="356"/>
                  <a:pt x="3" y="356"/>
                </a:cubicBezTo>
                <a:cubicBezTo>
                  <a:pt x="3" y="356"/>
                  <a:pt x="3" y="356"/>
                  <a:pt x="3" y="356"/>
                </a:cubicBezTo>
                <a:cubicBezTo>
                  <a:pt x="3" y="356"/>
                  <a:pt x="3" y="356"/>
                  <a:pt x="3" y="356"/>
                </a:cubicBezTo>
                <a:cubicBezTo>
                  <a:pt x="3" y="356"/>
                  <a:pt x="4" y="357"/>
                  <a:pt x="4" y="357"/>
                </a:cubicBezTo>
                <a:cubicBezTo>
                  <a:pt x="4" y="358"/>
                  <a:pt x="4" y="359"/>
                  <a:pt x="4" y="360"/>
                </a:cubicBezTo>
                <a:cubicBezTo>
                  <a:pt x="4" y="360"/>
                  <a:pt x="4" y="360"/>
                  <a:pt x="4" y="360"/>
                </a:cubicBezTo>
                <a:cubicBezTo>
                  <a:pt x="4" y="360"/>
                  <a:pt x="4" y="360"/>
                  <a:pt x="4" y="358"/>
                </a:cubicBezTo>
                <a:moveTo>
                  <a:pt x="4" y="343"/>
                </a:moveTo>
                <a:cubicBezTo>
                  <a:pt x="5" y="343"/>
                  <a:pt x="6" y="343"/>
                  <a:pt x="7" y="343"/>
                </a:cubicBezTo>
                <a:cubicBezTo>
                  <a:pt x="7" y="342"/>
                  <a:pt x="7" y="336"/>
                  <a:pt x="6" y="335"/>
                </a:cubicBezTo>
                <a:cubicBezTo>
                  <a:pt x="6" y="335"/>
                  <a:pt x="6" y="335"/>
                  <a:pt x="6" y="335"/>
                </a:cubicBezTo>
                <a:cubicBezTo>
                  <a:pt x="5" y="335"/>
                  <a:pt x="5" y="335"/>
                  <a:pt x="5" y="335"/>
                </a:cubicBezTo>
                <a:cubicBezTo>
                  <a:pt x="5" y="335"/>
                  <a:pt x="5" y="335"/>
                  <a:pt x="5" y="335"/>
                </a:cubicBezTo>
                <a:cubicBezTo>
                  <a:pt x="5" y="335"/>
                  <a:pt x="5" y="335"/>
                  <a:pt x="4" y="327"/>
                </a:cubicBezTo>
                <a:cubicBezTo>
                  <a:pt x="4" y="325"/>
                  <a:pt x="4" y="325"/>
                  <a:pt x="4" y="324"/>
                </a:cubicBezTo>
                <a:cubicBezTo>
                  <a:pt x="5" y="323"/>
                  <a:pt x="5" y="323"/>
                  <a:pt x="4" y="323"/>
                </a:cubicBezTo>
                <a:cubicBezTo>
                  <a:pt x="4" y="323"/>
                  <a:pt x="4" y="323"/>
                  <a:pt x="4" y="323"/>
                </a:cubicBezTo>
                <a:cubicBezTo>
                  <a:pt x="4" y="323"/>
                  <a:pt x="4" y="323"/>
                  <a:pt x="4" y="323"/>
                </a:cubicBezTo>
                <a:cubicBezTo>
                  <a:pt x="4" y="323"/>
                  <a:pt x="4" y="323"/>
                  <a:pt x="4" y="323"/>
                </a:cubicBezTo>
                <a:cubicBezTo>
                  <a:pt x="4" y="323"/>
                  <a:pt x="4" y="323"/>
                  <a:pt x="4" y="324"/>
                </a:cubicBezTo>
                <a:cubicBezTo>
                  <a:pt x="4" y="323"/>
                  <a:pt x="4" y="323"/>
                  <a:pt x="4" y="323"/>
                </a:cubicBezTo>
                <a:cubicBezTo>
                  <a:pt x="4" y="323"/>
                  <a:pt x="4" y="323"/>
                  <a:pt x="4" y="323"/>
                </a:cubicBezTo>
                <a:cubicBezTo>
                  <a:pt x="3" y="323"/>
                  <a:pt x="3" y="323"/>
                  <a:pt x="3" y="323"/>
                </a:cubicBezTo>
                <a:cubicBezTo>
                  <a:pt x="3" y="323"/>
                  <a:pt x="2" y="331"/>
                  <a:pt x="3" y="332"/>
                </a:cubicBezTo>
                <a:cubicBezTo>
                  <a:pt x="3" y="331"/>
                  <a:pt x="3" y="330"/>
                  <a:pt x="3" y="329"/>
                </a:cubicBezTo>
                <a:cubicBezTo>
                  <a:pt x="4" y="329"/>
                  <a:pt x="3" y="332"/>
                  <a:pt x="3" y="334"/>
                </a:cubicBezTo>
                <a:cubicBezTo>
                  <a:pt x="3" y="335"/>
                  <a:pt x="3" y="337"/>
                  <a:pt x="4" y="337"/>
                </a:cubicBezTo>
                <a:cubicBezTo>
                  <a:pt x="4" y="337"/>
                  <a:pt x="4" y="337"/>
                  <a:pt x="4" y="337"/>
                </a:cubicBezTo>
                <a:cubicBezTo>
                  <a:pt x="4" y="337"/>
                  <a:pt x="4" y="337"/>
                  <a:pt x="4" y="339"/>
                </a:cubicBezTo>
                <a:cubicBezTo>
                  <a:pt x="4" y="339"/>
                  <a:pt x="4" y="342"/>
                  <a:pt x="4" y="343"/>
                </a:cubicBezTo>
                <a:moveTo>
                  <a:pt x="287" y="80"/>
                </a:moveTo>
                <a:cubicBezTo>
                  <a:pt x="287" y="79"/>
                  <a:pt x="288" y="78"/>
                  <a:pt x="289" y="77"/>
                </a:cubicBezTo>
                <a:cubicBezTo>
                  <a:pt x="289" y="76"/>
                  <a:pt x="289" y="76"/>
                  <a:pt x="289" y="75"/>
                </a:cubicBezTo>
                <a:cubicBezTo>
                  <a:pt x="288" y="75"/>
                  <a:pt x="288" y="75"/>
                  <a:pt x="287" y="74"/>
                </a:cubicBezTo>
                <a:cubicBezTo>
                  <a:pt x="289" y="71"/>
                  <a:pt x="289" y="71"/>
                  <a:pt x="290" y="70"/>
                </a:cubicBezTo>
                <a:cubicBezTo>
                  <a:pt x="289" y="70"/>
                  <a:pt x="288" y="70"/>
                  <a:pt x="287" y="70"/>
                </a:cubicBezTo>
                <a:cubicBezTo>
                  <a:pt x="286" y="70"/>
                  <a:pt x="286" y="70"/>
                  <a:pt x="286" y="70"/>
                </a:cubicBezTo>
                <a:cubicBezTo>
                  <a:pt x="284" y="70"/>
                  <a:pt x="282" y="72"/>
                  <a:pt x="280" y="72"/>
                </a:cubicBezTo>
                <a:cubicBezTo>
                  <a:pt x="279" y="72"/>
                  <a:pt x="279" y="72"/>
                  <a:pt x="278" y="72"/>
                </a:cubicBezTo>
                <a:cubicBezTo>
                  <a:pt x="278" y="71"/>
                  <a:pt x="277" y="71"/>
                  <a:pt x="276" y="71"/>
                </a:cubicBezTo>
                <a:cubicBezTo>
                  <a:pt x="274" y="71"/>
                  <a:pt x="272" y="73"/>
                  <a:pt x="270" y="73"/>
                </a:cubicBezTo>
                <a:cubicBezTo>
                  <a:pt x="270" y="73"/>
                  <a:pt x="269" y="73"/>
                  <a:pt x="268" y="73"/>
                </a:cubicBezTo>
                <a:cubicBezTo>
                  <a:pt x="268" y="72"/>
                  <a:pt x="269" y="72"/>
                  <a:pt x="269" y="71"/>
                </a:cubicBezTo>
                <a:cubicBezTo>
                  <a:pt x="269" y="71"/>
                  <a:pt x="270" y="70"/>
                  <a:pt x="270" y="70"/>
                </a:cubicBezTo>
                <a:cubicBezTo>
                  <a:pt x="270" y="69"/>
                  <a:pt x="270" y="69"/>
                  <a:pt x="270" y="68"/>
                </a:cubicBezTo>
                <a:cubicBezTo>
                  <a:pt x="269" y="69"/>
                  <a:pt x="269" y="69"/>
                  <a:pt x="269" y="69"/>
                </a:cubicBezTo>
                <a:cubicBezTo>
                  <a:pt x="268" y="69"/>
                  <a:pt x="268" y="70"/>
                  <a:pt x="268" y="70"/>
                </a:cubicBezTo>
                <a:cubicBezTo>
                  <a:pt x="268" y="70"/>
                  <a:pt x="262" y="67"/>
                  <a:pt x="258" y="73"/>
                </a:cubicBezTo>
                <a:cubicBezTo>
                  <a:pt x="259" y="73"/>
                  <a:pt x="260" y="73"/>
                  <a:pt x="261" y="73"/>
                </a:cubicBezTo>
                <a:cubicBezTo>
                  <a:pt x="263" y="73"/>
                  <a:pt x="263" y="73"/>
                  <a:pt x="263" y="73"/>
                </a:cubicBezTo>
                <a:cubicBezTo>
                  <a:pt x="263" y="75"/>
                  <a:pt x="263" y="75"/>
                  <a:pt x="263" y="75"/>
                </a:cubicBezTo>
                <a:cubicBezTo>
                  <a:pt x="264" y="76"/>
                  <a:pt x="262" y="76"/>
                  <a:pt x="262" y="77"/>
                </a:cubicBezTo>
                <a:cubicBezTo>
                  <a:pt x="260" y="76"/>
                  <a:pt x="257" y="76"/>
                  <a:pt x="256" y="76"/>
                </a:cubicBezTo>
                <a:cubicBezTo>
                  <a:pt x="255" y="77"/>
                  <a:pt x="255" y="78"/>
                  <a:pt x="254" y="79"/>
                </a:cubicBezTo>
                <a:cubicBezTo>
                  <a:pt x="255" y="78"/>
                  <a:pt x="255" y="78"/>
                  <a:pt x="256" y="78"/>
                </a:cubicBezTo>
                <a:cubicBezTo>
                  <a:pt x="257" y="78"/>
                  <a:pt x="258" y="78"/>
                  <a:pt x="258" y="78"/>
                </a:cubicBezTo>
                <a:cubicBezTo>
                  <a:pt x="259" y="79"/>
                  <a:pt x="259" y="79"/>
                  <a:pt x="259" y="79"/>
                </a:cubicBezTo>
                <a:cubicBezTo>
                  <a:pt x="258" y="80"/>
                  <a:pt x="257" y="81"/>
                  <a:pt x="256" y="82"/>
                </a:cubicBezTo>
                <a:cubicBezTo>
                  <a:pt x="256" y="83"/>
                  <a:pt x="256" y="83"/>
                  <a:pt x="256" y="83"/>
                </a:cubicBezTo>
                <a:cubicBezTo>
                  <a:pt x="256" y="83"/>
                  <a:pt x="257" y="83"/>
                  <a:pt x="257" y="83"/>
                </a:cubicBezTo>
                <a:cubicBezTo>
                  <a:pt x="259" y="83"/>
                  <a:pt x="260" y="83"/>
                  <a:pt x="261" y="83"/>
                </a:cubicBezTo>
                <a:cubicBezTo>
                  <a:pt x="262" y="83"/>
                  <a:pt x="262" y="83"/>
                  <a:pt x="263" y="83"/>
                </a:cubicBezTo>
                <a:cubicBezTo>
                  <a:pt x="264" y="83"/>
                  <a:pt x="264" y="83"/>
                  <a:pt x="264" y="84"/>
                </a:cubicBezTo>
                <a:cubicBezTo>
                  <a:pt x="264" y="84"/>
                  <a:pt x="264" y="86"/>
                  <a:pt x="266" y="86"/>
                </a:cubicBezTo>
                <a:cubicBezTo>
                  <a:pt x="267" y="86"/>
                  <a:pt x="268" y="86"/>
                  <a:pt x="269" y="86"/>
                </a:cubicBezTo>
                <a:cubicBezTo>
                  <a:pt x="270" y="85"/>
                  <a:pt x="270" y="85"/>
                  <a:pt x="272" y="83"/>
                </a:cubicBezTo>
                <a:cubicBezTo>
                  <a:pt x="273" y="83"/>
                  <a:pt x="275" y="82"/>
                  <a:pt x="275" y="82"/>
                </a:cubicBezTo>
                <a:cubicBezTo>
                  <a:pt x="276" y="82"/>
                  <a:pt x="277" y="82"/>
                  <a:pt x="277" y="81"/>
                </a:cubicBezTo>
                <a:cubicBezTo>
                  <a:pt x="278" y="80"/>
                  <a:pt x="279" y="80"/>
                  <a:pt x="281" y="80"/>
                </a:cubicBezTo>
                <a:cubicBezTo>
                  <a:pt x="282" y="79"/>
                  <a:pt x="282" y="79"/>
                  <a:pt x="287" y="80"/>
                </a:cubicBezTo>
                <a:moveTo>
                  <a:pt x="103" y="171"/>
                </a:moveTo>
                <a:cubicBezTo>
                  <a:pt x="104" y="170"/>
                  <a:pt x="104" y="170"/>
                  <a:pt x="104" y="170"/>
                </a:cubicBezTo>
                <a:cubicBezTo>
                  <a:pt x="104" y="169"/>
                  <a:pt x="104" y="169"/>
                  <a:pt x="104" y="168"/>
                </a:cubicBezTo>
                <a:cubicBezTo>
                  <a:pt x="104" y="168"/>
                  <a:pt x="104" y="168"/>
                  <a:pt x="104" y="168"/>
                </a:cubicBezTo>
                <a:cubicBezTo>
                  <a:pt x="103" y="168"/>
                  <a:pt x="103" y="164"/>
                  <a:pt x="103" y="164"/>
                </a:cubicBezTo>
                <a:cubicBezTo>
                  <a:pt x="103" y="163"/>
                  <a:pt x="103" y="163"/>
                  <a:pt x="101" y="162"/>
                </a:cubicBezTo>
                <a:cubicBezTo>
                  <a:pt x="101" y="162"/>
                  <a:pt x="101" y="162"/>
                  <a:pt x="101" y="161"/>
                </a:cubicBezTo>
                <a:cubicBezTo>
                  <a:pt x="104" y="158"/>
                  <a:pt x="104" y="158"/>
                  <a:pt x="104" y="158"/>
                </a:cubicBezTo>
                <a:cubicBezTo>
                  <a:pt x="105" y="157"/>
                  <a:pt x="106" y="157"/>
                  <a:pt x="106" y="157"/>
                </a:cubicBezTo>
                <a:cubicBezTo>
                  <a:pt x="108" y="155"/>
                  <a:pt x="108" y="154"/>
                  <a:pt x="108" y="153"/>
                </a:cubicBezTo>
                <a:cubicBezTo>
                  <a:pt x="108" y="152"/>
                  <a:pt x="108" y="152"/>
                  <a:pt x="108" y="152"/>
                </a:cubicBezTo>
                <a:cubicBezTo>
                  <a:pt x="108" y="152"/>
                  <a:pt x="106" y="153"/>
                  <a:pt x="106" y="153"/>
                </a:cubicBezTo>
                <a:cubicBezTo>
                  <a:pt x="104" y="155"/>
                  <a:pt x="104" y="157"/>
                  <a:pt x="102" y="158"/>
                </a:cubicBezTo>
                <a:cubicBezTo>
                  <a:pt x="99" y="162"/>
                  <a:pt x="95" y="165"/>
                  <a:pt x="92" y="168"/>
                </a:cubicBezTo>
                <a:cubicBezTo>
                  <a:pt x="90" y="170"/>
                  <a:pt x="90" y="170"/>
                  <a:pt x="88" y="174"/>
                </a:cubicBezTo>
                <a:cubicBezTo>
                  <a:pt x="90" y="175"/>
                  <a:pt x="92" y="175"/>
                  <a:pt x="94" y="175"/>
                </a:cubicBezTo>
                <a:cubicBezTo>
                  <a:pt x="95" y="175"/>
                  <a:pt x="95" y="175"/>
                  <a:pt x="95" y="177"/>
                </a:cubicBezTo>
                <a:cubicBezTo>
                  <a:pt x="94" y="180"/>
                  <a:pt x="95" y="181"/>
                  <a:pt x="95" y="182"/>
                </a:cubicBezTo>
                <a:cubicBezTo>
                  <a:pt x="96" y="181"/>
                  <a:pt x="96" y="181"/>
                  <a:pt x="96" y="181"/>
                </a:cubicBezTo>
                <a:cubicBezTo>
                  <a:pt x="97" y="181"/>
                  <a:pt x="97" y="180"/>
                  <a:pt x="99" y="176"/>
                </a:cubicBezTo>
                <a:cubicBezTo>
                  <a:pt x="101" y="173"/>
                  <a:pt x="101" y="173"/>
                  <a:pt x="103" y="171"/>
                </a:cubicBezTo>
                <a:moveTo>
                  <a:pt x="89" y="162"/>
                </a:moveTo>
                <a:cubicBezTo>
                  <a:pt x="89" y="162"/>
                  <a:pt x="89" y="162"/>
                  <a:pt x="89" y="162"/>
                </a:cubicBezTo>
                <a:cubicBezTo>
                  <a:pt x="89" y="162"/>
                  <a:pt x="89" y="161"/>
                  <a:pt x="88" y="161"/>
                </a:cubicBezTo>
                <a:cubicBezTo>
                  <a:pt x="88" y="161"/>
                  <a:pt x="88" y="161"/>
                  <a:pt x="88" y="161"/>
                </a:cubicBezTo>
                <a:cubicBezTo>
                  <a:pt x="88" y="160"/>
                  <a:pt x="88" y="160"/>
                  <a:pt x="88" y="159"/>
                </a:cubicBezTo>
                <a:cubicBezTo>
                  <a:pt x="88" y="158"/>
                  <a:pt x="88" y="158"/>
                  <a:pt x="88" y="158"/>
                </a:cubicBezTo>
                <a:cubicBezTo>
                  <a:pt x="88" y="158"/>
                  <a:pt x="88" y="158"/>
                  <a:pt x="88" y="158"/>
                </a:cubicBezTo>
                <a:cubicBezTo>
                  <a:pt x="87" y="158"/>
                  <a:pt x="87" y="159"/>
                  <a:pt x="86" y="159"/>
                </a:cubicBezTo>
                <a:cubicBezTo>
                  <a:pt x="86" y="159"/>
                  <a:pt x="86" y="160"/>
                  <a:pt x="86" y="160"/>
                </a:cubicBezTo>
                <a:cubicBezTo>
                  <a:pt x="86" y="161"/>
                  <a:pt x="86" y="161"/>
                  <a:pt x="86" y="162"/>
                </a:cubicBezTo>
                <a:cubicBezTo>
                  <a:pt x="85" y="165"/>
                  <a:pt x="85" y="165"/>
                  <a:pt x="85" y="165"/>
                </a:cubicBezTo>
                <a:cubicBezTo>
                  <a:pt x="85" y="166"/>
                  <a:pt x="85" y="166"/>
                  <a:pt x="89" y="162"/>
                </a:cubicBezTo>
                <a:moveTo>
                  <a:pt x="363" y="4"/>
                </a:moveTo>
                <a:cubicBezTo>
                  <a:pt x="363" y="3"/>
                  <a:pt x="363" y="3"/>
                  <a:pt x="363" y="3"/>
                </a:cubicBezTo>
                <a:cubicBezTo>
                  <a:pt x="363" y="3"/>
                  <a:pt x="363"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2" y="3"/>
                </a:cubicBezTo>
                <a:cubicBezTo>
                  <a:pt x="362" y="3"/>
                  <a:pt x="362" y="3"/>
                  <a:pt x="361" y="3"/>
                </a:cubicBezTo>
                <a:cubicBezTo>
                  <a:pt x="361" y="3"/>
                  <a:pt x="356"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4" y="4"/>
                </a:cubicBezTo>
                <a:cubicBezTo>
                  <a:pt x="354" y="4"/>
                  <a:pt x="354" y="4"/>
                  <a:pt x="353" y="4"/>
                </a:cubicBezTo>
                <a:cubicBezTo>
                  <a:pt x="351" y="5"/>
                  <a:pt x="349" y="5"/>
                  <a:pt x="348" y="6"/>
                </a:cubicBezTo>
                <a:cubicBezTo>
                  <a:pt x="350" y="5"/>
                  <a:pt x="352" y="5"/>
                  <a:pt x="354" y="4"/>
                </a:cubicBezTo>
                <a:cubicBezTo>
                  <a:pt x="354" y="4"/>
                  <a:pt x="355" y="4"/>
                  <a:pt x="355" y="4"/>
                </a:cubicBezTo>
                <a:cubicBezTo>
                  <a:pt x="358" y="3"/>
                  <a:pt x="358" y="3"/>
                  <a:pt x="360" y="3"/>
                </a:cubicBezTo>
                <a:cubicBezTo>
                  <a:pt x="359" y="3"/>
                  <a:pt x="359" y="3"/>
                  <a:pt x="359" y="3"/>
                </a:cubicBezTo>
                <a:cubicBezTo>
                  <a:pt x="357" y="3"/>
                  <a:pt x="354" y="3"/>
                  <a:pt x="352" y="4"/>
                </a:cubicBezTo>
                <a:cubicBezTo>
                  <a:pt x="354" y="3"/>
                  <a:pt x="354" y="3"/>
                  <a:pt x="355" y="3"/>
                </a:cubicBezTo>
                <a:cubicBezTo>
                  <a:pt x="355" y="3"/>
                  <a:pt x="355" y="3"/>
                  <a:pt x="356" y="3"/>
                </a:cubicBezTo>
                <a:cubicBezTo>
                  <a:pt x="357" y="3"/>
                  <a:pt x="357" y="3"/>
                  <a:pt x="357" y="3"/>
                </a:cubicBezTo>
                <a:cubicBezTo>
                  <a:pt x="357" y="3"/>
                  <a:pt x="357" y="3"/>
                  <a:pt x="357" y="3"/>
                </a:cubicBezTo>
                <a:cubicBezTo>
                  <a:pt x="357" y="3"/>
                  <a:pt x="356" y="3"/>
                  <a:pt x="356" y="3"/>
                </a:cubicBezTo>
                <a:cubicBezTo>
                  <a:pt x="355" y="3"/>
                  <a:pt x="355" y="3"/>
                  <a:pt x="354" y="3"/>
                </a:cubicBezTo>
                <a:cubicBezTo>
                  <a:pt x="354" y="3"/>
                  <a:pt x="353"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2" y="3"/>
                </a:cubicBezTo>
                <a:cubicBezTo>
                  <a:pt x="352" y="3"/>
                  <a:pt x="352"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1" y="3"/>
                  <a:pt x="351" y="3"/>
                </a:cubicBezTo>
                <a:cubicBezTo>
                  <a:pt x="351" y="3"/>
                  <a:pt x="350" y="3"/>
                  <a:pt x="350" y="3"/>
                </a:cubicBezTo>
                <a:cubicBezTo>
                  <a:pt x="351" y="3"/>
                  <a:pt x="353" y="2"/>
                  <a:pt x="355" y="2"/>
                </a:cubicBezTo>
                <a:cubicBezTo>
                  <a:pt x="356" y="2"/>
                  <a:pt x="356" y="2"/>
                  <a:pt x="358" y="2"/>
                </a:cubicBezTo>
                <a:cubicBezTo>
                  <a:pt x="359" y="2"/>
                  <a:pt x="359" y="2"/>
                  <a:pt x="359" y="2"/>
                </a:cubicBezTo>
                <a:cubicBezTo>
                  <a:pt x="359" y="2"/>
                  <a:pt x="360" y="2"/>
                  <a:pt x="361" y="2"/>
                </a:cubicBezTo>
                <a:cubicBezTo>
                  <a:pt x="362" y="2"/>
                  <a:pt x="362" y="2"/>
                  <a:pt x="364" y="2"/>
                </a:cubicBezTo>
                <a:cubicBezTo>
                  <a:pt x="364" y="2"/>
                  <a:pt x="365" y="2"/>
                  <a:pt x="365" y="1"/>
                </a:cubicBezTo>
                <a:cubicBezTo>
                  <a:pt x="365" y="1"/>
                  <a:pt x="365" y="1"/>
                  <a:pt x="365" y="1"/>
                </a:cubicBezTo>
                <a:cubicBezTo>
                  <a:pt x="365" y="1"/>
                  <a:pt x="365" y="1"/>
                  <a:pt x="365" y="1"/>
                </a:cubicBezTo>
                <a:cubicBezTo>
                  <a:pt x="366" y="1"/>
                  <a:pt x="366" y="1"/>
                  <a:pt x="366" y="1"/>
                </a:cubicBezTo>
                <a:cubicBezTo>
                  <a:pt x="366" y="1"/>
                  <a:pt x="366" y="1"/>
                  <a:pt x="366" y="1"/>
                </a:cubicBezTo>
                <a:cubicBezTo>
                  <a:pt x="366" y="1"/>
                  <a:pt x="365" y="1"/>
                  <a:pt x="366" y="1"/>
                </a:cubicBezTo>
                <a:cubicBezTo>
                  <a:pt x="366" y="1"/>
                  <a:pt x="366" y="1"/>
                  <a:pt x="366" y="1"/>
                </a:cubicBezTo>
                <a:cubicBezTo>
                  <a:pt x="365" y="1"/>
                  <a:pt x="365" y="1"/>
                  <a:pt x="365" y="1"/>
                </a:cubicBezTo>
                <a:cubicBezTo>
                  <a:pt x="365" y="1"/>
                  <a:pt x="365" y="1"/>
                  <a:pt x="365" y="1"/>
                </a:cubicBezTo>
                <a:cubicBezTo>
                  <a:pt x="365" y="1"/>
                  <a:pt x="365" y="1"/>
                  <a:pt x="365" y="1"/>
                </a:cubicBezTo>
                <a:cubicBezTo>
                  <a:pt x="364" y="1"/>
                  <a:pt x="364" y="1"/>
                  <a:pt x="364" y="1"/>
                </a:cubicBezTo>
                <a:cubicBezTo>
                  <a:pt x="363" y="1"/>
                  <a:pt x="363" y="1"/>
                  <a:pt x="363" y="1"/>
                </a:cubicBezTo>
                <a:cubicBezTo>
                  <a:pt x="364" y="1"/>
                  <a:pt x="364" y="1"/>
                  <a:pt x="364" y="1"/>
                </a:cubicBezTo>
                <a:cubicBezTo>
                  <a:pt x="364" y="1"/>
                  <a:pt x="364" y="1"/>
                  <a:pt x="365" y="1"/>
                </a:cubicBezTo>
                <a:cubicBezTo>
                  <a:pt x="365" y="1"/>
                  <a:pt x="366" y="1"/>
                  <a:pt x="366" y="1"/>
                </a:cubicBezTo>
                <a:cubicBezTo>
                  <a:pt x="367" y="1"/>
                  <a:pt x="367" y="1"/>
                  <a:pt x="368" y="1"/>
                </a:cubicBezTo>
                <a:cubicBezTo>
                  <a:pt x="369" y="1"/>
                  <a:pt x="370" y="0"/>
                  <a:pt x="370" y="0"/>
                </a:cubicBezTo>
                <a:cubicBezTo>
                  <a:pt x="370" y="0"/>
                  <a:pt x="370" y="0"/>
                  <a:pt x="370" y="0"/>
                </a:cubicBezTo>
                <a:cubicBezTo>
                  <a:pt x="370" y="0"/>
                  <a:pt x="370" y="0"/>
                  <a:pt x="370" y="0"/>
                </a:cubicBezTo>
                <a:cubicBezTo>
                  <a:pt x="370" y="0"/>
                  <a:pt x="370" y="0"/>
                  <a:pt x="369" y="0"/>
                </a:cubicBezTo>
                <a:cubicBezTo>
                  <a:pt x="369" y="0"/>
                  <a:pt x="368" y="0"/>
                  <a:pt x="367" y="0"/>
                </a:cubicBezTo>
                <a:cubicBezTo>
                  <a:pt x="367" y="0"/>
                  <a:pt x="367" y="0"/>
                  <a:pt x="367" y="0"/>
                </a:cubicBezTo>
                <a:cubicBezTo>
                  <a:pt x="367" y="0"/>
                  <a:pt x="367" y="0"/>
                  <a:pt x="367" y="0"/>
                </a:cubicBezTo>
                <a:cubicBezTo>
                  <a:pt x="365" y="0"/>
                  <a:pt x="363" y="1"/>
                  <a:pt x="362" y="1"/>
                </a:cubicBezTo>
                <a:cubicBezTo>
                  <a:pt x="361" y="1"/>
                  <a:pt x="361" y="1"/>
                  <a:pt x="362" y="0"/>
                </a:cubicBezTo>
                <a:cubicBezTo>
                  <a:pt x="362" y="0"/>
                  <a:pt x="363" y="0"/>
                  <a:pt x="363" y="0"/>
                </a:cubicBezTo>
                <a:cubicBezTo>
                  <a:pt x="363" y="0"/>
                  <a:pt x="362" y="0"/>
                  <a:pt x="361" y="0"/>
                </a:cubicBezTo>
                <a:cubicBezTo>
                  <a:pt x="361" y="0"/>
                  <a:pt x="361" y="0"/>
                  <a:pt x="361" y="0"/>
                </a:cubicBezTo>
                <a:cubicBezTo>
                  <a:pt x="360" y="0"/>
                  <a:pt x="360" y="0"/>
                  <a:pt x="360" y="0"/>
                </a:cubicBezTo>
                <a:cubicBezTo>
                  <a:pt x="360" y="0"/>
                  <a:pt x="360" y="0"/>
                  <a:pt x="360" y="0"/>
                </a:cubicBezTo>
                <a:cubicBezTo>
                  <a:pt x="359" y="0"/>
                  <a:pt x="359" y="1"/>
                  <a:pt x="358" y="1"/>
                </a:cubicBezTo>
                <a:cubicBezTo>
                  <a:pt x="357" y="1"/>
                  <a:pt x="357" y="1"/>
                  <a:pt x="357" y="1"/>
                </a:cubicBezTo>
                <a:cubicBezTo>
                  <a:pt x="357" y="1"/>
                  <a:pt x="357" y="1"/>
                  <a:pt x="357" y="1"/>
                </a:cubicBezTo>
                <a:cubicBezTo>
                  <a:pt x="357" y="1"/>
                  <a:pt x="357" y="1"/>
                  <a:pt x="357" y="1"/>
                </a:cubicBezTo>
                <a:cubicBezTo>
                  <a:pt x="356" y="1"/>
                  <a:pt x="356" y="1"/>
                  <a:pt x="356" y="1"/>
                </a:cubicBezTo>
                <a:cubicBezTo>
                  <a:pt x="356" y="1"/>
                  <a:pt x="356" y="1"/>
                  <a:pt x="356" y="1"/>
                </a:cubicBezTo>
                <a:cubicBezTo>
                  <a:pt x="355" y="1"/>
                  <a:pt x="354" y="1"/>
                  <a:pt x="353" y="1"/>
                </a:cubicBezTo>
                <a:cubicBezTo>
                  <a:pt x="353" y="1"/>
                  <a:pt x="353" y="1"/>
                  <a:pt x="353" y="1"/>
                </a:cubicBezTo>
                <a:cubicBezTo>
                  <a:pt x="354" y="1"/>
                  <a:pt x="354" y="1"/>
                  <a:pt x="354" y="1"/>
                </a:cubicBezTo>
                <a:cubicBezTo>
                  <a:pt x="354" y="1"/>
                  <a:pt x="354" y="1"/>
                  <a:pt x="354" y="1"/>
                </a:cubicBezTo>
                <a:cubicBezTo>
                  <a:pt x="354" y="1"/>
                  <a:pt x="354" y="1"/>
                  <a:pt x="354" y="1"/>
                </a:cubicBezTo>
                <a:cubicBezTo>
                  <a:pt x="354" y="1"/>
                  <a:pt x="354" y="1"/>
                  <a:pt x="354" y="1"/>
                </a:cubicBezTo>
                <a:cubicBezTo>
                  <a:pt x="354" y="1"/>
                  <a:pt x="354" y="1"/>
                  <a:pt x="354"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5" y="1"/>
                  <a:pt x="355" y="1"/>
                  <a:pt x="355" y="1"/>
                </a:cubicBezTo>
                <a:cubicBezTo>
                  <a:pt x="354" y="1"/>
                  <a:pt x="354" y="1"/>
                  <a:pt x="354" y="1"/>
                </a:cubicBezTo>
                <a:cubicBezTo>
                  <a:pt x="352" y="1"/>
                  <a:pt x="352" y="1"/>
                  <a:pt x="352" y="1"/>
                </a:cubicBezTo>
                <a:cubicBezTo>
                  <a:pt x="352" y="1"/>
                  <a:pt x="352" y="1"/>
                  <a:pt x="352" y="1"/>
                </a:cubicBezTo>
                <a:cubicBezTo>
                  <a:pt x="351" y="1"/>
                  <a:pt x="351" y="1"/>
                  <a:pt x="351" y="1"/>
                </a:cubicBezTo>
                <a:cubicBezTo>
                  <a:pt x="351" y="1"/>
                  <a:pt x="351" y="1"/>
                  <a:pt x="351" y="1"/>
                </a:cubicBezTo>
                <a:cubicBezTo>
                  <a:pt x="350" y="1"/>
                  <a:pt x="350" y="1"/>
                  <a:pt x="350" y="1"/>
                </a:cubicBezTo>
                <a:cubicBezTo>
                  <a:pt x="350" y="2"/>
                  <a:pt x="350" y="2"/>
                  <a:pt x="350" y="2"/>
                </a:cubicBezTo>
                <a:cubicBezTo>
                  <a:pt x="350" y="2"/>
                  <a:pt x="350" y="2"/>
                  <a:pt x="350" y="2"/>
                </a:cubicBezTo>
                <a:cubicBezTo>
                  <a:pt x="350" y="2"/>
                  <a:pt x="350" y="2"/>
                  <a:pt x="350" y="2"/>
                </a:cubicBezTo>
                <a:cubicBezTo>
                  <a:pt x="350" y="2"/>
                  <a:pt x="350" y="2"/>
                  <a:pt x="350" y="2"/>
                </a:cubicBezTo>
                <a:cubicBezTo>
                  <a:pt x="349" y="2"/>
                  <a:pt x="349" y="2"/>
                  <a:pt x="349" y="2"/>
                </a:cubicBezTo>
                <a:cubicBezTo>
                  <a:pt x="348" y="2"/>
                  <a:pt x="348" y="2"/>
                  <a:pt x="348" y="2"/>
                </a:cubicBezTo>
                <a:cubicBezTo>
                  <a:pt x="347" y="2"/>
                  <a:pt x="347" y="2"/>
                  <a:pt x="347" y="2"/>
                </a:cubicBezTo>
                <a:cubicBezTo>
                  <a:pt x="347" y="2"/>
                  <a:pt x="347" y="2"/>
                  <a:pt x="347" y="2"/>
                </a:cubicBezTo>
                <a:cubicBezTo>
                  <a:pt x="346" y="2"/>
                  <a:pt x="346" y="2"/>
                  <a:pt x="346" y="2"/>
                </a:cubicBezTo>
                <a:cubicBezTo>
                  <a:pt x="344" y="2"/>
                  <a:pt x="344" y="2"/>
                  <a:pt x="344" y="2"/>
                </a:cubicBezTo>
                <a:cubicBezTo>
                  <a:pt x="345" y="2"/>
                  <a:pt x="345" y="2"/>
                  <a:pt x="345"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6" y="2"/>
                  <a:pt x="347" y="2"/>
                  <a:pt x="347" y="2"/>
                </a:cubicBezTo>
                <a:cubicBezTo>
                  <a:pt x="347" y="2"/>
                  <a:pt x="347" y="2"/>
                  <a:pt x="347" y="2"/>
                </a:cubicBezTo>
                <a:cubicBezTo>
                  <a:pt x="348" y="2"/>
                  <a:pt x="348" y="2"/>
                  <a:pt x="348" y="2"/>
                </a:cubicBezTo>
                <a:cubicBezTo>
                  <a:pt x="348" y="2"/>
                  <a:pt x="348" y="2"/>
                  <a:pt x="348" y="2"/>
                </a:cubicBezTo>
                <a:cubicBezTo>
                  <a:pt x="349" y="2"/>
                  <a:pt x="349" y="2"/>
                  <a:pt x="349" y="2"/>
                </a:cubicBezTo>
                <a:cubicBezTo>
                  <a:pt x="349" y="2"/>
                  <a:pt x="349" y="2"/>
                  <a:pt x="349" y="2"/>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0" y="1"/>
                  <a:pt x="350" y="1"/>
                  <a:pt x="350" y="1"/>
                </a:cubicBezTo>
                <a:cubicBezTo>
                  <a:pt x="351" y="1"/>
                  <a:pt x="351" y="1"/>
                  <a:pt x="351" y="1"/>
                </a:cubicBezTo>
                <a:cubicBezTo>
                  <a:pt x="351" y="1"/>
                  <a:pt x="350" y="1"/>
                  <a:pt x="350" y="1"/>
                </a:cubicBezTo>
                <a:cubicBezTo>
                  <a:pt x="349" y="1"/>
                  <a:pt x="348" y="1"/>
                  <a:pt x="348" y="2"/>
                </a:cubicBezTo>
                <a:cubicBezTo>
                  <a:pt x="348" y="2"/>
                  <a:pt x="348" y="2"/>
                  <a:pt x="348" y="2"/>
                </a:cubicBezTo>
                <a:cubicBezTo>
                  <a:pt x="347" y="2"/>
                  <a:pt x="347" y="2"/>
                  <a:pt x="347" y="2"/>
                </a:cubicBezTo>
                <a:cubicBezTo>
                  <a:pt x="346" y="2"/>
                  <a:pt x="346" y="2"/>
                  <a:pt x="346" y="2"/>
                </a:cubicBezTo>
                <a:cubicBezTo>
                  <a:pt x="346" y="2"/>
                  <a:pt x="346" y="2"/>
                  <a:pt x="346" y="2"/>
                </a:cubicBezTo>
                <a:cubicBezTo>
                  <a:pt x="345" y="2"/>
                  <a:pt x="345" y="2"/>
                  <a:pt x="345" y="2"/>
                </a:cubicBezTo>
                <a:cubicBezTo>
                  <a:pt x="345" y="2"/>
                  <a:pt x="344" y="2"/>
                  <a:pt x="344" y="2"/>
                </a:cubicBezTo>
                <a:cubicBezTo>
                  <a:pt x="343" y="2"/>
                  <a:pt x="343" y="2"/>
                  <a:pt x="343" y="2"/>
                </a:cubicBezTo>
                <a:cubicBezTo>
                  <a:pt x="343" y="2"/>
                  <a:pt x="342" y="2"/>
                  <a:pt x="341" y="2"/>
                </a:cubicBezTo>
                <a:cubicBezTo>
                  <a:pt x="341" y="3"/>
                  <a:pt x="341" y="3"/>
                  <a:pt x="341" y="3"/>
                </a:cubicBezTo>
                <a:cubicBezTo>
                  <a:pt x="341" y="3"/>
                  <a:pt x="341" y="3"/>
                  <a:pt x="341" y="3"/>
                </a:cubicBezTo>
                <a:cubicBezTo>
                  <a:pt x="341" y="3"/>
                  <a:pt x="341" y="3"/>
                  <a:pt x="341" y="3"/>
                </a:cubicBezTo>
                <a:cubicBezTo>
                  <a:pt x="341" y="3"/>
                  <a:pt x="341" y="3"/>
                  <a:pt x="341" y="3"/>
                </a:cubicBezTo>
                <a:cubicBezTo>
                  <a:pt x="341" y="2"/>
                  <a:pt x="341" y="2"/>
                  <a:pt x="341" y="2"/>
                </a:cubicBezTo>
                <a:cubicBezTo>
                  <a:pt x="341" y="2"/>
                  <a:pt x="341" y="2"/>
                  <a:pt x="341" y="2"/>
                </a:cubicBezTo>
                <a:cubicBezTo>
                  <a:pt x="342" y="2"/>
                  <a:pt x="342" y="2"/>
                  <a:pt x="342" y="2"/>
                </a:cubicBezTo>
                <a:cubicBezTo>
                  <a:pt x="342" y="2"/>
                  <a:pt x="342" y="2"/>
                  <a:pt x="342" y="2"/>
                </a:cubicBezTo>
                <a:cubicBezTo>
                  <a:pt x="343" y="2"/>
                  <a:pt x="343" y="2"/>
                  <a:pt x="343" y="2"/>
                </a:cubicBezTo>
                <a:cubicBezTo>
                  <a:pt x="343" y="2"/>
                  <a:pt x="343" y="2"/>
                  <a:pt x="343" y="2"/>
                </a:cubicBezTo>
                <a:cubicBezTo>
                  <a:pt x="344" y="2"/>
                  <a:pt x="344" y="2"/>
                  <a:pt x="344" y="2"/>
                </a:cubicBezTo>
                <a:cubicBezTo>
                  <a:pt x="345" y="2"/>
                  <a:pt x="345" y="2"/>
                  <a:pt x="345" y="2"/>
                </a:cubicBezTo>
                <a:cubicBezTo>
                  <a:pt x="345" y="2"/>
                  <a:pt x="345" y="2"/>
                  <a:pt x="345" y="2"/>
                </a:cubicBezTo>
                <a:cubicBezTo>
                  <a:pt x="346" y="2"/>
                  <a:pt x="346" y="2"/>
                  <a:pt x="346" y="2"/>
                </a:cubicBezTo>
                <a:cubicBezTo>
                  <a:pt x="346" y="2"/>
                  <a:pt x="346" y="2"/>
                  <a:pt x="346" y="2"/>
                </a:cubicBezTo>
                <a:cubicBezTo>
                  <a:pt x="346" y="2"/>
                  <a:pt x="346" y="2"/>
                  <a:pt x="346" y="2"/>
                </a:cubicBezTo>
                <a:cubicBezTo>
                  <a:pt x="347" y="1"/>
                  <a:pt x="347" y="1"/>
                  <a:pt x="347" y="1"/>
                </a:cubicBezTo>
                <a:cubicBezTo>
                  <a:pt x="348" y="1"/>
                  <a:pt x="348" y="1"/>
                  <a:pt x="348" y="1"/>
                </a:cubicBezTo>
                <a:cubicBezTo>
                  <a:pt x="348" y="1"/>
                  <a:pt x="348" y="1"/>
                  <a:pt x="348" y="1"/>
                </a:cubicBezTo>
                <a:cubicBezTo>
                  <a:pt x="349" y="1"/>
                  <a:pt x="349" y="1"/>
                  <a:pt x="349" y="1"/>
                </a:cubicBezTo>
                <a:cubicBezTo>
                  <a:pt x="349" y="1"/>
                  <a:pt x="349" y="1"/>
                  <a:pt x="349" y="1"/>
                </a:cubicBezTo>
                <a:cubicBezTo>
                  <a:pt x="348" y="1"/>
                  <a:pt x="348" y="1"/>
                  <a:pt x="348" y="1"/>
                </a:cubicBezTo>
                <a:cubicBezTo>
                  <a:pt x="348" y="1"/>
                  <a:pt x="348" y="1"/>
                  <a:pt x="346" y="1"/>
                </a:cubicBezTo>
                <a:cubicBezTo>
                  <a:pt x="345" y="2"/>
                  <a:pt x="344" y="2"/>
                  <a:pt x="343" y="2"/>
                </a:cubicBezTo>
                <a:cubicBezTo>
                  <a:pt x="342" y="2"/>
                  <a:pt x="342" y="2"/>
                  <a:pt x="342" y="2"/>
                </a:cubicBezTo>
                <a:cubicBezTo>
                  <a:pt x="342" y="2"/>
                  <a:pt x="342" y="2"/>
                  <a:pt x="342" y="2"/>
                </a:cubicBezTo>
                <a:cubicBezTo>
                  <a:pt x="341" y="2"/>
                  <a:pt x="341" y="2"/>
                  <a:pt x="341" y="2"/>
                </a:cubicBezTo>
                <a:cubicBezTo>
                  <a:pt x="340" y="2"/>
                  <a:pt x="339" y="2"/>
                  <a:pt x="338" y="3"/>
                </a:cubicBezTo>
                <a:cubicBezTo>
                  <a:pt x="338" y="3"/>
                  <a:pt x="338" y="3"/>
                  <a:pt x="338" y="3"/>
                </a:cubicBezTo>
                <a:cubicBezTo>
                  <a:pt x="337" y="3"/>
                  <a:pt x="337" y="3"/>
                  <a:pt x="337" y="3"/>
                </a:cubicBezTo>
                <a:cubicBezTo>
                  <a:pt x="338" y="2"/>
                  <a:pt x="338" y="2"/>
                  <a:pt x="338" y="2"/>
                </a:cubicBezTo>
                <a:cubicBezTo>
                  <a:pt x="339" y="2"/>
                  <a:pt x="339" y="2"/>
                  <a:pt x="339" y="2"/>
                </a:cubicBezTo>
                <a:cubicBezTo>
                  <a:pt x="339" y="2"/>
                  <a:pt x="340" y="2"/>
                  <a:pt x="340" y="2"/>
                </a:cubicBezTo>
                <a:cubicBezTo>
                  <a:pt x="341" y="2"/>
                  <a:pt x="341" y="2"/>
                  <a:pt x="342" y="2"/>
                </a:cubicBezTo>
                <a:cubicBezTo>
                  <a:pt x="343" y="2"/>
                  <a:pt x="343" y="2"/>
                  <a:pt x="343" y="2"/>
                </a:cubicBezTo>
                <a:cubicBezTo>
                  <a:pt x="343" y="2"/>
                  <a:pt x="343" y="2"/>
                  <a:pt x="343" y="2"/>
                </a:cubicBezTo>
                <a:cubicBezTo>
                  <a:pt x="344" y="2"/>
                  <a:pt x="344" y="2"/>
                  <a:pt x="344" y="2"/>
                </a:cubicBezTo>
                <a:cubicBezTo>
                  <a:pt x="344" y="2"/>
                  <a:pt x="344" y="2"/>
                  <a:pt x="344" y="2"/>
                </a:cubicBezTo>
                <a:cubicBezTo>
                  <a:pt x="345" y="2"/>
                  <a:pt x="345" y="2"/>
                  <a:pt x="345" y="2"/>
                </a:cubicBezTo>
                <a:cubicBezTo>
                  <a:pt x="346" y="2"/>
                  <a:pt x="346" y="2"/>
                  <a:pt x="346" y="2"/>
                </a:cubicBezTo>
                <a:cubicBezTo>
                  <a:pt x="346" y="1"/>
                  <a:pt x="346" y="1"/>
                  <a:pt x="346" y="1"/>
                </a:cubicBezTo>
                <a:cubicBezTo>
                  <a:pt x="347" y="1"/>
                  <a:pt x="347" y="1"/>
                  <a:pt x="348" y="1"/>
                </a:cubicBezTo>
                <a:cubicBezTo>
                  <a:pt x="348" y="1"/>
                  <a:pt x="348" y="1"/>
                  <a:pt x="348" y="1"/>
                </a:cubicBezTo>
                <a:cubicBezTo>
                  <a:pt x="349" y="1"/>
                  <a:pt x="349" y="1"/>
                  <a:pt x="349" y="1"/>
                </a:cubicBezTo>
                <a:cubicBezTo>
                  <a:pt x="349" y="1"/>
                  <a:pt x="349" y="1"/>
                  <a:pt x="349" y="1"/>
                </a:cubicBezTo>
                <a:cubicBezTo>
                  <a:pt x="349" y="1"/>
                  <a:pt x="349" y="1"/>
                  <a:pt x="349" y="1"/>
                </a:cubicBezTo>
                <a:cubicBezTo>
                  <a:pt x="349" y="1"/>
                  <a:pt x="349" y="1"/>
                  <a:pt x="349" y="1"/>
                </a:cubicBezTo>
                <a:cubicBezTo>
                  <a:pt x="348" y="1"/>
                  <a:pt x="348" y="1"/>
                  <a:pt x="348" y="1"/>
                </a:cubicBezTo>
                <a:cubicBezTo>
                  <a:pt x="347" y="1"/>
                  <a:pt x="347" y="1"/>
                  <a:pt x="347" y="1"/>
                </a:cubicBezTo>
                <a:cubicBezTo>
                  <a:pt x="347" y="1"/>
                  <a:pt x="347" y="1"/>
                  <a:pt x="347" y="1"/>
                </a:cubicBezTo>
                <a:cubicBezTo>
                  <a:pt x="346" y="1"/>
                  <a:pt x="346" y="1"/>
                  <a:pt x="346" y="1"/>
                </a:cubicBezTo>
                <a:cubicBezTo>
                  <a:pt x="346" y="1"/>
                  <a:pt x="346" y="1"/>
                  <a:pt x="346" y="1"/>
                </a:cubicBezTo>
                <a:cubicBezTo>
                  <a:pt x="346" y="1"/>
                  <a:pt x="346" y="1"/>
                  <a:pt x="346" y="1"/>
                </a:cubicBezTo>
                <a:cubicBezTo>
                  <a:pt x="346" y="1"/>
                  <a:pt x="346" y="1"/>
                  <a:pt x="346" y="1"/>
                </a:cubicBezTo>
                <a:cubicBezTo>
                  <a:pt x="345" y="1"/>
                  <a:pt x="345" y="1"/>
                  <a:pt x="345" y="1"/>
                </a:cubicBezTo>
                <a:cubicBezTo>
                  <a:pt x="345" y="1"/>
                  <a:pt x="345" y="1"/>
                  <a:pt x="345" y="1"/>
                </a:cubicBezTo>
                <a:cubicBezTo>
                  <a:pt x="345" y="1"/>
                  <a:pt x="345" y="1"/>
                  <a:pt x="345" y="1"/>
                </a:cubicBezTo>
                <a:cubicBezTo>
                  <a:pt x="345" y="1"/>
                  <a:pt x="345" y="1"/>
                  <a:pt x="345" y="1"/>
                </a:cubicBezTo>
                <a:cubicBezTo>
                  <a:pt x="345" y="1"/>
                  <a:pt x="345" y="1"/>
                  <a:pt x="345" y="1"/>
                </a:cubicBezTo>
                <a:cubicBezTo>
                  <a:pt x="344" y="1"/>
                  <a:pt x="344" y="1"/>
                  <a:pt x="344" y="1"/>
                </a:cubicBezTo>
                <a:cubicBezTo>
                  <a:pt x="344" y="1"/>
                  <a:pt x="344" y="1"/>
                  <a:pt x="344" y="1"/>
                </a:cubicBezTo>
                <a:cubicBezTo>
                  <a:pt x="343" y="1"/>
                  <a:pt x="343" y="1"/>
                  <a:pt x="343" y="1"/>
                </a:cubicBezTo>
                <a:cubicBezTo>
                  <a:pt x="343" y="1"/>
                  <a:pt x="343" y="1"/>
                  <a:pt x="343" y="1"/>
                </a:cubicBezTo>
                <a:cubicBezTo>
                  <a:pt x="343" y="2"/>
                  <a:pt x="343" y="2"/>
                  <a:pt x="343" y="2"/>
                </a:cubicBezTo>
                <a:cubicBezTo>
                  <a:pt x="342" y="2"/>
                  <a:pt x="342" y="2"/>
                  <a:pt x="342"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8" y="2"/>
                  <a:pt x="338" y="2"/>
                  <a:pt x="338" y="2"/>
                </a:cubicBezTo>
                <a:cubicBezTo>
                  <a:pt x="337" y="2"/>
                  <a:pt x="337" y="2"/>
                  <a:pt x="337" y="2"/>
                </a:cubicBezTo>
                <a:cubicBezTo>
                  <a:pt x="336" y="2"/>
                  <a:pt x="336" y="2"/>
                  <a:pt x="336" y="2"/>
                </a:cubicBezTo>
                <a:cubicBezTo>
                  <a:pt x="335" y="3"/>
                  <a:pt x="335" y="3"/>
                  <a:pt x="335" y="3"/>
                </a:cubicBezTo>
                <a:cubicBezTo>
                  <a:pt x="335" y="3"/>
                  <a:pt x="335" y="3"/>
                  <a:pt x="335" y="3"/>
                </a:cubicBezTo>
                <a:cubicBezTo>
                  <a:pt x="335" y="3"/>
                  <a:pt x="335" y="3"/>
                  <a:pt x="335" y="3"/>
                </a:cubicBezTo>
                <a:cubicBezTo>
                  <a:pt x="335" y="3"/>
                  <a:pt x="335" y="3"/>
                  <a:pt x="335" y="3"/>
                </a:cubicBezTo>
                <a:cubicBezTo>
                  <a:pt x="335" y="3"/>
                  <a:pt x="335" y="3"/>
                  <a:pt x="335" y="3"/>
                </a:cubicBezTo>
                <a:cubicBezTo>
                  <a:pt x="336" y="3"/>
                  <a:pt x="336" y="3"/>
                  <a:pt x="336" y="3"/>
                </a:cubicBezTo>
                <a:cubicBezTo>
                  <a:pt x="336" y="2"/>
                  <a:pt x="336" y="2"/>
                  <a:pt x="336" y="2"/>
                </a:cubicBezTo>
                <a:cubicBezTo>
                  <a:pt x="336" y="2"/>
                  <a:pt x="336" y="2"/>
                  <a:pt x="336" y="2"/>
                </a:cubicBezTo>
                <a:cubicBezTo>
                  <a:pt x="337" y="2"/>
                  <a:pt x="337" y="2"/>
                  <a:pt x="337" y="2"/>
                </a:cubicBezTo>
                <a:cubicBezTo>
                  <a:pt x="337" y="2"/>
                  <a:pt x="337" y="2"/>
                  <a:pt x="337" y="2"/>
                </a:cubicBezTo>
                <a:cubicBezTo>
                  <a:pt x="337" y="2"/>
                  <a:pt x="337" y="2"/>
                  <a:pt x="337" y="2"/>
                </a:cubicBezTo>
                <a:cubicBezTo>
                  <a:pt x="337" y="2"/>
                  <a:pt x="337" y="2"/>
                  <a:pt x="337" y="2"/>
                </a:cubicBezTo>
                <a:cubicBezTo>
                  <a:pt x="338" y="2"/>
                  <a:pt x="338" y="2"/>
                  <a:pt x="338" y="2"/>
                </a:cubicBezTo>
                <a:cubicBezTo>
                  <a:pt x="339" y="2"/>
                  <a:pt x="339" y="2"/>
                  <a:pt x="339" y="2"/>
                </a:cubicBezTo>
                <a:cubicBezTo>
                  <a:pt x="340" y="2"/>
                  <a:pt x="340" y="2"/>
                  <a:pt x="340" y="2"/>
                </a:cubicBezTo>
                <a:cubicBezTo>
                  <a:pt x="340" y="2"/>
                  <a:pt x="340" y="2"/>
                  <a:pt x="340" y="2"/>
                </a:cubicBezTo>
                <a:cubicBezTo>
                  <a:pt x="341" y="2"/>
                  <a:pt x="341" y="2"/>
                  <a:pt x="341" y="2"/>
                </a:cubicBezTo>
                <a:cubicBezTo>
                  <a:pt x="341" y="2"/>
                  <a:pt x="341" y="2"/>
                  <a:pt x="341" y="2"/>
                </a:cubicBezTo>
                <a:cubicBezTo>
                  <a:pt x="341" y="2"/>
                  <a:pt x="341" y="2"/>
                  <a:pt x="341" y="2"/>
                </a:cubicBezTo>
                <a:cubicBezTo>
                  <a:pt x="340" y="2"/>
                  <a:pt x="340" y="2"/>
                  <a:pt x="340" y="2"/>
                </a:cubicBezTo>
                <a:cubicBezTo>
                  <a:pt x="340" y="2"/>
                  <a:pt x="340" y="2"/>
                  <a:pt x="340" y="2"/>
                </a:cubicBezTo>
                <a:cubicBezTo>
                  <a:pt x="339" y="2"/>
                  <a:pt x="339" y="2"/>
                  <a:pt x="339" y="2"/>
                </a:cubicBezTo>
                <a:cubicBezTo>
                  <a:pt x="339" y="2"/>
                  <a:pt x="339" y="2"/>
                  <a:pt x="339" y="2"/>
                </a:cubicBezTo>
                <a:cubicBezTo>
                  <a:pt x="338" y="2"/>
                  <a:pt x="338" y="2"/>
                  <a:pt x="338" y="2"/>
                </a:cubicBezTo>
                <a:cubicBezTo>
                  <a:pt x="337" y="2"/>
                  <a:pt x="336" y="2"/>
                  <a:pt x="336" y="2"/>
                </a:cubicBezTo>
                <a:cubicBezTo>
                  <a:pt x="335" y="2"/>
                  <a:pt x="335" y="2"/>
                  <a:pt x="335" y="2"/>
                </a:cubicBezTo>
                <a:cubicBezTo>
                  <a:pt x="335" y="2"/>
                  <a:pt x="335" y="2"/>
                  <a:pt x="335" y="2"/>
                </a:cubicBezTo>
                <a:cubicBezTo>
                  <a:pt x="334" y="2"/>
                  <a:pt x="334" y="2"/>
                  <a:pt x="334" y="2"/>
                </a:cubicBezTo>
                <a:cubicBezTo>
                  <a:pt x="332" y="3"/>
                  <a:pt x="331" y="3"/>
                  <a:pt x="329" y="3"/>
                </a:cubicBezTo>
                <a:cubicBezTo>
                  <a:pt x="329" y="3"/>
                  <a:pt x="329" y="3"/>
                  <a:pt x="329" y="3"/>
                </a:cubicBezTo>
                <a:cubicBezTo>
                  <a:pt x="330" y="3"/>
                  <a:pt x="330" y="3"/>
                  <a:pt x="330" y="3"/>
                </a:cubicBezTo>
                <a:cubicBezTo>
                  <a:pt x="330" y="3"/>
                  <a:pt x="330" y="3"/>
                  <a:pt x="330" y="3"/>
                </a:cubicBezTo>
                <a:cubicBezTo>
                  <a:pt x="330" y="3"/>
                  <a:pt x="330" y="3"/>
                  <a:pt x="330" y="3"/>
                </a:cubicBezTo>
                <a:cubicBezTo>
                  <a:pt x="330" y="3"/>
                  <a:pt x="329" y="3"/>
                  <a:pt x="328" y="3"/>
                </a:cubicBezTo>
                <a:cubicBezTo>
                  <a:pt x="327" y="3"/>
                  <a:pt x="326" y="3"/>
                  <a:pt x="325" y="3"/>
                </a:cubicBezTo>
                <a:cubicBezTo>
                  <a:pt x="325" y="3"/>
                  <a:pt x="324" y="4"/>
                  <a:pt x="323" y="4"/>
                </a:cubicBezTo>
                <a:cubicBezTo>
                  <a:pt x="323" y="4"/>
                  <a:pt x="323" y="4"/>
                  <a:pt x="323" y="4"/>
                </a:cubicBezTo>
                <a:cubicBezTo>
                  <a:pt x="323" y="4"/>
                  <a:pt x="323" y="4"/>
                  <a:pt x="323" y="4"/>
                </a:cubicBezTo>
                <a:cubicBezTo>
                  <a:pt x="323" y="4"/>
                  <a:pt x="323" y="4"/>
                  <a:pt x="323" y="4"/>
                </a:cubicBezTo>
                <a:cubicBezTo>
                  <a:pt x="322" y="4"/>
                  <a:pt x="322" y="4"/>
                  <a:pt x="322" y="4"/>
                </a:cubicBezTo>
                <a:cubicBezTo>
                  <a:pt x="322" y="4"/>
                  <a:pt x="322" y="4"/>
                  <a:pt x="322" y="4"/>
                </a:cubicBezTo>
                <a:cubicBezTo>
                  <a:pt x="322" y="4"/>
                  <a:pt x="322" y="4"/>
                  <a:pt x="322" y="4"/>
                </a:cubicBezTo>
                <a:cubicBezTo>
                  <a:pt x="321" y="4"/>
                  <a:pt x="321" y="4"/>
                  <a:pt x="321" y="4"/>
                </a:cubicBezTo>
                <a:cubicBezTo>
                  <a:pt x="321" y="4"/>
                  <a:pt x="321" y="4"/>
                  <a:pt x="321" y="4"/>
                </a:cubicBezTo>
                <a:cubicBezTo>
                  <a:pt x="320" y="4"/>
                  <a:pt x="320" y="4"/>
                  <a:pt x="320" y="4"/>
                </a:cubicBezTo>
                <a:cubicBezTo>
                  <a:pt x="320" y="4"/>
                  <a:pt x="320" y="4"/>
                  <a:pt x="320" y="4"/>
                </a:cubicBezTo>
                <a:cubicBezTo>
                  <a:pt x="320" y="4"/>
                  <a:pt x="320" y="4"/>
                  <a:pt x="320" y="4"/>
                </a:cubicBezTo>
                <a:cubicBezTo>
                  <a:pt x="319" y="4"/>
                  <a:pt x="319" y="4"/>
                  <a:pt x="319" y="4"/>
                </a:cubicBezTo>
                <a:cubicBezTo>
                  <a:pt x="319" y="4"/>
                  <a:pt x="318" y="4"/>
                  <a:pt x="317" y="5"/>
                </a:cubicBezTo>
                <a:cubicBezTo>
                  <a:pt x="317" y="5"/>
                  <a:pt x="317" y="5"/>
                  <a:pt x="317" y="5"/>
                </a:cubicBezTo>
                <a:cubicBezTo>
                  <a:pt x="316" y="5"/>
                  <a:pt x="315" y="5"/>
                  <a:pt x="315" y="5"/>
                </a:cubicBezTo>
                <a:cubicBezTo>
                  <a:pt x="315" y="5"/>
                  <a:pt x="315" y="5"/>
                  <a:pt x="314" y="5"/>
                </a:cubicBezTo>
                <a:cubicBezTo>
                  <a:pt x="314" y="5"/>
                  <a:pt x="314" y="5"/>
                  <a:pt x="314" y="5"/>
                </a:cubicBezTo>
                <a:cubicBezTo>
                  <a:pt x="313" y="5"/>
                  <a:pt x="313" y="5"/>
                  <a:pt x="313" y="5"/>
                </a:cubicBezTo>
                <a:cubicBezTo>
                  <a:pt x="313" y="5"/>
                  <a:pt x="313" y="5"/>
                  <a:pt x="314" y="5"/>
                </a:cubicBezTo>
                <a:cubicBezTo>
                  <a:pt x="314" y="5"/>
                  <a:pt x="314" y="5"/>
                  <a:pt x="314" y="5"/>
                </a:cubicBezTo>
                <a:cubicBezTo>
                  <a:pt x="315" y="5"/>
                  <a:pt x="315" y="5"/>
                  <a:pt x="315" y="5"/>
                </a:cubicBezTo>
                <a:cubicBezTo>
                  <a:pt x="314" y="5"/>
                  <a:pt x="313" y="6"/>
                  <a:pt x="312" y="6"/>
                </a:cubicBezTo>
                <a:cubicBezTo>
                  <a:pt x="311" y="6"/>
                  <a:pt x="311" y="6"/>
                  <a:pt x="311" y="6"/>
                </a:cubicBezTo>
                <a:cubicBezTo>
                  <a:pt x="311" y="6"/>
                  <a:pt x="311" y="6"/>
                  <a:pt x="311" y="6"/>
                </a:cubicBezTo>
                <a:cubicBezTo>
                  <a:pt x="310" y="6"/>
                  <a:pt x="310" y="6"/>
                  <a:pt x="310" y="6"/>
                </a:cubicBezTo>
                <a:cubicBezTo>
                  <a:pt x="309" y="6"/>
                  <a:pt x="308" y="6"/>
                  <a:pt x="307" y="7"/>
                </a:cubicBezTo>
                <a:cubicBezTo>
                  <a:pt x="306" y="7"/>
                  <a:pt x="305" y="7"/>
                  <a:pt x="305" y="7"/>
                </a:cubicBezTo>
                <a:cubicBezTo>
                  <a:pt x="304" y="7"/>
                  <a:pt x="304" y="7"/>
                  <a:pt x="304" y="7"/>
                </a:cubicBezTo>
                <a:cubicBezTo>
                  <a:pt x="303" y="7"/>
                  <a:pt x="303" y="7"/>
                  <a:pt x="303" y="7"/>
                </a:cubicBezTo>
                <a:cubicBezTo>
                  <a:pt x="303" y="7"/>
                  <a:pt x="303" y="7"/>
                  <a:pt x="303" y="7"/>
                </a:cubicBezTo>
                <a:cubicBezTo>
                  <a:pt x="303" y="7"/>
                  <a:pt x="303" y="7"/>
                  <a:pt x="303" y="7"/>
                </a:cubicBezTo>
                <a:cubicBezTo>
                  <a:pt x="302" y="8"/>
                  <a:pt x="302" y="8"/>
                  <a:pt x="302" y="8"/>
                </a:cubicBezTo>
                <a:cubicBezTo>
                  <a:pt x="302" y="8"/>
                  <a:pt x="302" y="8"/>
                  <a:pt x="302" y="8"/>
                </a:cubicBezTo>
                <a:cubicBezTo>
                  <a:pt x="302" y="7"/>
                  <a:pt x="302" y="7"/>
                  <a:pt x="302" y="7"/>
                </a:cubicBezTo>
                <a:cubicBezTo>
                  <a:pt x="302" y="7"/>
                  <a:pt x="302" y="7"/>
                  <a:pt x="302" y="7"/>
                </a:cubicBezTo>
                <a:cubicBezTo>
                  <a:pt x="301" y="8"/>
                  <a:pt x="301" y="8"/>
                  <a:pt x="301" y="8"/>
                </a:cubicBezTo>
                <a:cubicBezTo>
                  <a:pt x="300" y="8"/>
                  <a:pt x="300" y="8"/>
                  <a:pt x="300" y="8"/>
                </a:cubicBezTo>
                <a:cubicBezTo>
                  <a:pt x="300" y="8"/>
                  <a:pt x="300" y="8"/>
                  <a:pt x="299" y="8"/>
                </a:cubicBezTo>
                <a:cubicBezTo>
                  <a:pt x="299" y="8"/>
                  <a:pt x="298" y="8"/>
                  <a:pt x="298" y="8"/>
                </a:cubicBezTo>
                <a:cubicBezTo>
                  <a:pt x="298" y="8"/>
                  <a:pt x="298" y="8"/>
                  <a:pt x="298" y="8"/>
                </a:cubicBezTo>
                <a:cubicBezTo>
                  <a:pt x="298" y="8"/>
                  <a:pt x="298" y="8"/>
                  <a:pt x="297" y="8"/>
                </a:cubicBezTo>
                <a:cubicBezTo>
                  <a:pt x="296" y="8"/>
                  <a:pt x="296" y="8"/>
                  <a:pt x="296" y="8"/>
                </a:cubicBezTo>
                <a:cubicBezTo>
                  <a:pt x="295" y="8"/>
                  <a:pt x="295" y="8"/>
                  <a:pt x="295" y="8"/>
                </a:cubicBezTo>
                <a:cubicBezTo>
                  <a:pt x="295" y="8"/>
                  <a:pt x="295" y="8"/>
                  <a:pt x="295" y="8"/>
                </a:cubicBezTo>
                <a:cubicBezTo>
                  <a:pt x="295" y="9"/>
                  <a:pt x="295" y="9"/>
                  <a:pt x="295" y="9"/>
                </a:cubicBezTo>
                <a:cubicBezTo>
                  <a:pt x="294" y="9"/>
                  <a:pt x="294" y="9"/>
                  <a:pt x="294" y="9"/>
                </a:cubicBezTo>
                <a:cubicBezTo>
                  <a:pt x="294" y="9"/>
                  <a:pt x="294" y="9"/>
                  <a:pt x="294" y="9"/>
                </a:cubicBezTo>
                <a:cubicBezTo>
                  <a:pt x="293" y="9"/>
                  <a:pt x="293" y="9"/>
                  <a:pt x="293" y="9"/>
                </a:cubicBezTo>
                <a:cubicBezTo>
                  <a:pt x="292" y="9"/>
                  <a:pt x="292" y="9"/>
                  <a:pt x="292" y="9"/>
                </a:cubicBezTo>
                <a:cubicBezTo>
                  <a:pt x="292" y="9"/>
                  <a:pt x="292" y="9"/>
                  <a:pt x="292" y="9"/>
                </a:cubicBezTo>
                <a:cubicBezTo>
                  <a:pt x="292" y="9"/>
                  <a:pt x="292" y="9"/>
                  <a:pt x="292" y="9"/>
                </a:cubicBezTo>
                <a:cubicBezTo>
                  <a:pt x="289" y="10"/>
                  <a:pt x="287" y="11"/>
                  <a:pt x="284" y="11"/>
                </a:cubicBezTo>
                <a:cubicBezTo>
                  <a:pt x="284" y="11"/>
                  <a:pt x="284" y="11"/>
                  <a:pt x="284" y="11"/>
                </a:cubicBezTo>
                <a:cubicBezTo>
                  <a:pt x="283" y="12"/>
                  <a:pt x="283" y="12"/>
                  <a:pt x="283" y="12"/>
                </a:cubicBezTo>
                <a:cubicBezTo>
                  <a:pt x="283" y="12"/>
                  <a:pt x="283" y="12"/>
                  <a:pt x="283" y="12"/>
                </a:cubicBezTo>
                <a:cubicBezTo>
                  <a:pt x="282" y="12"/>
                  <a:pt x="282" y="12"/>
                  <a:pt x="282" y="12"/>
                </a:cubicBezTo>
                <a:cubicBezTo>
                  <a:pt x="282" y="12"/>
                  <a:pt x="282" y="12"/>
                  <a:pt x="282" y="12"/>
                </a:cubicBezTo>
                <a:cubicBezTo>
                  <a:pt x="283" y="12"/>
                  <a:pt x="283" y="12"/>
                  <a:pt x="283" y="12"/>
                </a:cubicBezTo>
                <a:cubicBezTo>
                  <a:pt x="284" y="12"/>
                  <a:pt x="284" y="12"/>
                  <a:pt x="284" y="12"/>
                </a:cubicBezTo>
                <a:cubicBezTo>
                  <a:pt x="284" y="12"/>
                  <a:pt x="284" y="12"/>
                  <a:pt x="285" y="12"/>
                </a:cubicBezTo>
                <a:cubicBezTo>
                  <a:pt x="285" y="12"/>
                  <a:pt x="285" y="12"/>
                  <a:pt x="285" y="12"/>
                </a:cubicBezTo>
                <a:cubicBezTo>
                  <a:pt x="285" y="12"/>
                  <a:pt x="285" y="12"/>
                  <a:pt x="285" y="12"/>
                </a:cubicBezTo>
                <a:cubicBezTo>
                  <a:pt x="284" y="12"/>
                  <a:pt x="283" y="12"/>
                  <a:pt x="282" y="13"/>
                </a:cubicBezTo>
                <a:cubicBezTo>
                  <a:pt x="282" y="13"/>
                  <a:pt x="282" y="13"/>
                  <a:pt x="281" y="13"/>
                </a:cubicBezTo>
                <a:cubicBezTo>
                  <a:pt x="281" y="13"/>
                  <a:pt x="281" y="13"/>
                  <a:pt x="281" y="13"/>
                </a:cubicBezTo>
                <a:cubicBezTo>
                  <a:pt x="280" y="13"/>
                  <a:pt x="280" y="13"/>
                  <a:pt x="279" y="13"/>
                </a:cubicBezTo>
                <a:cubicBezTo>
                  <a:pt x="279" y="13"/>
                  <a:pt x="279" y="13"/>
                  <a:pt x="279" y="13"/>
                </a:cubicBezTo>
                <a:cubicBezTo>
                  <a:pt x="279" y="13"/>
                  <a:pt x="279" y="13"/>
                  <a:pt x="279" y="13"/>
                </a:cubicBezTo>
                <a:cubicBezTo>
                  <a:pt x="279" y="13"/>
                  <a:pt x="279" y="13"/>
                  <a:pt x="279" y="13"/>
                </a:cubicBezTo>
                <a:cubicBezTo>
                  <a:pt x="279" y="13"/>
                  <a:pt x="279" y="13"/>
                  <a:pt x="279"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80" y="13"/>
                  <a:pt x="280" y="13"/>
                  <a:pt x="280" y="13"/>
                </a:cubicBezTo>
                <a:cubicBezTo>
                  <a:pt x="279" y="13"/>
                  <a:pt x="279" y="13"/>
                  <a:pt x="279" y="13"/>
                </a:cubicBezTo>
                <a:cubicBezTo>
                  <a:pt x="278" y="13"/>
                  <a:pt x="278" y="13"/>
                  <a:pt x="278" y="13"/>
                </a:cubicBezTo>
                <a:cubicBezTo>
                  <a:pt x="278" y="13"/>
                  <a:pt x="278" y="13"/>
                  <a:pt x="278" y="13"/>
                </a:cubicBezTo>
                <a:cubicBezTo>
                  <a:pt x="279" y="13"/>
                  <a:pt x="279" y="13"/>
                  <a:pt x="279" y="13"/>
                </a:cubicBezTo>
                <a:cubicBezTo>
                  <a:pt x="279" y="13"/>
                  <a:pt x="279" y="13"/>
                  <a:pt x="279" y="13"/>
                </a:cubicBezTo>
                <a:cubicBezTo>
                  <a:pt x="278" y="13"/>
                  <a:pt x="278" y="13"/>
                  <a:pt x="277" y="13"/>
                </a:cubicBezTo>
                <a:cubicBezTo>
                  <a:pt x="277" y="13"/>
                  <a:pt x="277" y="13"/>
                  <a:pt x="277" y="13"/>
                </a:cubicBezTo>
                <a:cubicBezTo>
                  <a:pt x="276" y="14"/>
                  <a:pt x="275" y="14"/>
                  <a:pt x="274" y="14"/>
                </a:cubicBezTo>
                <a:cubicBezTo>
                  <a:pt x="274" y="14"/>
                  <a:pt x="274" y="14"/>
                  <a:pt x="274" y="14"/>
                </a:cubicBezTo>
                <a:cubicBezTo>
                  <a:pt x="273" y="15"/>
                  <a:pt x="273" y="15"/>
                  <a:pt x="271" y="15"/>
                </a:cubicBezTo>
                <a:cubicBezTo>
                  <a:pt x="271" y="16"/>
                  <a:pt x="271" y="16"/>
                  <a:pt x="271" y="16"/>
                </a:cubicBezTo>
                <a:cubicBezTo>
                  <a:pt x="270" y="16"/>
                  <a:pt x="270" y="16"/>
                  <a:pt x="270" y="16"/>
                </a:cubicBezTo>
                <a:cubicBezTo>
                  <a:pt x="270" y="16"/>
                  <a:pt x="270" y="16"/>
                  <a:pt x="270" y="16"/>
                </a:cubicBezTo>
                <a:cubicBezTo>
                  <a:pt x="269" y="16"/>
                  <a:pt x="269" y="16"/>
                  <a:pt x="269" y="16"/>
                </a:cubicBezTo>
                <a:cubicBezTo>
                  <a:pt x="269" y="16"/>
                  <a:pt x="269" y="16"/>
                  <a:pt x="269" y="16"/>
                </a:cubicBezTo>
                <a:cubicBezTo>
                  <a:pt x="268" y="16"/>
                  <a:pt x="268" y="16"/>
                  <a:pt x="268" y="16"/>
                </a:cubicBezTo>
                <a:cubicBezTo>
                  <a:pt x="268" y="17"/>
                  <a:pt x="268" y="17"/>
                  <a:pt x="268" y="17"/>
                </a:cubicBezTo>
                <a:cubicBezTo>
                  <a:pt x="267" y="17"/>
                  <a:pt x="267" y="17"/>
                  <a:pt x="267" y="17"/>
                </a:cubicBezTo>
                <a:cubicBezTo>
                  <a:pt x="267" y="17"/>
                  <a:pt x="267" y="17"/>
                  <a:pt x="267" y="17"/>
                </a:cubicBezTo>
                <a:cubicBezTo>
                  <a:pt x="267" y="17"/>
                  <a:pt x="267" y="17"/>
                  <a:pt x="267" y="17"/>
                </a:cubicBezTo>
                <a:cubicBezTo>
                  <a:pt x="266" y="17"/>
                  <a:pt x="266" y="17"/>
                  <a:pt x="266" y="17"/>
                </a:cubicBezTo>
                <a:cubicBezTo>
                  <a:pt x="266" y="17"/>
                  <a:pt x="266" y="17"/>
                  <a:pt x="266" y="17"/>
                </a:cubicBezTo>
                <a:cubicBezTo>
                  <a:pt x="266" y="17"/>
                  <a:pt x="266" y="17"/>
                  <a:pt x="266" y="17"/>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5" y="18"/>
                  <a:pt x="265" y="18"/>
                  <a:pt x="265" y="18"/>
                </a:cubicBezTo>
                <a:cubicBezTo>
                  <a:pt x="266" y="18"/>
                  <a:pt x="266" y="18"/>
                  <a:pt x="266" y="18"/>
                </a:cubicBezTo>
                <a:cubicBezTo>
                  <a:pt x="266" y="17"/>
                  <a:pt x="267"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8" y="17"/>
                </a:cubicBezTo>
                <a:cubicBezTo>
                  <a:pt x="268" y="17"/>
                  <a:pt x="268" y="17"/>
                  <a:pt x="269" y="17"/>
                </a:cubicBezTo>
                <a:cubicBezTo>
                  <a:pt x="269" y="17"/>
                  <a:pt x="269" y="17"/>
                  <a:pt x="269" y="17"/>
                </a:cubicBezTo>
                <a:cubicBezTo>
                  <a:pt x="269" y="17"/>
                  <a:pt x="269" y="17"/>
                  <a:pt x="269" y="17"/>
                </a:cubicBezTo>
                <a:cubicBezTo>
                  <a:pt x="269" y="17"/>
                  <a:pt x="269" y="17"/>
                  <a:pt x="269" y="17"/>
                </a:cubicBezTo>
                <a:cubicBezTo>
                  <a:pt x="269" y="17"/>
                  <a:pt x="269" y="17"/>
                  <a:pt x="269"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0" y="17"/>
                  <a:pt x="270" y="17"/>
                  <a:pt x="270" y="17"/>
                </a:cubicBezTo>
                <a:cubicBezTo>
                  <a:pt x="271" y="17"/>
                  <a:pt x="271" y="17"/>
                  <a:pt x="271" y="17"/>
                </a:cubicBezTo>
                <a:cubicBezTo>
                  <a:pt x="271" y="17"/>
                  <a:pt x="271" y="17"/>
                  <a:pt x="271" y="17"/>
                </a:cubicBezTo>
                <a:cubicBezTo>
                  <a:pt x="272" y="16"/>
                  <a:pt x="272" y="16"/>
                  <a:pt x="272" y="16"/>
                </a:cubicBezTo>
                <a:cubicBezTo>
                  <a:pt x="271" y="17"/>
                  <a:pt x="271" y="17"/>
                  <a:pt x="271" y="17"/>
                </a:cubicBezTo>
                <a:cubicBezTo>
                  <a:pt x="271" y="17"/>
                  <a:pt x="271" y="17"/>
                  <a:pt x="271" y="17"/>
                </a:cubicBezTo>
                <a:cubicBezTo>
                  <a:pt x="271" y="17"/>
                  <a:pt x="271" y="17"/>
                  <a:pt x="271" y="17"/>
                </a:cubicBezTo>
                <a:cubicBezTo>
                  <a:pt x="271" y="17"/>
                  <a:pt x="271" y="17"/>
                  <a:pt x="271" y="17"/>
                </a:cubicBezTo>
                <a:cubicBezTo>
                  <a:pt x="271" y="18"/>
                  <a:pt x="271" y="18"/>
                  <a:pt x="271"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70" y="18"/>
                  <a:pt x="270" y="18"/>
                  <a:pt x="270" y="18"/>
                </a:cubicBezTo>
                <a:cubicBezTo>
                  <a:pt x="269" y="19"/>
                  <a:pt x="269" y="19"/>
                  <a:pt x="269" y="19"/>
                </a:cubicBezTo>
                <a:cubicBezTo>
                  <a:pt x="270" y="19"/>
                  <a:pt x="270" y="19"/>
                  <a:pt x="270" y="19"/>
                </a:cubicBezTo>
                <a:cubicBezTo>
                  <a:pt x="270" y="19"/>
                  <a:pt x="270" y="19"/>
                  <a:pt x="270" y="19"/>
                </a:cubicBezTo>
                <a:cubicBezTo>
                  <a:pt x="268" y="19"/>
                  <a:pt x="268" y="19"/>
                  <a:pt x="268" y="19"/>
                </a:cubicBezTo>
                <a:cubicBezTo>
                  <a:pt x="268" y="19"/>
                  <a:pt x="268" y="19"/>
                  <a:pt x="268" y="19"/>
                </a:cubicBezTo>
                <a:cubicBezTo>
                  <a:pt x="268" y="20"/>
                  <a:pt x="268" y="20"/>
                  <a:pt x="268" y="20"/>
                </a:cubicBezTo>
                <a:cubicBezTo>
                  <a:pt x="267" y="20"/>
                  <a:pt x="267" y="20"/>
                  <a:pt x="267" y="20"/>
                </a:cubicBezTo>
                <a:cubicBezTo>
                  <a:pt x="266" y="21"/>
                  <a:pt x="264" y="21"/>
                  <a:pt x="263" y="22"/>
                </a:cubicBezTo>
                <a:cubicBezTo>
                  <a:pt x="262" y="22"/>
                  <a:pt x="262" y="22"/>
                  <a:pt x="262" y="22"/>
                </a:cubicBezTo>
                <a:cubicBezTo>
                  <a:pt x="262" y="22"/>
                  <a:pt x="262" y="22"/>
                  <a:pt x="262" y="22"/>
                </a:cubicBezTo>
                <a:cubicBezTo>
                  <a:pt x="261" y="22"/>
                  <a:pt x="261" y="22"/>
                  <a:pt x="261" y="22"/>
                </a:cubicBezTo>
                <a:cubicBezTo>
                  <a:pt x="261" y="22"/>
                  <a:pt x="261" y="22"/>
                  <a:pt x="261" y="22"/>
                </a:cubicBezTo>
                <a:cubicBezTo>
                  <a:pt x="261" y="22"/>
                  <a:pt x="261" y="22"/>
                  <a:pt x="261" y="22"/>
                </a:cubicBezTo>
                <a:cubicBezTo>
                  <a:pt x="261" y="23"/>
                  <a:pt x="261" y="23"/>
                  <a:pt x="261" y="23"/>
                </a:cubicBezTo>
                <a:cubicBezTo>
                  <a:pt x="261" y="23"/>
                  <a:pt x="261" y="23"/>
                  <a:pt x="261" y="23"/>
                </a:cubicBezTo>
                <a:cubicBezTo>
                  <a:pt x="261" y="23"/>
                  <a:pt x="261" y="23"/>
                  <a:pt x="261" y="23"/>
                </a:cubicBezTo>
                <a:cubicBezTo>
                  <a:pt x="260" y="23"/>
                  <a:pt x="260" y="23"/>
                  <a:pt x="259" y="24"/>
                </a:cubicBezTo>
                <a:cubicBezTo>
                  <a:pt x="259" y="24"/>
                  <a:pt x="259" y="24"/>
                  <a:pt x="259" y="24"/>
                </a:cubicBezTo>
                <a:cubicBezTo>
                  <a:pt x="259" y="24"/>
                  <a:pt x="258" y="24"/>
                  <a:pt x="258" y="24"/>
                </a:cubicBezTo>
                <a:cubicBezTo>
                  <a:pt x="257" y="25"/>
                  <a:pt x="257" y="25"/>
                  <a:pt x="257" y="25"/>
                </a:cubicBezTo>
                <a:cubicBezTo>
                  <a:pt x="257" y="25"/>
                  <a:pt x="257" y="25"/>
                  <a:pt x="257" y="25"/>
                </a:cubicBezTo>
                <a:cubicBezTo>
                  <a:pt x="256" y="25"/>
                  <a:pt x="256" y="25"/>
                  <a:pt x="256" y="25"/>
                </a:cubicBezTo>
                <a:cubicBezTo>
                  <a:pt x="256" y="26"/>
                  <a:pt x="255" y="26"/>
                  <a:pt x="254" y="26"/>
                </a:cubicBezTo>
                <a:cubicBezTo>
                  <a:pt x="254" y="27"/>
                  <a:pt x="253" y="27"/>
                  <a:pt x="252" y="27"/>
                </a:cubicBezTo>
                <a:cubicBezTo>
                  <a:pt x="252" y="28"/>
                  <a:pt x="252" y="28"/>
                  <a:pt x="252" y="28"/>
                </a:cubicBezTo>
                <a:cubicBezTo>
                  <a:pt x="251" y="28"/>
                  <a:pt x="251" y="28"/>
                  <a:pt x="251" y="28"/>
                </a:cubicBezTo>
                <a:cubicBezTo>
                  <a:pt x="251" y="28"/>
                  <a:pt x="251" y="28"/>
                  <a:pt x="250" y="29"/>
                </a:cubicBezTo>
                <a:cubicBezTo>
                  <a:pt x="249" y="29"/>
                  <a:pt x="249" y="29"/>
                  <a:pt x="247" y="30"/>
                </a:cubicBezTo>
                <a:cubicBezTo>
                  <a:pt x="246" y="31"/>
                  <a:pt x="245" y="31"/>
                  <a:pt x="244" y="32"/>
                </a:cubicBezTo>
                <a:cubicBezTo>
                  <a:pt x="243" y="32"/>
                  <a:pt x="242" y="32"/>
                  <a:pt x="242" y="33"/>
                </a:cubicBezTo>
                <a:cubicBezTo>
                  <a:pt x="242" y="33"/>
                  <a:pt x="242" y="33"/>
                  <a:pt x="242" y="33"/>
                </a:cubicBezTo>
                <a:cubicBezTo>
                  <a:pt x="242" y="33"/>
                  <a:pt x="241" y="33"/>
                  <a:pt x="240" y="34"/>
                </a:cubicBezTo>
                <a:cubicBezTo>
                  <a:pt x="239" y="34"/>
                  <a:pt x="239" y="34"/>
                  <a:pt x="239" y="34"/>
                </a:cubicBezTo>
                <a:cubicBezTo>
                  <a:pt x="238" y="35"/>
                  <a:pt x="237" y="35"/>
                  <a:pt x="235" y="36"/>
                </a:cubicBezTo>
                <a:cubicBezTo>
                  <a:pt x="235" y="36"/>
                  <a:pt x="235" y="36"/>
                  <a:pt x="235" y="36"/>
                </a:cubicBezTo>
                <a:cubicBezTo>
                  <a:pt x="234" y="36"/>
                  <a:pt x="233" y="37"/>
                  <a:pt x="233" y="37"/>
                </a:cubicBezTo>
                <a:cubicBezTo>
                  <a:pt x="232" y="38"/>
                  <a:pt x="232" y="38"/>
                  <a:pt x="232" y="38"/>
                </a:cubicBezTo>
                <a:cubicBezTo>
                  <a:pt x="232" y="38"/>
                  <a:pt x="232" y="38"/>
                  <a:pt x="232" y="38"/>
                </a:cubicBezTo>
                <a:cubicBezTo>
                  <a:pt x="233" y="38"/>
                  <a:pt x="233" y="38"/>
                  <a:pt x="234" y="38"/>
                </a:cubicBezTo>
                <a:cubicBezTo>
                  <a:pt x="235" y="37"/>
                  <a:pt x="235" y="37"/>
                  <a:pt x="237" y="38"/>
                </a:cubicBezTo>
                <a:cubicBezTo>
                  <a:pt x="234" y="39"/>
                  <a:pt x="234" y="39"/>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3" y="40"/>
                  <a:pt x="233" y="40"/>
                  <a:pt x="233" y="40"/>
                </a:cubicBezTo>
                <a:cubicBezTo>
                  <a:pt x="232" y="42"/>
                  <a:pt x="232" y="42"/>
                  <a:pt x="231" y="43"/>
                </a:cubicBezTo>
                <a:cubicBezTo>
                  <a:pt x="230" y="43"/>
                  <a:pt x="230" y="43"/>
                  <a:pt x="230" y="43"/>
                </a:cubicBezTo>
                <a:cubicBezTo>
                  <a:pt x="230" y="43"/>
                  <a:pt x="230" y="43"/>
                  <a:pt x="229" y="43"/>
                </a:cubicBezTo>
                <a:cubicBezTo>
                  <a:pt x="229" y="43"/>
                  <a:pt x="229" y="43"/>
                  <a:pt x="229" y="43"/>
                </a:cubicBezTo>
                <a:cubicBezTo>
                  <a:pt x="229" y="43"/>
                  <a:pt x="229" y="43"/>
                  <a:pt x="228" y="42"/>
                </a:cubicBezTo>
                <a:cubicBezTo>
                  <a:pt x="229" y="42"/>
                  <a:pt x="229" y="42"/>
                  <a:pt x="229" y="42"/>
                </a:cubicBezTo>
                <a:cubicBezTo>
                  <a:pt x="219" y="46"/>
                  <a:pt x="219" y="46"/>
                  <a:pt x="219" y="46"/>
                </a:cubicBezTo>
                <a:cubicBezTo>
                  <a:pt x="219" y="47"/>
                  <a:pt x="219" y="47"/>
                  <a:pt x="217" y="49"/>
                </a:cubicBezTo>
                <a:cubicBezTo>
                  <a:pt x="220" y="48"/>
                  <a:pt x="220" y="48"/>
                  <a:pt x="221" y="48"/>
                </a:cubicBezTo>
                <a:cubicBezTo>
                  <a:pt x="222" y="47"/>
                  <a:pt x="223" y="46"/>
                  <a:pt x="224" y="46"/>
                </a:cubicBezTo>
                <a:cubicBezTo>
                  <a:pt x="224" y="45"/>
                  <a:pt x="224" y="45"/>
                  <a:pt x="224" y="45"/>
                </a:cubicBezTo>
                <a:cubicBezTo>
                  <a:pt x="225" y="44"/>
                  <a:pt x="225" y="44"/>
                  <a:pt x="225" y="44"/>
                </a:cubicBezTo>
                <a:cubicBezTo>
                  <a:pt x="225" y="44"/>
                  <a:pt x="225" y="44"/>
                  <a:pt x="226" y="44"/>
                </a:cubicBezTo>
                <a:cubicBezTo>
                  <a:pt x="226" y="45"/>
                  <a:pt x="226" y="45"/>
                  <a:pt x="226" y="45"/>
                </a:cubicBezTo>
                <a:cubicBezTo>
                  <a:pt x="226" y="45"/>
                  <a:pt x="226" y="45"/>
                  <a:pt x="227" y="46"/>
                </a:cubicBezTo>
                <a:cubicBezTo>
                  <a:pt x="226" y="46"/>
                  <a:pt x="226" y="46"/>
                  <a:pt x="226" y="46"/>
                </a:cubicBezTo>
                <a:cubicBezTo>
                  <a:pt x="226" y="46"/>
                  <a:pt x="225" y="47"/>
                  <a:pt x="225" y="47"/>
                </a:cubicBezTo>
                <a:cubicBezTo>
                  <a:pt x="224" y="47"/>
                  <a:pt x="223" y="48"/>
                  <a:pt x="222" y="48"/>
                </a:cubicBezTo>
                <a:cubicBezTo>
                  <a:pt x="222" y="48"/>
                  <a:pt x="222" y="48"/>
                  <a:pt x="221" y="49"/>
                </a:cubicBezTo>
                <a:cubicBezTo>
                  <a:pt x="221" y="49"/>
                  <a:pt x="220" y="50"/>
                  <a:pt x="220" y="50"/>
                </a:cubicBezTo>
                <a:cubicBezTo>
                  <a:pt x="219" y="51"/>
                  <a:pt x="218" y="52"/>
                  <a:pt x="217" y="52"/>
                </a:cubicBezTo>
                <a:cubicBezTo>
                  <a:pt x="217" y="52"/>
                  <a:pt x="216" y="52"/>
                  <a:pt x="215" y="52"/>
                </a:cubicBezTo>
                <a:cubicBezTo>
                  <a:pt x="215" y="52"/>
                  <a:pt x="214" y="53"/>
                  <a:pt x="213" y="53"/>
                </a:cubicBezTo>
                <a:cubicBezTo>
                  <a:pt x="213" y="53"/>
                  <a:pt x="213" y="53"/>
                  <a:pt x="213" y="53"/>
                </a:cubicBezTo>
                <a:cubicBezTo>
                  <a:pt x="213" y="53"/>
                  <a:pt x="213" y="53"/>
                  <a:pt x="212" y="53"/>
                </a:cubicBezTo>
                <a:cubicBezTo>
                  <a:pt x="211" y="54"/>
                  <a:pt x="209" y="55"/>
                  <a:pt x="208" y="55"/>
                </a:cubicBezTo>
                <a:cubicBezTo>
                  <a:pt x="206" y="56"/>
                  <a:pt x="204" y="56"/>
                  <a:pt x="203" y="58"/>
                </a:cubicBezTo>
                <a:cubicBezTo>
                  <a:pt x="203" y="58"/>
                  <a:pt x="203" y="58"/>
                  <a:pt x="202" y="59"/>
                </a:cubicBezTo>
                <a:cubicBezTo>
                  <a:pt x="193" y="66"/>
                  <a:pt x="193" y="66"/>
                  <a:pt x="193" y="67"/>
                </a:cubicBezTo>
                <a:cubicBezTo>
                  <a:pt x="194" y="67"/>
                  <a:pt x="194" y="67"/>
                  <a:pt x="195" y="67"/>
                </a:cubicBezTo>
                <a:cubicBezTo>
                  <a:pt x="195" y="67"/>
                  <a:pt x="195" y="67"/>
                  <a:pt x="195" y="67"/>
                </a:cubicBezTo>
                <a:cubicBezTo>
                  <a:pt x="195" y="68"/>
                  <a:pt x="194" y="68"/>
                  <a:pt x="194" y="69"/>
                </a:cubicBezTo>
                <a:cubicBezTo>
                  <a:pt x="193" y="69"/>
                  <a:pt x="193" y="68"/>
                  <a:pt x="193" y="69"/>
                </a:cubicBezTo>
                <a:cubicBezTo>
                  <a:pt x="187" y="73"/>
                  <a:pt x="187" y="73"/>
                  <a:pt x="186" y="74"/>
                </a:cubicBezTo>
                <a:cubicBezTo>
                  <a:pt x="188" y="74"/>
                  <a:pt x="189" y="72"/>
                  <a:pt x="191" y="73"/>
                </a:cubicBezTo>
                <a:cubicBezTo>
                  <a:pt x="190" y="73"/>
                  <a:pt x="189" y="74"/>
                  <a:pt x="187" y="76"/>
                </a:cubicBezTo>
                <a:cubicBezTo>
                  <a:pt x="182" y="79"/>
                  <a:pt x="178" y="81"/>
                  <a:pt x="173" y="94"/>
                </a:cubicBezTo>
                <a:cubicBezTo>
                  <a:pt x="173" y="95"/>
                  <a:pt x="173" y="95"/>
                  <a:pt x="173" y="95"/>
                </a:cubicBezTo>
                <a:cubicBezTo>
                  <a:pt x="173" y="95"/>
                  <a:pt x="173" y="96"/>
                  <a:pt x="173" y="97"/>
                </a:cubicBezTo>
                <a:cubicBezTo>
                  <a:pt x="174" y="97"/>
                  <a:pt x="174" y="97"/>
                  <a:pt x="175" y="96"/>
                </a:cubicBezTo>
                <a:cubicBezTo>
                  <a:pt x="175" y="96"/>
                  <a:pt x="175" y="96"/>
                  <a:pt x="176" y="96"/>
                </a:cubicBezTo>
                <a:cubicBezTo>
                  <a:pt x="176" y="96"/>
                  <a:pt x="176" y="96"/>
                  <a:pt x="177" y="97"/>
                </a:cubicBezTo>
                <a:cubicBezTo>
                  <a:pt x="176" y="97"/>
                  <a:pt x="176" y="98"/>
                  <a:pt x="175" y="99"/>
                </a:cubicBezTo>
                <a:cubicBezTo>
                  <a:pt x="176" y="99"/>
                  <a:pt x="176" y="100"/>
                  <a:pt x="177" y="100"/>
                </a:cubicBezTo>
                <a:cubicBezTo>
                  <a:pt x="176" y="101"/>
                  <a:pt x="176" y="102"/>
                  <a:pt x="176" y="102"/>
                </a:cubicBezTo>
                <a:cubicBezTo>
                  <a:pt x="177" y="102"/>
                  <a:pt x="180" y="102"/>
                  <a:pt x="182" y="100"/>
                </a:cubicBezTo>
                <a:cubicBezTo>
                  <a:pt x="182" y="100"/>
                  <a:pt x="182" y="99"/>
                  <a:pt x="183" y="99"/>
                </a:cubicBezTo>
                <a:cubicBezTo>
                  <a:pt x="194" y="85"/>
                  <a:pt x="196" y="85"/>
                  <a:pt x="197" y="85"/>
                </a:cubicBezTo>
                <a:cubicBezTo>
                  <a:pt x="197" y="85"/>
                  <a:pt x="198" y="85"/>
                  <a:pt x="198" y="85"/>
                </a:cubicBezTo>
                <a:cubicBezTo>
                  <a:pt x="201" y="85"/>
                  <a:pt x="203" y="82"/>
                  <a:pt x="205" y="81"/>
                </a:cubicBezTo>
                <a:cubicBezTo>
                  <a:pt x="206" y="80"/>
                  <a:pt x="208" y="79"/>
                  <a:pt x="209" y="77"/>
                </a:cubicBezTo>
                <a:cubicBezTo>
                  <a:pt x="211" y="76"/>
                  <a:pt x="211" y="76"/>
                  <a:pt x="220" y="70"/>
                </a:cubicBezTo>
                <a:cubicBezTo>
                  <a:pt x="221" y="70"/>
                  <a:pt x="222" y="70"/>
                  <a:pt x="223" y="70"/>
                </a:cubicBezTo>
                <a:cubicBezTo>
                  <a:pt x="224" y="68"/>
                  <a:pt x="224" y="68"/>
                  <a:pt x="225" y="67"/>
                </a:cubicBezTo>
                <a:cubicBezTo>
                  <a:pt x="226" y="67"/>
                  <a:pt x="226" y="67"/>
                  <a:pt x="227" y="68"/>
                </a:cubicBezTo>
                <a:cubicBezTo>
                  <a:pt x="225" y="69"/>
                  <a:pt x="225" y="69"/>
                  <a:pt x="225" y="70"/>
                </a:cubicBezTo>
                <a:cubicBezTo>
                  <a:pt x="228" y="71"/>
                  <a:pt x="229" y="68"/>
                  <a:pt x="232" y="67"/>
                </a:cubicBezTo>
                <a:cubicBezTo>
                  <a:pt x="232" y="67"/>
                  <a:pt x="232" y="67"/>
                  <a:pt x="233" y="67"/>
                </a:cubicBezTo>
                <a:cubicBezTo>
                  <a:pt x="234" y="67"/>
                  <a:pt x="234" y="67"/>
                  <a:pt x="235" y="66"/>
                </a:cubicBezTo>
                <a:cubicBezTo>
                  <a:pt x="237" y="65"/>
                  <a:pt x="239" y="64"/>
                  <a:pt x="241" y="63"/>
                </a:cubicBezTo>
                <a:cubicBezTo>
                  <a:pt x="242" y="63"/>
                  <a:pt x="242" y="63"/>
                  <a:pt x="245" y="61"/>
                </a:cubicBezTo>
                <a:cubicBezTo>
                  <a:pt x="247" y="61"/>
                  <a:pt x="247" y="61"/>
                  <a:pt x="247" y="61"/>
                </a:cubicBezTo>
                <a:cubicBezTo>
                  <a:pt x="247" y="60"/>
                  <a:pt x="247" y="60"/>
                  <a:pt x="248" y="60"/>
                </a:cubicBezTo>
                <a:cubicBezTo>
                  <a:pt x="251" y="58"/>
                  <a:pt x="251" y="58"/>
                  <a:pt x="252" y="57"/>
                </a:cubicBezTo>
                <a:cubicBezTo>
                  <a:pt x="252" y="56"/>
                  <a:pt x="252" y="56"/>
                  <a:pt x="252" y="56"/>
                </a:cubicBezTo>
                <a:cubicBezTo>
                  <a:pt x="252" y="56"/>
                  <a:pt x="252" y="56"/>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7"/>
                  <a:pt x="253" y="57"/>
                  <a:pt x="253" y="57"/>
                </a:cubicBezTo>
                <a:cubicBezTo>
                  <a:pt x="253" y="58"/>
                  <a:pt x="254" y="58"/>
                  <a:pt x="255" y="58"/>
                </a:cubicBezTo>
                <a:cubicBezTo>
                  <a:pt x="255" y="59"/>
                  <a:pt x="255" y="59"/>
                  <a:pt x="255" y="59"/>
                </a:cubicBezTo>
                <a:cubicBezTo>
                  <a:pt x="263" y="59"/>
                  <a:pt x="269" y="53"/>
                  <a:pt x="276" y="51"/>
                </a:cubicBezTo>
                <a:cubicBezTo>
                  <a:pt x="277" y="51"/>
                  <a:pt x="278" y="51"/>
                  <a:pt x="280" y="51"/>
                </a:cubicBezTo>
                <a:cubicBezTo>
                  <a:pt x="283" y="50"/>
                  <a:pt x="283" y="50"/>
                  <a:pt x="284" y="49"/>
                </a:cubicBezTo>
                <a:cubicBezTo>
                  <a:pt x="283" y="49"/>
                  <a:pt x="283" y="49"/>
                  <a:pt x="283" y="49"/>
                </a:cubicBezTo>
                <a:cubicBezTo>
                  <a:pt x="283" y="49"/>
                  <a:pt x="282" y="49"/>
                  <a:pt x="281" y="50"/>
                </a:cubicBezTo>
                <a:cubicBezTo>
                  <a:pt x="280" y="50"/>
                  <a:pt x="280" y="50"/>
                  <a:pt x="280" y="50"/>
                </a:cubicBezTo>
                <a:cubicBezTo>
                  <a:pt x="280" y="50"/>
                  <a:pt x="280" y="50"/>
                  <a:pt x="279" y="50"/>
                </a:cubicBezTo>
                <a:cubicBezTo>
                  <a:pt x="279" y="49"/>
                  <a:pt x="279" y="49"/>
                  <a:pt x="279" y="49"/>
                </a:cubicBezTo>
                <a:cubicBezTo>
                  <a:pt x="279" y="49"/>
                  <a:pt x="278" y="49"/>
                  <a:pt x="278" y="49"/>
                </a:cubicBezTo>
                <a:cubicBezTo>
                  <a:pt x="277" y="48"/>
                  <a:pt x="277" y="48"/>
                  <a:pt x="276" y="48"/>
                </a:cubicBezTo>
                <a:cubicBezTo>
                  <a:pt x="276" y="47"/>
                  <a:pt x="276" y="47"/>
                  <a:pt x="276" y="47"/>
                </a:cubicBezTo>
                <a:cubicBezTo>
                  <a:pt x="277" y="46"/>
                  <a:pt x="277" y="46"/>
                  <a:pt x="277" y="46"/>
                </a:cubicBezTo>
                <a:cubicBezTo>
                  <a:pt x="277" y="46"/>
                  <a:pt x="278" y="46"/>
                  <a:pt x="279" y="45"/>
                </a:cubicBezTo>
                <a:cubicBezTo>
                  <a:pt x="280" y="45"/>
                  <a:pt x="280" y="45"/>
                  <a:pt x="280" y="45"/>
                </a:cubicBezTo>
                <a:cubicBezTo>
                  <a:pt x="281" y="45"/>
                  <a:pt x="283" y="44"/>
                  <a:pt x="285" y="44"/>
                </a:cubicBezTo>
                <a:cubicBezTo>
                  <a:pt x="283" y="46"/>
                  <a:pt x="283" y="46"/>
                  <a:pt x="283" y="47"/>
                </a:cubicBezTo>
                <a:cubicBezTo>
                  <a:pt x="283" y="48"/>
                  <a:pt x="283" y="48"/>
                  <a:pt x="283" y="48"/>
                </a:cubicBezTo>
                <a:cubicBezTo>
                  <a:pt x="284" y="47"/>
                  <a:pt x="284" y="47"/>
                  <a:pt x="284" y="47"/>
                </a:cubicBezTo>
                <a:cubicBezTo>
                  <a:pt x="286" y="45"/>
                  <a:pt x="293" y="46"/>
                  <a:pt x="291" y="42"/>
                </a:cubicBezTo>
                <a:cubicBezTo>
                  <a:pt x="293" y="38"/>
                  <a:pt x="293" y="38"/>
                  <a:pt x="293" y="37"/>
                </a:cubicBezTo>
                <a:cubicBezTo>
                  <a:pt x="294" y="37"/>
                  <a:pt x="294" y="37"/>
                  <a:pt x="294" y="37"/>
                </a:cubicBezTo>
                <a:cubicBezTo>
                  <a:pt x="294" y="38"/>
                  <a:pt x="294" y="38"/>
                  <a:pt x="294" y="38"/>
                </a:cubicBezTo>
                <a:cubicBezTo>
                  <a:pt x="295" y="38"/>
                  <a:pt x="295" y="38"/>
                  <a:pt x="296" y="38"/>
                </a:cubicBezTo>
                <a:cubicBezTo>
                  <a:pt x="297" y="38"/>
                  <a:pt x="297" y="38"/>
                  <a:pt x="298" y="36"/>
                </a:cubicBezTo>
                <a:cubicBezTo>
                  <a:pt x="299" y="36"/>
                  <a:pt x="299" y="36"/>
                  <a:pt x="299" y="35"/>
                </a:cubicBezTo>
                <a:cubicBezTo>
                  <a:pt x="300" y="35"/>
                  <a:pt x="301" y="34"/>
                  <a:pt x="301" y="34"/>
                </a:cubicBezTo>
                <a:cubicBezTo>
                  <a:pt x="300" y="34"/>
                  <a:pt x="300" y="34"/>
                  <a:pt x="298" y="34"/>
                </a:cubicBezTo>
                <a:cubicBezTo>
                  <a:pt x="297" y="34"/>
                  <a:pt x="297" y="34"/>
                  <a:pt x="296" y="34"/>
                </a:cubicBezTo>
                <a:cubicBezTo>
                  <a:pt x="297" y="34"/>
                  <a:pt x="297" y="34"/>
                  <a:pt x="299" y="33"/>
                </a:cubicBezTo>
                <a:cubicBezTo>
                  <a:pt x="299" y="33"/>
                  <a:pt x="299" y="32"/>
                  <a:pt x="299" y="32"/>
                </a:cubicBezTo>
                <a:cubicBezTo>
                  <a:pt x="300" y="32"/>
                  <a:pt x="300" y="32"/>
                  <a:pt x="300" y="32"/>
                </a:cubicBezTo>
                <a:cubicBezTo>
                  <a:pt x="301" y="32"/>
                  <a:pt x="301" y="32"/>
                  <a:pt x="302" y="32"/>
                </a:cubicBezTo>
                <a:cubicBezTo>
                  <a:pt x="301" y="32"/>
                  <a:pt x="301" y="33"/>
                  <a:pt x="300" y="33"/>
                </a:cubicBezTo>
                <a:cubicBezTo>
                  <a:pt x="300" y="33"/>
                  <a:pt x="301" y="33"/>
                  <a:pt x="302" y="33"/>
                </a:cubicBezTo>
                <a:cubicBezTo>
                  <a:pt x="303" y="33"/>
                  <a:pt x="303" y="32"/>
                  <a:pt x="304" y="32"/>
                </a:cubicBezTo>
                <a:cubicBezTo>
                  <a:pt x="304" y="32"/>
                  <a:pt x="304" y="32"/>
                  <a:pt x="305" y="33"/>
                </a:cubicBezTo>
                <a:cubicBezTo>
                  <a:pt x="308" y="32"/>
                  <a:pt x="309" y="31"/>
                  <a:pt x="309" y="30"/>
                </a:cubicBezTo>
                <a:cubicBezTo>
                  <a:pt x="308" y="30"/>
                  <a:pt x="307" y="30"/>
                  <a:pt x="307" y="30"/>
                </a:cubicBezTo>
                <a:cubicBezTo>
                  <a:pt x="307" y="30"/>
                  <a:pt x="307" y="30"/>
                  <a:pt x="311" y="29"/>
                </a:cubicBezTo>
                <a:cubicBezTo>
                  <a:pt x="311" y="29"/>
                  <a:pt x="312" y="29"/>
                  <a:pt x="313" y="29"/>
                </a:cubicBezTo>
                <a:cubicBezTo>
                  <a:pt x="313" y="29"/>
                  <a:pt x="313" y="29"/>
                  <a:pt x="313" y="29"/>
                </a:cubicBezTo>
                <a:cubicBezTo>
                  <a:pt x="314" y="29"/>
                  <a:pt x="315" y="28"/>
                  <a:pt x="315" y="28"/>
                </a:cubicBezTo>
                <a:cubicBezTo>
                  <a:pt x="315" y="27"/>
                  <a:pt x="315" y="27"/>
                  <a:pt x="315" y="27"/>
                </a:cubicBezTo>
                <a:cubicBezTo>
                  <a:pt x="316" y="26"/>
                  <a:pt x="316" y="26"/>
                  <a:pt x="318" y="24"/>
                </a:cubicBezTo>
                <a:cubicBezTo>
                  <a:pt x="318" y="24"/>
                  <a:pt x="319" y="24"/>
                  <a:pt x="320" y="24"/>
                </a:cubicBezTo>
                <a:cubicBezTo>
                  <a:pt x="320" y="24"/>
                  <a:pt x="321" y="23"/>
                  <a:pt x="322" y="22"/>
                </a:cubicBezTo>
                <a:cubicBezTo>
                  <a:pt x="322" y="22"/>
                  <a:pt x="323" y="21"/>
                  <a:pt x="324" y="20"/>
                </a:cubicBezTo>
                <a:cubicBezTo>
                  <a:pt x="323" y="20"/>
                  <a:pt x="323" y="20"/>
                  <a:pt x="322" y="20"/>
                </a:cubicBezTo>
                <a:cubicBezTo>
                  <a:pt x="323" y="20"/>
                  <a:pt x="323" y="20"/>
                  <a:pt x="323" y="19"/>
                </a:cubicBezTo>
                <a:cubicBezTo>
                  <a:pt x="323" y="19"/>
                  <a:pt x="323" y="19"/>
                  <a:pt x="323" y="19"/>
                </a:cubicBezTo>
                <a:cubicBezTo>
                  <a:pt x="324" y="19"/>
                  <a:pt x="324" y="19"/>
                  <a:pt x="324" y="19"/>
                </a:cubicBezTo>
                <a:cubicBezTo>
                  <a:pt x="325" y="18"/>
                  <a:pt x="325" y="18"/>
                  <a:pt x="327" y="18"/>
                </a:cubicBezTo>
                <a:cubicBezTo>
                  <a:pt x="327" y="18"/>
                  <a:pt x="327" y="18"/>
                  <a:pt x="328" y="19"/>
                </a:cubicBezTo>
                <a:cubicBezTo>
                  <a:pt x="327" y="19"/>
                  <a:pt x="327" y="19"/>
                  <a:pt x="327" y="19"/>
                </a:cubicBezTo>
                <a:cubicBezTo>
                  <a:pt x="325" y="20"/>
                  <a:pt x="325" y="20"/>
                  <a:pt x="324" y="21"/>
                </a:cubicBezTo>
                <a:cubicBezTo>
                  <a:pt x="324" y="21"/>
                  <a:pt x="324" y="21"/>
                  <a:pt x="324" y="21"/>
                </a:cubicBezTo>
                <a:cubicBezTo>
                  <a:pt x="326" y="20"/>
                  <a:pt x="327" y="19"/>
                  <a:pt x="330" y="18"/>
                </a:cubicBezTo>
                <a:cubicBezTo>
                  <a:pt x="330" y="18"/>
                  <a:pt x="330" y="17"/>
                  <a:pt x="331" y="17"/>
                </a:cubicBezTo>
                <a:cubicBezTo>
                  <a:pt x="331" y="17"/>
                  <a:pt x="331" y="17"/>
                  <a:pt x="331" y="16"/>
                </a:cubicBezTo>
                <a:cubicBezTo>
                  <a:pt x="331" y="16"/>
                  <a:pt x="330" y="16"/>
                  <a:pt x="330" y="16"/>
                </a:cubicBezTo>
                <a:cubicBezTo>
                  <a:pt x="330" y="16"/>
                  <a:pt x="330" y="16"/>
                  <a:pt x="329" y="16"/>
                </a:cubicBezTo>
                <a:cubicBezTo>
                  <a:pt x="330" y="16"/>
                  <a:pt x="330" y="16"/>
                  <a:pt x="331" y="15"/>
                </a:cubicBezTo>
                <a:cubicBezTo>
                  <a:pt x="332" y="15"/>
                  <a:pt x="332" y="15"/>
                  <a:pt x="332" y="15"/>
                </a:cubicBezTo>
                <a:cubicBezTo>
                  <a:pt x="333" y="15"/>
                  <a:pt x="333" y="15"/>
                  <a:pt x="334" y="14"/>
                </a:cubicBezTo>
                <a:cubicBezTo>
                  <a:pt x="333" y="14"/>
                  <a:pt x="333" y="14"/>
                  <a:pt x="330" y="15"/>
                </a:cubicBezTo>
                <a:cubicBezTo>
                  <a:pt x="331" y="14"/>
                  <a:pt x="332" y="14"/>
                  <a:pt x="333" y="13"/>
                </a:cubicBezTo>
                <a:cubicBezTo>
                  <a:pt x="333" y="13"/>
                  <a:pt x="333" y="13"/>
                  <a:pt x="338" y="11"/>
                </a:cubicBezTo>
                <a:cubicBezTo>
                  <a:pt x="339" y="11"/>
                  <a:pt x="339" y="11"/>
                  <a:pt x="339" y="11"/>
                </a:cubicBezTo>
                <a:cubicBezTo>
                  <a:pt x="340" y="10"/>
                  <a:pt x="340" y="10"/>
                  <a:pt x="342" y="10"/>
                </a:cubicBezTo>
                <a:cubicBezTo>
                  <a:pt x="342" y="10"/>
                  <a:pt x="342" y="10"/>
                  <a:pt x="343" y="10"/>
                </a:cubicBezTo>
                <a:cubicBezTo>
                  <a:pt x="343" y="10"/>
                  <a:pt x="346" y="8"/>
                  <a:pt x="353" y="6"/>
                </a:cubicBezTo>
                <a:cubicBezTo>
                  <a:pt x="354" y="6"/>
                  <a:pt x="354" y="6"/>
                  <a:pt x="354" y="6"/>
                </a:cubicBezTo>
                <a:cubicBezTo>
                  <a:pt x="354" y="6"/>
                  <a:pt x="353" y="6"/>
                  <a:pt x="352" y="6"/>
                </a:cubicBezTo>
                <a:cubicBezTo>
                  <a:pt x="352" y="6"/>
                  <a:pt x="352" y="6"/>
                  <a:pt x="352" y="6"/>
                </a:cubicBezTo>
                <a:cubicBezTo>
                  <a:pt x="353" y="6"/>
                  <a:pt x="354" y="6"/>
                  <a:pt x="354" y="6"/>
                </a:cubicBezTo>
                <a:cubicBezTo>
                  <a:pt x="355" y="6"/>
                  <a:pt x="355" y="6"/>
                  <a:pt x="355" y="6"/>
                </a:cubicBezTo>
                <a:cubicBezTo>
                  <a:pt x="356" y="5"/>
                  <a:pt x="358" y="5"/>
                  <a:pt x="359" y="5"/>
                </a:cubicBezTo>
                <a:cubicBezTo>
                  <a:pt x="359" y="5"/>
                  <a:pt x="359" y="5"/>
                  <a:pt x="360" y="5"/>
                </a:cubicBezTo>
                <a:cubicBezTo>
                  <a:pt x="361" y="5"/>
                  <a:pt x="361" y="5"/>
                  <a:pt x="363" y="4"/>
                </a:cubicBezTo>
                <a:moveTo>
                  <a:pt x="346" y="1"/>
                </a:moveTo>
                <a:cubicBezTo>
                  <a:pt x="347" y="1"/>
                  <a:pt x="348" y="1"/>
                  <a:pt x="349" y="1"/>
                </a:cubicBezTo>
                <a:cubicBezTo>
                  <a:pt x="347" y="1"/>
                  <a:pt x="347" y="1"/>
                  <a:pt x="347" y="1"/>
                </a:cubicBezTo>
                <a:cubicBezTo>
                  <a:pt x="348" y="1"/>
                  <a:pt x="348" y="1"/>
                  <a:pt x="348" y="1"/>
                </a:cubicBezTo>
                <a:cubicBezTo>
                  <a:pt x="351" y="0"/>
                  <a:pt x="351" y="0"/>
                  <a:pt x="351" y="0"/>
                </a:cubicBezTo>
                <a:cubicBezTo>
                  <a:pt x="354" y="0"/>
                  <a:pt x="354" y="0"/>
                  <a:pt x="354" y="0"/>
                </a:cubicBezTo>
                <a:cubicBezTo>
                  <a:pt x="352" y="0"/>
                  <a:pt x="352" y="0"/>
                  <a:pt x="352" y="0"/>
                </a:cubicBezTo>
                <a:cubicBezTo>
                  <a:pt x="352" y="0"/>
                  <a:pt x="352" y="0"/>
                  <a:pt x="352" y="0"/>
                </a:cubicBezTo>
                <a:cubicBezTo>
                  <a:pt x="350" y="0"/>
                  <a:pt x="350" y="0"/>
                  <a:pt x="350" y="0"/>
                </a:cubicBezTo>
                <a:cubicBezTo>
                  <a:pt x="353" y="0"/>
                  <a:pt x="353" y="0"/>
                  <a:pt x="353" y="0"/>
                </a:cubicBezTo>
                <a:cubicBezTo>
                  <a:pt x="353" y="0"/>
                  <a:pt x="353" y="0"/>
                  <a:pt x="353" y="0"/>
                </a:cubicBezTo>
                <a:cubicBezTo>
                  <a:pt x="353" y="0"/>
                  <a:pt x="354" y="0"/>
                  <a:pt x="355" y="0"/>
                </a:cubicBezTo>
                <a:cubicBezTo>
                  <a:pt x="355" y="0"/>
                  <a:pt x="356" y="0"/>
                  <a:pt x="356" y="0"/>
                </a:cubicBezTo>
                <a:cubicBezTo>
                  <a:pt x="355" y="0"/>
                  <a:pt x="353" y="0"/>
                  <a:pt x="352" y="0"/>
                </a:cubicBezTo>
                <a:cubicBezTo>
                  <a:pt x="353" y="0"/>
                  <a:pt x="353" y="0"/>
                  <a:pt x="354" y="0"/>
                </a:cubicBezTo>
                <a:cubicBezTo>
                  <a:pt x="353" y="0"/>
                  <a:pt x="352" y="0"/>
                  <a:pt x="351" y="0"/>
                </a:cubicBezTo>
                <a:cubicBezTo>
                  <a:pt x="352" y="0"/>
                  <a:pt x="353" y="0"/>
                  <a:pt x="355" y="0"/>
                </a:cubicBezTo>
                <a:cubicBezTo>
                  <a:pt x="355" y="0"/>
                  <a:pt x="355" y="0"/>
                  <a:pt x="355" y="0"/>
                </a:cubicBezTo>
                <a:cubicBezTo>
                  <a:pt x="354" y="0"/>
                  <a:pt x="352" y="0"/>
                  <a:pt x="349" y="0"/>
                </a:cubicBezTo>
                <a:cubicBezTo>
                  <a:pt x="349" y="0"/>
                  <a:pt x="349" y="0"/>
                  <a:pt x="349" y="0"/>
                </a:cubicBezTo>
                <a:cubicBezTo>
                  <a:pt x="350" y="0"/>
                  <a:pt x="351" y="0"/>
                  <a:pt x="352" y="0"/>
                </a:cubicBezTo>
                <a:cubicBezTo>
                  <a:pt x="352" y="0"/>
                  <a:pt x="352" y="0"/>
                  <a:pt x="352" y="0"/>
                </a:cubicBezTo>
                <a:cubicBezTo>
                  <a:pt x="349" y="0"/>
                  <a:pt x="349" y="0"/>
                  <a:pt x="349" y="0"/>
                </a:cubicBezTo>
                <a:cubicBezTo>
                  <a:pt x="349" y="0"/>
                  <a:pt x="349" y="0"/>
                  <a:pt x="349" y="0"/>
                </a:cubicBezTo>
                <a:cubicBezTo>
                  <a:pt x="350" y="0"/>
                  <a:pt x="350" y="0"/>
                  <a:pt x="350" y="0"/>
                </a:cubicBezTo>
                <a:cubicBezTo>
                  <a:pt x="349" y="0"/>
                  <a:pt x="348" y="0"/>
                  <a:pt x="347" y="0"/>
                </a:cubicBezTo>
                <a:cubicBezTo>
                  <a:pt x="344" y="0"/>
                  <a:pt x="344" y="0"/>
                  <a:pt x="344" y="0"/>
                </a:cubicBezTo>
                <a:cubicBezTo>
                  <a:pt x="344" y="0"/>
                  <a:pt x="344" y="0"/>
                  <a:pt x="344" y="0"/>
                </a:cubicBezTo>
                <a:cubicBezTo>
                  <a:pt x="341" y="1"/>
                  <a:pt x="339" y="1"/>
                  <a:pt x="336" y="1"/>
                </a:cubicBezTo>
                <a:cubicBezTo>
                  <a:pt x="337" y="1"/>
                  <a:pt x="339" y="1"/>
                  <a:pt x="340" y="1"/>
                </a:cubicBezTo>
                <a:cubicBezTo>
                  <a:pt x="340" y="1"/>
                  <a:pt x="340" y="1"/>
                  <a:pt x="340" y="1"/>
                </a:cubicBezTo>
                <a:cubicBezTo>
                  <a:pt x="341" y="1"/>
                  <a:pt x="343" y="1"/>
                  <a:pt x="345" y="0"/>
                </a:cubicBezTo>
                <a:cubicBezTo>
                  <a:pt x="344" y="0"/>
                  <a:pt x="344" y="0"/>
                  <a:pt x="344" y="0"/>
                </a:cubicBezTo>
                <a:cubicBezTo>
                  <a:pt x="346" y="0"/>
                  <a:pt x="346" y="0"/>
                  <a:pt x="346" y="0"/>
                </a:cubicBezTo>
                <a:cubicBezTo>
                  <a:pt x="346" y="0"/>
                  <a:pt x="346" y="0"/>
                  <a:pt x="346" y="0"/>
                </a:cubicBezTo>
                <a:cubicBezTo>
                  <a:pt x="343" y="0"/>
                  <a:pt x="341" y="1"/>
                  <a:pt x="339" y="1"/>
                </a:cubicBezTo>
                <a:cubicBezTo>
                  <a:pt x="339" y="1"/>
                  <a:pt x="339" y="1"/>
                  <a:pt x="339" y="1"/>
                </a:cubicBezTo>
                <a:cubicBezTo>
                  <a:pt x="341" y="1"/>
                  <a:pt x="341" y="1"/>
                  <a:pt x="341" y="1"/>
                </a:cubicBezTo>
                <a:cubicBezTo>
                  <a:pt x="341" y="1"/>
                  <a:pt x="341" y="1"/>
                  <a:pt x="341" y="1"/>
                </a:cubicBezTo>
                <a:cubicBezTo>
                  <a:pt x="341" y="1"/>
                  <a:pt x="341" y="1"/>
                  <a:pt x="337" y="1"/>
                </a:cubicBezTo>
                <a:cubicBezTo>
                  <a:pt x="337" y="1"/>
                  <a:pt x="337" y="1"/>
                  <a:pt x="337" y="1"/>
                </a:cubicBezTo>
                <a:cubicBezTo>
                  <a:pt x="337" y="1"/>
                  <a:pt x="337" y="1"/>
                  <a:pt x="337" y="1"/>
                </a:cubicBezTo>
                <a:cubicBezTo>
                  <a:pt x="335" y="1"/>
                  <a:pt x="335" y="1"/>
                  <a:pt x="335" y="1"/>
                </a:cubicBezTo>
                <a:cubicBezTo>
                  <a:pt x="335" y="1"/>
                  <a:pt x="335" y="1"/>
                  <a:pt x="335" y="1"/>
                </a:cubicBezTo>
                <a:cubicBezTo>
                  <a:pt x="332" y="1"/>
                  <a:pt x="332" y="1"/>
                  <a:pt x="332" y="1"/>
                </a:cubicBezTo>
                <a:cubicBezTo>
                  <a:pt x="332" y="1"/>
                  <a:pt x="332" y="1"/>
                  <a:pt x="332" y="1"/>
                </a:cubicBezTo>
                <a:cubicBezTo>
                  <a:pt x="331" y="2"/>
                  <a:pt x="331" y="2"/>
                  <a:pt x="331" y="2"/>
                </a:cubicBezTo>
                <a:cubicBezTo>
                  <a:pt x="327" y="2"/>
                  <a:pt x="327" y="2"/>
                  <a:pt x="327" y="2"/>
                </a:cubicBezTo>
                <a:cubicBezTo>
                  <a:pt x="321" y="3"/>
                  <a:pt x="321" y="3"/>
                  <a:pt x="320" y="3"/>
                </a:cubicBezTo>
                <a:cubicBezTo>
                  <a:pt x="324" y="2"/>
                  <a:pt x="324" y="2"/>
                  <a:pt x="324" y="2"/>
                </a:cubicBezTo>
                <a:cubicBezTo>
                  <a:pt x="326" y="2"/>
                  <a:pt x="326" y="2"/>
                  <a:pt x="326" y="2"/>
                </a:cubicBezTo>
                <a:cubicBezTo>
                  <a:pt x="327" y="2"/>
                  <a:pt x="327" y="2"/>
                  <a:pt x="327" y="2"/>
                </a:cubicBezTo>
                <a:cubicBezTo>
                  <a:pt x="324" y="2"/>
                  <a:pt x="324" y="2"/>
                  <a:pt x="324" y="2"/>
                </a:cubicBezTo>
                <a:cubicBezTo>
                  <a:pt x="320" y="3"/>
                  <a:pt x="320" y="3"/>
                  <a:pt x="320" y="3"/>
                </a:cubicBezTo>
                <a:cubicBezTo>
                  <a:pt x="316" y="4"/>
                  <a:pt x="316" y="4"/>
                  <a:pt x="316" y="4"/>
                </a:cubicBezTo>
                <a:cubicBezTo>
                  <a:pt x="317" y="4"/>
                  <a:pt x="317" y="4"/>
                  <a:pt x="317" y="4"/>
                </a:cubicBezTo>
                <a:cubicBezTo>
                  <a:pt x="316" y="4"/>
                  <a:pt x="316" y="4"/>
                  <a:pt x="316" y="4"/>
                </a:cubicBezTo>
                <a:cubicBezTo>
                  <a:pt x="318" y="3"/>
                  <a:pt x="319" y="3"/>
                  <a:pt x="321" y="3"/>
                </a:cubicBezTo>
                <a:cubicBezTo>
                  <a:pt x="320" y="3"/>
                  <a:pt x="320" y="3"/>
                  <a:pt x="320" y="3"/>
                </a:cubicBezTo>
                <a:cubicBezTo>
                  <a:pt x="320" y="3"/>
                  <a:pt x="320" y="3"/>
                  <a:pt x="320" y="3"/>
                </a:cubicBezTo>
                <a:cubicBezTo>
                  <a:pt x="323" y="3"/>
                  <a:pt x="323" y="3"/>
                  <a:pt x="323" y="3"/>
                </a:cubicBezTo>
                <a:cubicBezTo>
                  <a:pt x="326" y="2"/>
                  <a:pt x="326" y="2"/>
                  <a:pt x="326" y="2"/>
                </a:cubicBezTo>
                <a:cubicBezTo>
                  <a:pt x="328" y="2"/>
                  <a:pt x="329" y="2"/>
                  <a:pt x="331" y="2"/>
                </a:cubicBezTo>
                <a:cubicBezTo>
                  <a:pt x="330" y="2"/>
                  <a:pt x="330" y="2"/>
                  <a:pt x="330" y="2"/>
                </a:cubicBezTo>
                <a:cubicBezTo>
                  <a:pt x="330" y="2"/>
                  <a:pt x="330" y="2"/>
                  <a:pt x="330" y="2"/>
                </a:cubicBezTo>
                <a:cubicBezTo>
                  <a:pt x="328" y="2"/>
                  <a:pt x="326" y="3"/>
                  <a:pt x="324" y="3"/>
                </a:cubicBezTo>
                <a:cubicBezTo>
                  <a:pt x="324" y="3"/>
                  <a:pt x="324" y="3"/>
                  <a:pt x="324" y="3"/>
                </a:cubicBezTo>
                <a:cubicBezTo>
                  <a:pt x="323" y="3"/>
                  <a:pt x="323" y="3"/>
                  <a:pt x="323" y="3"/>
                </a:cubicBezTo>
                <a:cubicBezTo>
                  <a:pt x="323" y="3"/>
                  <a:pt x="323" y="3"/>
                  <a:pt x="323" y="3"/>
                </a:cubicBezTo>
                <a:cubicBezTo>
                  <a:pt x="321" y="3"/>
                  <a:pt x="321" y="3"/>
                  <a:pt x="321" y="3"/>
                </a:cubicBezTo>
                <a:cubicBezTo>
                  <a:pt x="321" y="3"/>
                  <a:pt x="321" y="3"/>
                  <a:pt x="321" y="3"/>
                </a:cubicBezTo>
                <a:cubicBezTo>
                  <a:pt x="320" y="3"/>
                  <a:pt x="320" y="3"/>
                  <a:pt x="320" y="3"/>
                </a:cubicBezTo>
                <a:cubicBezTo>
                  <a:pt x="319" y="3"/>
                  <a:pt x="319" y="3"/>
                  <a:pt x="319" y="3"/>
                </a:cubicBezTo>
                <a:cubicBezTo>
                  <a:pt x="318" y="3"/>
                  <a:pt x="317" y="4"/>
                  <a:pt x="317" y="4"/>
                </a:cubicBezTo>
                <a:cubicBezTo>
                  <a:pt x="317" y="4"/>
                  <a:pt x="317" y="4"/>
                  <a:pt x="317" y="4"/>
                </a:cubicBezTo>
                <a:cubicBezTo>
                  <a:pt x="316" y="4"/>
                  <a:pt x="316" y="4"/>
                  <a:pt x="316" y="4"/>
                </a:cubicBezTo>
                <a:cubicBezTo>
                  <a:pt x="315" y="4"/>
                  <a:pt x="314" y="4"/>
                  <a:pt x="313" y="4"/>
                </a:cubicBezTo>
                <a:cubicBezTo>
                  <a:pt x="312" y="4"/>
                  <a:pt x="312" y="4"/>
                  <a:pt x="312" y="4"/>
                </a:cubicBezTo>
                <a:cubicBezTo>
                  <a:pt x="310" y="5"/>
                  <a:pt x="310" y="5"/>
                  <a:pt x="310" y="5"/>
                </a:cubicBezTo>
                <a:cubicBezTo>
                  <a:pt x="307" y="5"/>
                  <a:pt x="307" y="5"/>
                  <a:pt x="307" y="5"/>
                </a:cubicBezTo>
                <a:cubicBezTo>
                  <a:pt x="306" y="5"/>
                  <a:pt x="306" y="5"/>
                  <a:pt x="306" y="5"/>
                </a:cubicBezTo>
                <a:cubicBezTo>
                  <a:pt x="306" y="6"/>
                  <a:pt x="306" y="6"/>
                  <a:pt x="306" y="6"/>
                </a:cubicBezTo>
                <a:cubicBezTo>
                  <a:pt x="308" y="4"/>
                  <a:pt x="311" y="5"/>
                  <a:pt x="314" y="4"/>
                </a:cubicBezTo>
                <a:cubicBezTo>
                  <a:pt x="315" y="4"/>
                  <a:pt x="315" y="4"/>
                  <a:pt x="315" y="4"/>
                </a:cubicBezTo>
                <a:cubicBezTo>
                  <a:pt x="312" y="4"/>
                  <a:pt x="312" y="4"/>
                  <a:pt x="312" y="4"/>
                </a:cubicBezTo>
                <a:cubicBezTo>
                  <a:pt x="309" y="5"/>
                  <a:pt x="309" y="5"/>
                  <a:pt x="309" y="5"/>
                </a:cubicBezTo>
                <a:cubicBezTo>
                  <a:pt x="305" y="5"/>
                  <a:pt x="305" y="5"/>
                  <a:pt x="305" y="5"/>
                </a:cubicBezTo>
                <a:cubicBezTo>
                  <a:pt x="300" y="6"/>
                  <a:pt x="300" y="6"/>
                  <a:pt x="300" y="6"/>
                </a:cubicBezTo>
                <a:cubicBezTo>
                  <a:pt x="298" y="7"/>
                  <a:pt x="298" y="7"/>
                  <a:pt x="298" y="7"/>
                </a:cubicBezTo>
                <a:cubicBezTo>
                  <a:pt x="297" y="7"/>
                  <a:pt x="296" y="7"/>
                  <a:pt x="294" y="8"/>
                </a:cubicBezTo>
                <a:cubicBezTo>
                  <a:pt x="293" y="8"/>
                  <a:pt x="292" y="8"/>
                  <a:pt x="291" y="9"/>
                </a:cubicBezTo>
                <a:cubicBezTo>
                  <a:pt x="296" y="7"/>
                  <a:pt x="296" y="7"/>
                  <a:pt x="296" y="7"/>
                </a:cubicBezTo>
                <a:cubicBezTo>
                  <a:pt x="297" y="7"/>
                  <a:pt x="297" y="7"/>
                  <a:pt x="297" y="7"/>
                </a:cubicBezTo>
                <a:cubicBezTo>
                  <a:pt x="296" y="7"/>
                  <a:pt x="296" y="7"/>
                  <a:pt x="296" y="7"/>
                </a:cubicBezTo>
                <a:cubicBezTo>
                  <a:pt x="295" y="7"/>
                  <a:pt x="295" y="7"/>
                  <a:pt x="295" y="7"/>
                </a:cubicBezTo>
                <a:cubicBezTo>
                  <a:pt x="293" y="8"/>
                  <a:pt x="293" y="8"/>
                  <a:pt x="293" y="8"/>
                </a:cubicBezTo>
                <a:cubicBezTo>
                  <a:pt x="292" y="8"/>
                  <a:pt x="291" y="8"/>
                  <a:pt x="290" y="9"/>
                </a:cubicBezTo>
                <a:cubicBezTo>
                  <a:pt x="287" y="9"/>
                  <a:pt x="287" y="9"/>
                  <a:pt x="287" y="9"/>
                </a:cubicBezTo>
                <a:cubicBezTo>
                  <a:pt x="286" y="9"/>
                  <a:pt x="286" y="9"/>
                  <a:pt x="286" y="9"/>
                </a:cubicBezTo>
                <a:cubicBezTo>
                  <a:pt x="286" y="9"/>
                  <a:pt x="286" y="9"/>
                  <a:pt x="286" y="9"/>
                </a:cubicBezTo>
                <a:cubicBezTo>
                  <a:pt x="287" y="9"/>
                  <a:pt x="287" y="9"/>
                  <a:pt x="287" y="9"/>
                </a:cubicBezTo>
                <a:cubicBezTo>
                  <a:pt x="284" y="10"/>
                  <a:pt x="284" y="10"/>
                  <a:pt x="284" y="10"/>
                </a:cubicBezTo>
                <a:cubicBezTo>
                  <a:pt x="281" y="11"/>
                  <a:pt x="281" y="11"/>
                  <a:pt x="281" y="11"/>
                </a:cubicBezTo>
                <a:cubicBezTo>
                  <a:pt x="281" y="11"/>
                  <a:pt x="281" y="11"/>
                  <a:pt x="281" y="11"/>
                </a:cubicBezTo>
                <a:cubicBezTo>
                  <a:pt x="282" y="11"/>
                  <a:pt x="284" y="10"/>
                  <a:pt x="285" y="10"/>
                </a:cubicBezTo>
                <a:cubicBezTo>
                  <a:pt x="282" y="11"/>
                  <a:pt x="282" y="11"/>
                  <a:pt x="282" y="11"/>
                </a:cubicBezTo>
                <a:cubicBezTo>
                  <a:pt x="278" y="11"/>
                  <a:pt x="278" y="11"/>
                  <a:pt x="278" y="11"/>
                </a:cubicBezTo>
                <a:cubicBezTo>
                  <a:pt x="278" y="12"/>
                  <a:pt x="278" y="12"/>
                  <a:pt x="278" y="12"/>
                </a:cubicBezTo>
                <a:cubicBezTo>
                  <a:pt x="280" y="11"/>
                  <a:pt x="282" y="11"/>
                  <a:pt x="283" y="10"/>
                </a:cubicBezTo>
                <a:cubicBezTo>
                  <a:pt x="280" y="11"/>
                  <a:pt x="277" y="12"/>
                  <a:pt x="274" y="12"/>
                </a:cubicBezTo>
                <a:cubicBezTo>
                  <a:pt x="271" y="13"/>
                  <a:pt x="271" y="13"/>
                  <a:pt x="271" y="13"/>
                </a:cubicBezTo>
                <a:cubicBezTo>
                  <a:pt x="267" y="14"/>
                  <a:pt x="267" y="14"/>
                  <a:pt x="267" y="14"/>
                </a:cubicBezTo>
                <a:cubicBezTo>
                  <a:pt x="265" y="15"/>
                  <a:pt x="265" y="15"/>
                  <a:pt x="265" y="15"/>
                </a:cubicBezTo>
                <a:cubicBezTo>
                  <a:pt x="265" y="15"/>
                  <a:pt x="266" y="15"/>
                  <a:pt x="267" y="15"/>
                </a:cubicBezTo>
                <a:cubicBezTo>
                  <a:pt x="266" y="15"/>
                  <a:pt x="265" y="15"/>
                  <a:pt x="265" y="15"/>
                </a:cubicBezTo>
                <a:cubicBezTo>
                  <a:pt x="266" y="15"/>
                  <a:pt x="267" y="15"/>
                  <a:pt x="267" y="14"/>
                </a:cubicBezTo>
                <a:cubicBezTo>
                  <a:pt x="266" y="15"/>
                  <a:pt x="266" y="15"/>
                  <a:pt x="266" y="15"/>
                </a:cubicBezTo>
                <a:cubicBezTo>
                  <a:pt x="266" y="15"/>
                  <a:pt x="266" y="15"/>
                  <a:pt x="267" y="15"/>
                </a:cubicBezTo>
                <a:cubicBezTo>
                  <a:pt x="267" y="15"/>
                  <a:pt x="267" y="15"/>
                  <a:pt x="267" y="15"/>
                </a:cubicBezTo>
                <a:cubicBezTo>
                  <a:pt x="264" y="16"/>
                  <a:pt x="264" y="16"/>
                  <a:pt x="263" y="16"/>
                </a:cubicBezTo>
                <a:cubicBezTo>
                  <a:pt x="264" y="16"/>
                  <a:pt x="264" y="16"/>
                  <a:pt x="264" y="16"/>
                </a:cubicBezTo>
                <a:cubicBezTo>
                  <a:pt x="264" y="16"/>
                  <a:pt x="264" y="16"/>
                  <a:pt x="264" y="16"/>
                </a:cubicBezTo>
                <a:cubicBezTo>
                  <a:pt x="268" y="15"/>
                  <a:pt x="268" y="15"/>
                  <a:pt x="271" y="14"/>
                </a:cubicBezTo>
                <a:cubicBezTo>
                  <a:pt x="274" y="13"/>
                  <a:pt x="274" y="13"/>
                  <a:pt x="274" y="13"/>
                </a:cubicBezTo>
                <a:cubicBezTo>
                  <a:pt x="272" y="14"/>
                  <a:pt x="272" y="14"/>
                  <a:pt x="272" y="14"/>
                </a:cubicBezTo>
                <a:cubicBezTo>
                  <a:pt x="276" y="12"/>
                  <a:pt x="276" y="12"/>
                  <a:pt x="276" y="12"/>
                </a:cubicBezTo>
                <a:cubicBezTo>
                  <a:pt x="277" y="12"/>
                  <a:pt x="277" y="12"/>
                  <a:pt x="277" y="12"/>
                </a:cubicBezTo>
                <a:cubicBezTo>
                  <a:pt x="281" y="11"/>
                  <a:pt x="281" y="11"/>
                  <a:pt x="281" y="11"/>
                </a:cubicBezTo>
                <a:cubicBezTo>
                  <a:pt x="285" y="10"/>
                  <a:pt x="285" y="10"/>
                  <a:pt x="285" y="10"/>
                </a:cubicBezTo>
                <a:cubicBezTo>
                  <a:pt x="285" y="10"/>
                  <a:pt x="285" y="10"/>
                  <a:pt x="285" y="10"/>
                </a:cubicBezTo>
                <a:cubicBezTo>
                  <a:pt x="285" y="10"/>
                  <a:pt x="285" y="10"/>
                  <a:pt x="285" y="10"/>
                </a:cubicBezTo>
                <a:cubicBezTo>
                  <a:pt x="288" y="10"/>
                  <a:pt x="291" y="9"/>
                  <a:pt x="293" y="8"/>
                </a:cubicBezTo>
                <a:cubicBezTo>
                  <a:pt x="294" y="8"/>
                  <a:pt x="294" y="8"/>
                  <a:pt x="294" y="8"/>
                </a:cubicBezTo>
                <a:cubicBezTo>
                  <a:pt x="294" y="8"/>
                  <a:pt x="299" y="7"/>
                  <a:pt x="300" y="7"/>
                </a:cubicBezTo>
                <a:cubicBezTo>
                  <a:pt x="297" y="7"/>
                  <a:pt x="297" y="7"/>
                  <a:pt x="297" y="7"/>
                </a:cubicBezTo>
                <a:cubicBezTo>
                  <a:pt x="296" y="8"/>
                  <a:pt x="296" y="8"/>
                  <a:pt x="296" y="8"/>
                </a:cubicBezTo>
                <a:cubicBezTo>
                  <a:pt x="299" y="7"/>
                  <a:pt x="299" y="7"/>
                  <a:pt x="299" y="7"/>
                </a:cubicBezTo>
                <a:cubicBezTo>
                  <a:pt x="300" y="7"/>
                  <a:pt x="302" y="6"/>
                  <a:pt x="304" y="6"/>
                </a:cubicBezTo>
                <a:cubicBezTo>
                  <a:pt x="304" y="6"/>
                  <a:pt x="304" y="6"/>
                  <a:pt x="304" y="6"/>
                </a:cubicBezTo>
                <a:cubicBezTo>
                  <a:pt x="302" y="7"/>
                  <a:pt x="302" y="7"/>
                  <a:pt x="302" y="7"/>
                </a:cubicBezTo>
                <a:cubicBezTo>
                  <a:pt x="301" y="7"/>
                  <a:pt x="301" y="7"/>
                  <a:pt x="301" y="7"/>
                </a:cubicBezTo>
                <a:cubicBezTo>
                  <a:pt x="302" y="7"/>
                  <a:pt x="304" y="6"/>
                  <a:pt x="305" y="6"/>
                </a:cubicBezTo>
                <a:cubicBezTo>
                  <a:pt x="309" y="5"/>
                  <a:pt x="309" y="5"/>
                  <a:pt x="309" y="5"/>
                </a:cubicBezTo>
                <a:cubicBezTo>
                  <a:pt x="309" y="5"/>
                  <a:pt x="309" y="5"/>
                  <a:pt x="309" y="5"/>
                </a:cubicBezTo>
                <a:cubicBezTo>
                  <a:pt x="307" y="6"/>
                  <a:pt x="307" y="6"/>
                  <a:pt x="307" y="6"/>
                </a:cubicBezTo>
                <a:cubicBezTo>
                  <a:pt x="307" y="6"/>
                  <a:pt x="307" y="6"/>
                  <a:pt x="307" y="6"/>
                </a:cubicBezTo>
                <a:cubicBezTo>
                  <a:pt x="309" y="6"/>
                  <a:pt x="309" y="6"/>
                  <a:pt x="309" y="6"/>
                </a:cubicBezTo>
                <a:cubicBezTo>
                  <a:pt x="314" y="5"/>
                  <a:pt x="314" y="5"/>
                  <a:pt x="314" y="5"/>
                </a:cubicBezTo>
                <a:cubicBezTo>
                  <a:pt x="315" y="4"/>
                  <a:pt x="315" y="4"/>
                  <a:pt x="315" y="4"/>
                </a:cubicBezTo>
                <a:cubicBezTo>
                  <a:pt x="315" y="5"/>
                  <a:pt x="315" y="5"/>
                  <a:pt x="315" y="5"/>
                </a:cubicBezTo>
                <a:cubicBezTo>
                  <a:pt x="315" y="5"/>
                  <a:pt x="315" y="5"/>
                  <a:pt x="315" y="5"/>
                </a:cubicBezTo>
                <a:cubicBezTo>
                  <a:pt x="318" y="4"/>
                  <a:pt x="318" y="4"/>
                  <a:pt x="318" y="4"/>
                </a:cubicBezTo>
                <a:cubicBezTo>
                  <a:pt x="320" y="4"/>
                  <a:pt x="320" y="4"/>
                  <a:pt x="320" y="4"/>
                </a:cubicBezTo>
                <a:cubicBezTo>
                  <a:pt x="323" y="3"/>
                  <a:pt x="327" y="3"/>
                  <a:pt x="330" y="3"/>
                </a:cubicBezTo>
                <a:cubicBezTo>
                  <a:pt x="331" y="3"/>
                  <a:pt x="331" y="3"/>
                  <a:pt x="331" y="3"/>
                </a:cubicBezTo>
                <a:cubicBezTo>
                  <a:pt x="332" y="2"/>
                  <a:pt x="332" y="2"/>
                  <a:pt x="332" y="2"/>
                </a:cubicBezTo>
                <a:cubicBezTo>
                  <a:pt x="333" y="2"/>
                  <a:pt x="334" y="2"/>
                  <a:pt x="335" y="2"/>
                </a:cubicBezTo>
                <a:cubicBezTo>
                  <a:pt x="333" y="2"/>
                  <a:pt x="333" y="2"/>
                  <a:pt x="332" y="2"/>
                </a:cubicBezTo>
                <a:cubicBezTo>
                  <a:pt x="333" y="2"/>
                  <a:pt x="333" y="2"/>
                  <a:pt x="333" y="2"/>
                </a:cubicBezTo>
                <a:cubicBezTo>
                  <a:pt x="332" y="2"/>
                  <a:pt x="332" y="2"/>
                  <a:pt x="332" y="2"/>
                </a:cubicBezTo>
                <a:cubicBezTo>
                  <a:pt x="335" y="2"/>
                  <a:pt x="335" y="2"/>
                  <a:pt x="335" y="2"/>
                </a:cubicBezTo>
                <a:cubicBezTo>
                  <a:pt x="337" y="2"/>
                  <a:pt x="337" y="2"/>
                  <a:pt x="337" y="2"/>
                </a:cubicBezTo>
                <a:cubicBezTo>
                  <a:pt x="337" y="2"/>
                  <a:pt x="337" y="2"/>
                  <a:pt x="337" y="2"/>
                </a:cubicBezTo>
                <a:cubicBezTo>
                  <a:pt x="337" y="2"/>
                  <a:pt x="337" y="2"/>
                  <a:pt x="337" y="2"/>
                </a:cubicBezTo>
                <a:cubicBezTo>
                  <a:pt x="338" y="2"/>
                  <a:pt x="340" y="2"/>
                  <a:pt x="341" y="1"/>
                </a:cubicBezTo>
                <a:cubicBezTo>
                  <a:pt x="342" y="1"/>
                  <a:pt x="342" y="1"/>
                  <a:pt x="346" y="1"/>
                </a:cubicBezTo>
                <a:moveTo>
                  <a:pt x="300" y="6"/>
                </a:moveTo>
                <a:cubicBezTo>
                  <a:pt x="301" y="6"/>
                  <a:pt x="303" y="6"/>
                  <a:pt x="304" y="6"/>
                </a:cubicBezTo>
                <a:cubicBezTo>
                  <a:pt x="305" y="5"/>
                  <a:pt x="306" y="5"/>
                  <a:pt x="308" y="5"/>
                </a:cubicBezTo>
                <a:cubicBezTo>
                  <a:pt x="311" y="4"/>
                  <a:pt x="311" y="4"/>
                  <a:pt x="311" y="4"/>
                </a:cubicBezTo>
                <a:cubicBezTo>
                  <a:pt x="311" y="4"/>
                  <a:pt x="312" y="4"/>
                  <a:pt x="313" y="4"/>
                </a:cubicBezTo>
                <a:cubicBezTo>
                  <a:pt x="314" y="4"/>
                  <a:pt x="315" y="4"/>
                  <a:pt x="315" y="4"/>
                </a:cubicBezTo>
                <a:cubicBezTo>
                  <a:pt x="315" y="4"/>
                  <a:pt x="314" y="4"/>
                  <a:pt x="313" y="4"/>
                </a:cubicBezTo>
                <a:cubicBezTo>
                  <a:pt x="313" y="4"/>
                  <a:pt x="319" y="3"/>
                  <a:pt x="324" y="2"/>
                </a:cubicBezTo>
                <a:cubicBezTo>
                  <a:pt x="326" y="2"/>
                  <a:pt x="328" y="2"/>
                  <a:pt x="331" y="2"/>
                </a:cubicBezTo>
                <a:cubicBezTo>
                  <a:pt x="330" y="2"/>
                  <a:pt x="329" y="2"/>
                  <a:pt x="328" y="2"/>
                </a:cubicBezTo>
                <a:cubicBezTo>
                  <a:pt x="328" y="2"/>
                  <a:pt x="328" y="2"/>
                  <a:pt x="328" y="2"/>
                </a:cubicBezTo>
                <a:cubicBezTo>
                  <a:pt x="327" y="2"/>
                  <a:pt x="326" y="2"/>
                  <a:pt x="325" y="2"/>
                </a:cubicBezTo>
                <a:cubicBezTo>
                  <a:pt x="325" y="2"/>
                  <a:pt x="325" y="2"/>
                  <a:pt x="325" y="2"/>
                </a:cubicBezTo>
                <a:cubicBezTo>
                  <a:pt x="323" y="2"/>
                  <a:pt x="321" y="3"/>
                  <a:pt x="319" y="3"/>
                </a:cubicBezTo>
                <a:cubicBezTo>
                  <a:pt x="319" y="3"/>
                  <a:pt x="319" y="3"/>
                  <a:pt x="319" y="3"/>
                </a:cubicBezTo>
                <a:cubicBezTo>
                  <a:pt x="319" y="3"/>
                  <a:pt x="319" y="3"/>
                  <a:pt x="319" y="3"/>
                </a:cubicBezTo>
                <a:cubicBezTo>
                  <a:pt x="315" y="4"/>
                  <a:pt x="315" y="4"/>
                  <a:pt x="315" y="4"/>
                </a:cubicBezTo>
                <a:cubicBezTo>
                  <a:pt x="313" y="4"/>
                  <a:pt x="313" y="4"/>
                  <a:pt x="313" y="4"/>
                </a:cubicBezTo>
                <a:cubicBezTo>
                  <a:pt x="309" y="5"/>
                  <a:pt x="309" y="5"/>
                  <a:pt x="309" y="5"/>
                </a:cubicBezTo>
                <a:cubicBezTo>
                  <a:pt x="309" y="5"/>
                  <a:pt x="309" y="5"/>
                  <a:pt x="309" y="5"/>
                </a:cubicBezTo>
                <a:cubicBezTo>
                  <a:pt x="308" y="5"/>
                  <a:pt x="308" y="5"/>
                  <a:pt x="307" y="5"/>
                </a:cubicBezTo>
                <a:cubicBezTo>
                  <a:pt x="304" y="5"/>
                  <a:pt x="304" y="5"/>
                  <a:pt x="304" y="5"/>
                </a:cubicBezTo>
                <a:cubicBezTo>
                  <a:pt x="303" y="6"/>
                  <a:pt x="303" y="6"/>
                  <a:pt x="303" y="6"/>
                </a:cubicBezTo>
                <a:cubicBezTo>
                  <a:pt x="303" y="6"/>
                  <a:pt x="303" y="6"/>
                  <a:pt x="303" y="6"/>
                </a:cubicBezTo>
                <a:cubicBezTo>
                  <a:pt x="304" y="5"/>
                  <a:pt x="304" y="5"/>
                  <a:pt x="304" y="5"/>
                </a:cubicBezTo>
                <a:cubicBezTo>
                  <a:pt x="304" y="5"/>
                  <a:pt x="304" y="5"/>
                  <a:pt x="304" y="5"/>
                </a:cubicBezTo>
                <a:cubicBezTo>
                  <a:pt x="303" y="6"/>
                  <a:pt x="301" y="6"/>
                  <a:pt x="300" y="6"/>
                </a:cubicBezTo>
                <a:cubicBezTo>
                  <a:pt x="300" y="6"/>
                  <a:pt x="300" y="6"/>
                  <a:pt x="300" y="6"/>
                </a:cubicBezTo>
                <a:cubicBezTo>
                  <a:pt x="298" y="7"/>
                  <a:pt x="298" y="7"/>
                  <a:pt x="298" y="7"/>
                </a:cubicBezTo>
                <a:cubicBezTo>
                  <a:pt x="295" y="7"/>
                  <a:pt x="295" y="7"/>
                  <a:pt x="295" y="7"/>
                </a:cubicBezTo>
                <a:cubicBezTo>
                  <a:pt x="291" y="8"/>
                  <a:pt x="291" y="8"/>
                  <a:pt x="291" y="8"/>
                </a:cubicBezTo>
                <a:cubicBezTo>
                  <a:pt x="289" y="9"/>
                  <a:pt x="289" y="9"/>
                  <a:pt x="289" y="9"/>
                </a:cubicBezTo>
                <a:cubicBezTo>
                  <a:pt x="290" y="8"/>
                  <a:pt x="290" y="8"/>
                  <a:pt x="290" y="8"/>
                </a:cubicBezTo>
                <a:cubicBezTo>
                  <a:pt x="288" y="9"/>
                  <a:pt x="288" y="9"/>
                  <a:pt x="288" y="9"/>
                </a:cubicBezTo>
                <a:cubicBezTo>
                  <a:pt x="291" y="8"/>
                  <a:pt x="291" y="8"/>
                  <a:pt x="291" y="8"/>
                </a:cubicBezTo>
                <a:cubicBezTo>
                  <a:pt x="291" y="8"/>
                  <a:pt x="291" y="8"/>
                  <a:pt x="291" y="8"/>
                </a:cubicBezTo>
                <a:cubicBezTo>
                  <a:pt x="292" y="8"/>
                  <a:pt x="293" y="8"/>
                  <a:pt x="294" y="8"/>
                </a:cubicBezTo>
                <a:cubicBezTo>
                  <a:pt x="297" y="7"/>
                  <a:pt x="297" y="7"/>
                  <a:pt x="297" y="7"/>
                </a:cubicBezTo>
                <a:cubicBezTo>
                  <a:pt x="296" y="7"/>
                  <a:pt x="296" y="7"/>
                  <a:pt x="295" y="7"/>
                </a:cubicBezTo>
                <a:cubicBezTo>
                  <a:pt x="296" y="7"/>
                  <a:pt x="297" y="7"/>
                  <a:pt x="298" y="7"/>
                </a:cubicBezTo>
                <a:cubicBezTo>
                  <a:pt x="297" y="7"/>
                  <a:pt x="297" y="7"/>
                  <a:pt x="297" y="7"/>
                </a:cubicBezTo>
                <a:cubicBezTo>
                  <a:pt x="298" y="7"/>
                  <a:pt x="299" y="7"/>
                  <a:pt x="300" y="6"/>
                </a:cubicBezTo>
                <a:moveTo>
                  <a:pt x="275" y="12"/>
                </a:moveTo>
                <a:cubicBezTo>
                  <a:pt x="277" y="11"/>
                  <a:pt x="280" y="11"/>
                  <a:pt x="282" y="10"/>
                </a:cubicBezTo>
                <a:cubicBezTo>
                  <a:pt x="281" y="11"/>
                  <a:pt x="281" y="11"/>
                  <a:pt x="281" y="11"/>
                </a:cubicBezTo>
                <a:cubicBezTo>
                  <a:pt x="277" y="12"/>
                  <a:pt x="277" y="12"/>
                  <a:pt x="277" y="12"/>
                </a:cubicBezTo>
                <a:cubicBezTo>
                  <a:pt x="275" y="12"/>
                  <a:pt x="275" y="12"/>
                  <a:pt x="275" y="12"/>
                </a:cubicBezTo>
                <a:moveTo>
                  <a:pt x="251" y="20"/>
                </a:moveTo>
                <a:cubicBezTo>
                  <a:pt x="251" y="20"/>
                  <a:pt x="251" y="20"/>
                  <a:pt x="251" y="20"/>
                </a:cubicBezTo>
                <a:cubicBezTo>
                  <a:pt x="256" y="18"/>
                  <a:pt x="256" y="18"/>
                  <a:pt x="256" y="18"/>
                </a:cubicBezTo>
                <a:cubicBezTo>
                  <a:pt x="258" y="18"/>
                  <a:pt x="258" y="18"/>
                  <a:pt x="258" y="18"/>
                </a:cubicBezTo>
                <a:cubicBezTo>
                  <a:pt x="259" y="17"/>
                  <a:pt x="259" y="17"/>
                  <a:pt x="259" y="17"/>
                </a:cubicBezTo>
                <a:cubicBezTo>
                  <a:pt x="257" y="18"/>
                  <a:pt x="257" y="18"/>
                  <a:pt x="257" y="18"/>
                </a:cubicBezTo>
                <a:cubicBezTo>
                  <a:pt x="255" y="18"/>
                  <a:pt x="255" y="18"/>
                  <a:pt x="255" y="18"/>
                </a:cubicBezTo>
                <a:cubicBezTo>
                  <a:pt x="255" y="18"/>
                  <a:pt x="255" y="18"/>
                  <a:pt x="255" y="18"/>
                </a:cubicBezTo>
                <a:cubicBezTo>
                  <a:pt x="256" y="18"/>
                  <a:pt x="256" y="18"/>
                  <a:pt x="256" y="18"/>
                </a:cubicBezTo>
                <a:cubicBezTo>
                  <a:pt x="256" y="18"/>
                  <a:pt x="256" y="18"/>
                  <a:pt x="256" y="18"/>
                </a:cubicBezTo>
                <a:cubicBezTo>
                  <a:pt x="260" y="16"/>
                  <a:pt x="260" y="16"/>
                  <a:pt x="260" y="16"/>
                </a:cubicBezTo>
                <a:cubicBezTo>
                  <a:pt x="265" y="15"/>
                  <a:pt x="265" y="15"/>
                  <a:pt x="265" y="15"/>
                </a:cubicBezTo>
                <a:cubicBezTo>
                  <a:pt x="269" y="14"/>
                  <a:pt x="269" y="14"/>
                  <a:pt x="269" y="14"/>
                </a:cubicBezTo>
                <a:cubicBezTo>
                  <a:pt x="269" y="14"/>
                  <a:pt x="269" y="14"/>
                  <a:pt x="269" y="14"/>
                </a:cubicBezTo>
                <a:cubicBezTo>
                  <a:pt x="266" y="15"/>
                  <a:pt x="266" y="15"/>
                  <a:pt x="266" y="15"/>
                </a:cubicBezTo>
                <a:cubicBezTo>
                  <a:pt x="245" y="21"/>
                  <a:pt x="245" y="21"/>
                  <a:pt x="245" y="21"/>
                </a:cubicBezTo>
                <a:cubicBezTo>
                  <a:pt x="246" y="21"/>
                  <a:pt x="246" y="21"/>
                  <a:pt x="246" y="21"/>
                </a:cubicBezTo>
                <a:cubicBezTo>
                  <a:pt x="246" y="21"/>
                  <a:pt x="247" y="21"/>
                  <a:pt x="248" y="21"/>
                </a:cubicBezTo>
                <a:cubicBezTo>
                  <a:pt x="244" y="22"/>
                  <a:pt x="244" y="22"/>
                  <a:pt x="244" y="22"/>
                </a:cubicBezTo>
                <a:cubicBezTo>
                  <a:pt x="244" y="22"/>
                  <a:pt x="244" y="22"/>
                  <a:pt x="244" y="22"/>
                </a:cubicBezTo>
                <a:cubicBezTo>
                  <a:pt x="244" y="22"/>
                  <a:pt x="244" y="22"/>
                  <a:pt x="244" y="22"/>
                </a:cubicBezTo>
                <a:cubicBezTo>
                  <a:pt x="245" y="22"/>
                  <a:pt x="245" y="22"/>
                  <a:pt x="245" y="22"/>
                </a:cubicBezTo>
                <a:cubicBezTo>
                  <a:pt x="247" y="21"/>
                  <a:pt x="247" y="21"/>
                  <a:pt x="247" y="21"/>
                </a:cubicBezTo>
                <a:cubicBezTo>
                  <a:pt x="245" y="22"/>
                  <a:pt x="245" y="22"/>
                  <a:pt x="245" y="22"/>
                </a:cubicBezTo>
                <a:cubicBezTo>
                  <a:pt x="247" y="22"/>
                  <a:pt x="249" y="21"/>
                  <a:pt x="251" y="20"/>
                </a:cubicBezTo>
                <a:moveTo>
                  <a:pt x="179" y="56"/>
                </a:moveTo>
                <a:cubicBezTo>
                  <a:pt x="182" y="54"/>
                  <a:pt x="182" y="54"/>
                  <a:pt x="182" y="54"/>
                </a:cubicBezTo>
                <a:cubicBezTo>
                  <a:pt x="186" y="52"/>
                  <a:pt x="186" y="52"/>
                  <a:pt x="186" y="52"/>
                </a:cubicBezTo>
                <a:cubicBezTo>
                  <a:pt x="185" y="52"/>
                  <a:pt x="185" y="52"/>
                  <a:pt x="180" y="54"/>
                </a:cubicBezTo>
                <a:cubicBezTo>
                  <a:pt x="177" y="56"/>
                  <a:pt x="177" y="56"/>
                  <a:pt x="177" y="56"/>
                </a:cubicBezTo>
                <a:cubicBezTo>
                  <a:pt x="177" y="57"/>
                  <a:pt x="177" y="57"/>
                  <a:pt x="177" y="57"/>
                </a:cubicBezTo>
                <a:cubicBezTo>
                  <a:pt x="179" y="56"/>
                  <a:pt x="179" y="56"/>
                  <a:pt x="179" y="56"/>
                </a:cubicBezTo>
                <a:moveTo>
                  <a:pt x="156" y="69"/>
                </a:moveTo>
                <a:cubicBezTo>
                  <a:pt x="154" y="70"/>
                  <a:pt x="154" y="70"/>
                  <a:pt x="154" y="70"/>
                </a:cubicBezTo>
                <a:cubicBezTo>
                  <a:pt x="153" y="71"/>
                  <a:pt x="153" y="71"/>
                  <a:pt x="153" y="71"/>
                </a:cubicBezTo>
                <a:cubicBezTo>
                  <a:pt x="160" y="66"/>
                  <a:pt x="160" y="66"/>
                  <a:pt x="160" y="66"/>
                </a:cubicBezTo>
                <a:cubicBezTo>
                  <a:pt x="159" y="66"/>
                  <a:pt x="159" y="66"/>
                  <a:pt x="159" y="66"/>
                </a:cubicBezTo>
                <a:cubicBezTo>
                  <a:pt x="156" y="69"/>
                  <a:pt x="156" y="69"/>
                  <a:pt x="156" y="69"/>
                </a:cubicBezTo>
                <a:close/>
                <a:moveTo>
                  <a:pt x="6" y="417"/>
                </a:moveTo>
                <a:cubicBezTo>
                  <a:pt x="5" y="413"/>
                  <a:pt x="5" y="413"/>
                  <a:pt x="5" y="413"/>
                </a:cubicBezTo>
                <a:cubicBezTo>
                  <a:pt x="5" y="409"/>
                  <a:pt x="5" y="409"/>
                  <a:pt x="5" y="409"/>
                </a:cubicBezTo>
                <a:cubicBezTo>
                  <a:pt x="4" y="409"/>
                  <a:pt x="4" y="409"/>
                  <a:pt x="4" y="409"/>
                </a:cubicBezTo>
                <a:cubicBezTo>
                  <a:pt x="3" y="408"/>
                  <a:pt x="3" y="408"/>
                  <a:pt x="3" y="408"/>
                </a:cubicBezTo>
                <a:cubicBezTo>
                  <a:pt x="2" y="407"/>
                  <a:pt x="2" y="407"/>
                  <a:pt x="2" y="407"/>
                </a:cubicBezTo>
                <a:cubicBezTo>
                  <a:pt x="2" y="405"/>
                  <a:pt x="2" y="405"/>
                  <a:pt x="2" y="405"/>
                </a:cubicBezTo>
                <a:cubicBezTo>
                  <a:pt x="1" y="398"/>
                  <a:pt x="1" y="398"/>
                  <a:pt x="1" y="398"/>
                </a:cubicBezTo>
                <a:cubicBezTo>
                  <a:pt x="1" y="394"/>
                  <a:pt x="1" y="394"/>
                  <a:pt x="1" y="394"/>
                </a:cubicBezTo>
                <a:cubicBezTo>
                  <a:pt x="1" y="392"/>
                  <a:pt x="1" y="389"/>
                  <a:pt x="1" y="387"/>
                </a:cubicBezTo>
                <a:cubicBezTo>
                  <a:pt x="1" y="379"/>
                  <a:pt x="1" y="379"/>
                  <a:pt x="1" y="379"/>
                </a:cubicBezTo>
                <a:cubicBezTo>
                  <a:pt x="1" y="378"/>
                  <a:pt x="1" y="376"/>
                  <a:pt x="1" y="374"/>
                </a:cubicBezTo>
                <a:cubicBezTo>
                  <a:pt x="0" y="370"/>
                  <a:pt x="0" y="370"/>
                  <a:pt x="0" y="370"/>
                </a:cubicBezTo>
                <a:cubicBezTo>
                  <a:pt x="0" y="367"/>
                  <a:pt x="0" y="367"/>
                  <a:pt x="0" y="367"/>
                </a:cubicBezTo>
                <a:cubicBezTo>
                  <a:pt x="0" y="367"/>
                  <a:pt x="0" y="367"/>
                  <a:pt x="0" y="367"/>
                </a:cubicBezTo>
                <a:cubicBezTo>
                  <a:pt x="0" y="376"/>
                  <a:pt x="1" y="389"/>
                  <a:pt x="1" y="399"/>
                </a:cubicBezTo>
                <a:cubicBezTo>
                  <a:pt x="2" y="405"/>
                  <a:pt x="2" y="405"/>
                  <a:pt x="2" y="405"/>
                </a:cubicBezTo>
                <a:cubicBezTo>
                  <a:pt x="2" y="405"/>
                  <a:pt x="2" y="405"/>
                  <a:pt x="2" y="405"/>
                </a:cubicBezTo>
                <a:cubicBezTo>
                  <a:pt x="2" y="407"/>
                  <a:pt x="2" y="407"/>
                  <a:pt x="2" y="407"/>
                </a:cubicBezTo>
                <a:cubicBezTo>
                  <a:pt x="3" y="414"/>
                  <a:pt x="3" y="414"/>
                  <a:pt x="3" y="414"/>
                </a:cubicBezTo>
                <a:cubicBezTo>
                  <a:pt x="3" y="414"/>
                  <a:pt x="3" y="414"/>
                  <a:pt x="3" y="414"/>
                </a:cubicBezTo>
                <a:cubicBezTo>
                  <a:pt x="4" y="419"/>
                  <a:pt x="4" y="419"/>
                  <a:pt x="4" y="419"/>
                </a:cubicBezTo>
                <a:cubicBezTo>
                  <a:pt x="5" y="421"/>
                  <a:pt x="5" y="421"/>
                  <a:pt x="5" y="421"/>
                </a:cubicBezTo>
                <a:cubicBezTo>
                  <a:pt x="4" y="416"/>
                  <a:pt x="4" y="416"/>
                  <a:pt x="4" y="416"/>
                </a:cubicBezTo>
                <a:cubicBezTo>
                  <a:pt x="4" y="413"/>
                  <a:pt x="4" y="413"/>
                  <a:pt x="4" y="413"/>
                </a:cubicBezTo>
                <a:cubicBezTo>
                  <a:pt x="5" y="414"/>
                  <a:pt x="5" y="414"/>
                  <a:pt x="5" y="414"/>
                </a:cubicBezTo>
                <a:cubicBezTo>
                  <a:pt x="5" y="417"/>
                  <a:pt x="5" y="417"/>
                  <a:pt x="5" y="417"/>
                </a:cubicBezTo>
                <a:cubicBezTo>
                  <a:pt x="6" y="417"/>
                  <a:pt x="6" y="417"/>
                  <a:pt x="6" y="417"/>
                </a:cubicBezTo>
                <a:moveTo>
                  <a:pt x="182" y="64"/>
                </a:moveTo>
                <a:cubicBezTo>
                  <a:pt x="185" y="62"/>
                  <a:pt x="185" y="62"/>
                  <a:pt x="185" y="62"/>
                </a:cubicBezTo>
                <a:cubicBezTo>
                  <a:pt x="189" y="60"/>
                  <a:pt x="189" y="60"/>
                  <a:pt x="189" y="60"/>
                </a:cubicBezTo>
                <a:cubicBezTo>
                  <a:pt x="188" y="60"/>
                  <a:pt x="187" y="60"/>
                  <a:pt x="187" y="60"/>
                </a:cubicBezTo>
                <a:cubicBezTo>
                  <a:pt x="187" y="59"/>
                  <a:pt x="188" y="59"/>
                  <a:pt x="189" y="58"/>
                </a:cubicBezTo>
                <a:cubicBezTo>
                  <a:pt x="191" y="56"/>
                  <a:pt x="191" y="56"/>
                  <a:pt x="191" y="56"/>
                </a:cubicBezTo>
                <a:cubicBezTo>
                  <a:pt x="191" y="56"/>
                  <a:pt x="191" y="56"/>
                  <a:pt x="191" y="56"/>
                </a:cubicBezTo>
                <a:cubicBezTo>
                  <a:pt x="192" y="54"/>
                  <a:pt x="192" y="54"/>
                  <a:pt x="192" y="54"/>
                </a:cubicBezTo>
                <a:cubicBezTo>
                  <a:pt x="191" y="54"/>
                  <a:pt x="191" y="54"/>
                  <a:pt x="191" y="54"/>
                </a:cubicBezTo>
                <a:cubicBezTo>
                  <a:pt x="193" y="52"/>
                  <a:pt x="193" y="52"/>
                  <a:pt x="193" y="52"/>
                </a:cubicBezTo>
                <a:cubicBezTo>
                  <a:pt x="196" y="51"/>
                  <a:pt x="196" y="51"/>
                  <a:pt x="196" y="51"/>
                </a:cubicBezTo>
                <a:cubicBezTo>
                  <a:pt x="195" y="51"/>
                  <a:pt x="195" y="51"/>
                  <a:pt x="194" y="51"/>
                </a:cubicBezTo>
                <a:cubicBezTo>
                  <a:pt x="194" y="51"/>
                  <a:pt x="194" y="51"/>
                  <a:pt x="194" y="51"/>
                </a:cubicBezTo>
                <a:cubicBezTo>
                  <a:pt x="196" y="50"/>
                  <a:pt x="197" y="49"/>
                  <a:pt x="199" y="48"/>
                </a:cubicBezTo>
                <a:cubicBezTo>
                  <a:pt x="199" y="48"/>
                  <a:pt x="199" y="48"/>
                  <a:pt x="199" y="48"/>
                </a:cubicBezTo>
                <a:cubicBezTo>
                  <a:pt x="202" y="47"/>
                  <a:pt x="202" y="47"/>
                  <a:pt x="202" y="47"/>
                </a:cubicBezTo>
                <a:cubicBezTo>
                  <a:pt x="202" y="46"/>
                  <a:pt x="202" y="46"/>
                  <a:pt x="202" y="46"/>
                </a:cubicBezTo>
                <a:cubicBezTo>
                  <a:pt x="204" y="45"/>
                  <a:pt x="204" y="45"/>
                  <a:pt x="204" y="45"/>
                </a:cubicBezTo>
                <a:cubicBezTo>
                  <a:pt x="205" y="45"/>
                  <a:pt x="205" y="45"/>
                  <a:pt x="205" y="45"/>
                </a:cubicBezTo>
                <a:cubicBezTo>
                  <a:pt x="208" y="43"/>
                  <a:pt x="208" y="43"/>
                  <a:pt x="208" y="43"/>
                </a:cubicBezTo>
                <a:cubicBezTo>
                  <a:pt x="208" y="42"/>
                  <a:pt x="208" y="42"/>
                  <a:pt x="208" y="42"/>
                </a:cubicBezTo>
                <a:cubicBezTo>
                  <a:pt x="211" y="41"/>
                  <a:pt x="211" y="41"/>
                  <a:pt x="211" y="41"/>
                </a:cubicBezTo>
                <a:cubicBezTo>
                  <a:pt x="213" y="39"/>
                  <a:pt x="213" y="39"/>
                  <a:pt x="213" y="39"/>
                </a:cubicBezTo>
                <a:cubicBezTo>
                  <a:pt x="212" y="39"/>
                  <a:pt x="212" y="39"/>
                  <a:pt x="212" y="39"/>
                </a:cubicBezTo>
                <a:cubicBezTo>
                  <a:pt x="214" y="38"/>
                  <a:pt x="214" y="38"/>
                  <a:pt x="214" y="38"/>
                </a:cubicBezTo>
                <a:cubicBezTo>
                  <a:pt x="214" y="38"/>
                  <a:pt x="214" y="38"/>
                  <a:pt x="214" y="38"/>
                </a:cubicBezTo>
                <a:cubicBezTo>
                  <a:pt x="214" y="38"/>
                  <a:pt x="214" y="38"/>
                  <a:pt x="214" y="38"/>
                </a:cubicBezTo>
                <a:cubicBezTo>
                  <a:pt x="217" y="37"/>
                  <a:pt x="217" y="37"/>
                  <a:pt x="217" y="37"/>
                </a:cubicBezTo>
                <a:cubicBezTo>
                  <a:pt x="218" y="36"/>
                  <a:pt x="218" y="36"/>
                  <a:pt x="218" y="36"/>
                </a:cubicBezTo>
                <a:cubicBezTo>
                  <a:pt x="216" y="36"/>
                  <a:pt x="216" y="36"/>
                  <a:pt x="216" y="36"/>
                </a:cubicBezTo>
                <a:cubicBezTo>
                  <a:pt x="220" y="34"/>
                  <a:pt x="220" y="34"/>
                  <a:pt x="220" y="34"/>
                </a:cubicBezTo>
                <a:cubicBezTo>
                  <a:pt x="222" y="33"/>
                  <a:pt x="222" y="33"/>
                  <a:pt x="222" y="33"/>
                </a:cubicBezTo>
                <a:cubicBezTo>
                  <a:pt x="222" y="33"/>
                  <a:pt x="222" y="33"/>
                  <a:pt x="222" y="33"/>
                </a:cubicBezTo>
                <a:cubicBezTo>
                  <a:pt x="225" y="31"/>
                  <a:pt x="225" y="31"/>
                  <a:pt x="225" y="31"/>
                </a:cubicBezTo>
                <a:cubicBezTo>
                  <a:pt x="227" y="30"/>
                  <a:pt x="227" y="30"/>
                  <a:pt x="227" y="30"/>
                </a:cubicBezTo>
                <a:cubicBezTo>
                  <a:pt x="226" y="30"/>
                  <a:pt x="226" y="30"/>
                  <a:pt x="226" y="30"/>
                </a:cubicBezTo>
                <a:cubicBezTo>
                  <a:pt x="224" y="31"/>
                  <a:pt x="224" y="31"/>
                  <a:pt x="224" y="31"/>
                </a:cubicBezTo>
                <a:cubicBezTo>
                  <a:pt x="223" y="31"/>
                  <a:pt x="223" y="31"/>
                  <a:pt x="223" y="31"/>
                </a:cubicBezTo>
                <a:cubicBezTo>
                  <a:pt x="223" y="31"/>
                  <a:pt x="223" y="31"/>
                  <a:pt x="223" y="31"/>
                </a:cubicBezTo>
                <a:cubicBezTo>
                  <a:pt x="220" y="32"/>
                  <a:pt x="220" y="32"/>
                  <a:pt x="220" y="32"/>
                </a:cubicBezTo>
                <a:cubicBezTo>
                  <a:pt x="220" y="32"/>
                  <a:pt x="220" y="32"/>
                  <a:pt x="220" y="32"/>
                </a:cubicBezTo>
                <a:cubicBezTo>
                  <a:pt x="224" y="31"/>
                  <a:pt x="224" y="31"/>
                  <a:pt x="224" y="31"/>
                </a:cubicBezTo>
                <a:cubicBezTo>
                  <a:pt x="227" y="29"/>
                  <a:pt x="227" y="29"/>
                  <a:pt x="227" y="29"/>
                </a:cubicBezTo>
                <a:cubicBezTo>
                  <a:pt x="232" y="27"/>
                  <a:pt x="232" y="27"/>
                  <a:pt x="232" y="27"/>
                </a:cubicBezTo>
                <a:cubicBezTo>
                  <a:pt x="237" y="25"/>
                  <a:pt x="237" y="25"/>
                  <a:pt x="237" y="25"/>
                </a:cubicBezTo>
                <a:cubicBezTo>
                  <a:pt x="237" y="25"/>
                  <a:pt x="237" y="25"/>
                  <a:pt x="237" y="25"/>
                </a:cubicBezTo>
                <a:cubicBezTo>
                  <a:pt x="233" y="26"/>
                  <a:pt x="233" y="26"/>
                  <a:pt x="233" y="26"/>
                </a:cubicBezTo>
                <a:cubicBezTo>
                  <a:pt x="233" y="26"/>
                  <a:pt x="233" y="26"/>
                  <a:pt x="233" y="26"/>
                </a:cubicBezTo>
                <a:cubicBezTo>
                  <a:pt x="231" y="27"/>
                  <a:pt x="231" y="27"/>
                  <a:pt x="231" y="27"/>
                </a:cubicBezTo>
                <a:cubicBezTo>
                  <a:pt x="226" y="29"/>
                  <a:pt x="226" y="29"/>
                  <a:pt x="226" y="29"/>
                </a:cubicBezTo>
                <a:cubicBezTo>
                  <a:pt x="221" y="31"/>
                  <a:pt x="221" y="31"/>
                  <a:pt x="221" y="31"/>
                </a:cubicBezTo>
                <a:cubicBezTo>
                  <a:pt x="218" y="33"/>
                  <a:pt x="218" y="33"/>
                  <a:pt x="218" y="33"/>
                </a:cubicBezTo>
                <a:cubicBezTo>
                  <a:pt x="213" y="35"/>
                  <a:pt x="213" y="35"/>
                  <a:pt x="213" y="35"/>
                </a:cubicBezTo>
                <a:cubicBezTo>
                  <a:pt x="212" y="36"/>
                  <a:pt x="212" y="36"/>
                  <a:pt x="212" y="36"/>
                </a:cubicBezTo>
                <a:cubicBezTo>
                  <a:pt x="217" y="33"/>
                  <a:pt x="217" y="33"/>
                  <a:pt x="217" y="33"/>
                </a:cubicBezTo>
                <a:cubicBezTo>
                  <a:pt x="224" y="30"/>
                  <a:pt x="224" y="30"/>
                  <a:pt x="224" y="30"/>
                </a:cubicBezTo>
                <a:cubicBezTo>
                  <a:pt x="228" y="28"/>
                  <a:pt x="228" y="28"/>
                  <a:pt x="228" y="28"/>
                </a:cubicBezTo>
                <a:cubicBezTo>
                  <a:pt x="233" y="26"/>
                  <a:pt x="233" y="26"/>
                  <a:pt x="233" y="26"/>
                </a:cubicBezTo>
                <a:cubicBezTo>
                  <a:pt x="237" y="25"/>
                  <a:pt x="237" y="25"/>
                  <a:pt x="237" y="25"/>
                </a:cubicBezTo>
                <a:cubicBezTo>
                  <a:pt x="237" y="25"/>
                  <a:pt x="237" y="25"/>
                  <a:pt x="237" y="25"/>
                </a:cubicBezTo>
                <a:cubicBezTo>
                  <a:pt x="236" y="25"/>
                  <a:pt x="236" y="25"/>
                  <a:pt x="236" y="25"/>
                </a:cubicBezTo>
                <a:cubicBezTo>
                  <a:pt x="231" y="27"/>
                  <a:pt x="231" y="27"/>
                  <a:pt x="231" y="27"/>
                </a:cubicBezTo>
                <a:cubicBezTo>
                  <a:pt x="224" y="30"/>
                  <a:pt x="224" y="30"/>
                  <a:pt x="224" y="30"/>
                </a:cubicBezTo>
                <a:cubicBezTo>
                  <a:pt x="213" y="35"/>
                  <a:pt x="213" y="35"/>
                  <a:pt x="213" y="35"/>
                </a:cubicBezTo>
                <a:cubicBezTo>
                  <a:pt x="212" y="35"/>
                  <a:pt x="212" y="35"/>
                  <a:pt x="212" y="35"/>
                </a:cubicBezTo>
                <a:cubicBezTo>
                  <a:pt x="212" y="36"/>
                  <a:pt x="212" y="36"/>
                  <a:pt x="212" y="36"/>
                </a:cubicBezTo>
                <a:cubicBezTo>
                  <a:pt x="208" y="37"/>
                  <a:pt x="208" y="37"/>
                  <a:pt x="208" y="37"/>
                </a:cubicBezTo>
                <a:cubicBezTo>
                  <a:pt x="209" y="37"/>
                  <a:pt x="209" y="37"/>
                  <a:pt x="209" y="37"/>
                </a:cubicBezTo>
                <a:cubicBezTo>
                  <a:pt x="208" y="37"/>
                  <a:pt x="208" y="37"/>
                  <a:pt x="208" y="37"/>
                </a:cubicBezTo>
                <a:cubicBezTo>
                  <a:pt x="206" y="38"/>
                  <a:pt x="206" y="38"/>
                  <a:pt x="206" y="38"/>
                </a:cubicBezTo>
                <a:cubicBezTo>
                  <a:pt x="203" y="40"/>
                  <a:pt x="203" y="40"/>
                  <a:pt x="203" y="40"/>
                </a:cubicBezTo>
                <a:cubicBezTo>
                  <a:pt x="203" y="40"/>
                  <a:pt x="203" y="40"/>
                  <a:pt x="203" y="40"/>
                </a:cubicBezTo>
                <a:cubicBezTo>
                  <a:pt x="204" y="39"/>
                  <a:pt x="204" y="39"/>
                  <a:pt x="204" y="39"/>
                </a:cubicBezTo>
                <a:cubicBezTo>
                  <a:pt x="201" y="41"/>
                  <a:pt x="201" y="41"/>
                  <a:pt x="201" y="41"/>
                </a:cubicBezTo>
                <a:cubicBezTo>
                  <a:pt x="199" y="42"/>
                  <a:pt x="199" y="42"/>
                  <a:pt x="199" y="42"/>
                </a:cubicBezTo>
                <a:cubicBezTo>
                  <a:pt x="198" y="43"/>
                  <a:pt x="198" y="43"/>
                  <a:pt x="198" y="43"/>
                </a:cubicBezTo>
                <a:cubicBezTo>
                  <a:pt x="194" y="45"/>
                  <a:pt x="194" y="45"/>
                  <a:pt x="194" y="45"/>
                </a:cubicBezTo>
                <a:cubicBezTo>
                  <a:pt x="191" y="46"/>
                  <a:pt x="191" y="46"/>
                  <a:pt x="191" y="46"/>
                </a:cubicBezTo>
                <a:cubicBezTo>
                  <a:pt x="184" y="50"/>
                  <a:pt x="184" y="50"/>
                  <a:pt x="184" y="50"/>
                </a:cubicBezTo>
                <a:cubicBezTo>
                  <a:pt x="179" y="53"/>
                  <a:pt x="179" y="53"/>
                  <a:pt x="179" y="53"/>
                </a:cubicBezTo>
                <a:cubicBezTo>
                  <a:pt x="176" y="55"/>
                  <a:pt x="176" y="55"/>
                  <a:pt x="176" y="55"/>
                </a:cubicBezTo>
                <a:cubicBezTo>
                  <a:pt x="177" y="54"/>
                  <a:pt x="177" y="54"/>
                  <a:pt x="177" y="54"/>
                </a:cubicBezTo>
                <a:cubicBezTo>
                  <a:pt x="183" y="51"/>
                  <a:pt x="183" y="51"/>
                  <a:pt x="183" y="51"/>
                </a:cubicBezTo>
                <a:cubicBezTo>
                  <a:pt x="187" y="49"/>
                  <a:pt x="187" y="49"/>
                  <a:pt x="187" y="49"/>
                </a:cubicBezTo>
                <a:cubicBezTo>
                  <a:pt x="191" y="46"/>
                  <a:pt x="191" y="46"/>
                  <a:pt x="191" y="46"/>
                </a:cubicBezTo>
                <a:cubicBezTo>
                  <a:pt x="182" y="51"/>
                  <a:pt x="171" y="59"/>
                  <a:pt x="162" y="64"/>
                </a:cubicBezTo>
                <a:cubicBezTo>
                  <a:pt x="162" y="64"/>
                  <a:pt x="162" y="64"/>
                  <a:pt x="162" y="64"/>
                </a:cubicBezTo>
                <a:cubicBezTo>
                  <a:pt x="163" y="64"/>
                  <a:pt x="163" y="64"/>
                  <a:pt x="163" y="64"/>
                </a:cubicBezTo>
                <a:cubicBezTo>
                  <a:pt x="167" y="61"/>
                  <a:pt x="167" y="61"/>
                  <a:pt x="167" y="61"/>
                </a:cubicBezTo>
                <a:cubicBezTo>
                  <a:pt x="170" y="59"/>
                  <a:pt x="170" y="59"/>
                  <a:pt x="170" y="59"/>
                </a:cubicBezTo>
                <a:cubicBezTo>
                  <a:pt x="170" y="59"/>
                  <a:pt x="170" y="59"/>
                  <a:pt x="170" y="59"/>
                </a:cubicBezTo>
                <a:cubicBezTo>
                  <a:pt x="167" y="61"/>
                  <a:pt x="167" y="61"/>
                  <a:pt x="167" y="61"/>
                </a:cubicBezTo>
                <a:cubicBezTo>
                  <a:pt x="164" y="63"/>
                  <a:pt x="164" y="63"/>
                  <a:pt x="164" y="63"/>
                </a:cubicBezTo>
                <a:cubicBezTo>
                  <a:pt x="159" y="67"/>
                  <a:pt x="159" y="67"/>
                  <a:pt x="159" y="67"/>
                </a:cubicBezTo>
                <a:cubicBezTo>
                  <a:pt x="156" y="68"/>
                  <a:pt x="154" y="70"/>
                  <a:pt x="152" y="71"/>
                </a:cubicBezTo>
                <a:cubicBezTo>
                  <a:pt x="151" y="72"/>
                  <a:pt x="151" y="72"/>
                  <a:pt x="151" y="72"/>
                </a:cubicBezTo>
                <a:cubicBezTo>
                  <a:pt x="148" y="75"/>
                  <a:pt x="148" y="75"/>
                  <a:pt x="148" y="75"/>
                </a:cubicBezTo>
                <a:cubicBezTo>
                  <a:pt x="147" y="75"/>
                  <a:pt x="147" y="75"/>
                  <a:pt x="147" y="75"/>
                </a:cubicBezTo>
                <a:cubicBezTo>
                  <a:pt x="147" y="76"/>
                  <a:pt x="146" y="76"/>
                  <a:pt x="145" y="77"/>
                </a:cubicBezTo>
                <a:cubicBezTo>
                  <a:pt x="145" y="77"/>
                  <a:pt x="145" y="77"/>
                  <a:pt x="145" y="77"/>
                </a:cubicBezTo>
                <a:cubicBezTo>
                  <a:pt x="149" y="74"/>
                  <a:pt x="149" y="74"/>
                  <a:pt x="149" y="74"/>
                </a:cubicBezTo>
                <a:cubicBezTo>
                  <a:pt x="149" y="74"/>
                  <a:pt x="149" y="74"/>
                  <a:pt x="149" y="74"/>
                </a:cubicBezTo>
                <a:cubicBezTo>
                  <a:pt x="148" y="75"/>
                  <a:pt x="148" y="75"/>
                  <a:pt x="148" y="75"/>
                </a:cubicBezTo>
                <a:cubicBezTo>
                  <a:pt x="147" y="76"/>
                  <a:pt x="147" y="76"/>
                  <a:pt x="147" y="76"/>
                </a:cubicBezTo>
                <a:cubicBezTo>
                  <a:pt x="147" y="76"/>
                  <a:pt x="147" y="76"/>
                  <a:pt x="147" y="76"/>
                </a:cubicBezTo>
                <a:cubicBezTo>
                  <a:pt x="151" y="73"/>
                  <a:pt x="151" y="73"/>
                  <a:pt x="151" y="73"/>
                </a:cubicBezTo>
                <a:cubicBezTo>
                  <a:pt x="151" y="73"/>
                  <a:pt x="151" y="73"/>
                  <a:pt x="151" y="73"/>
                </a:cubicBezTo>
                <a:cubicBezTo>
                  <a:pt x="156" y="69"/>
                  <a:pt x="156" y="69"/>
                  <a:pt x="156" y="69"/>
                </a:cubicBezTo>
                <a:cubicBezTo>
                  <a:pt x="156" y="69"/>
                  <a:pt x="156" y="69"/>
                  <a:pt x="156" y="69"/>
                </a:cubicBezTo>
                <a:cubicBezTo>
                  <a:pt x="160" y="66"/>
                  <a:pt x="160" y="66"/>
                  <a:pt x="160" y="66"/>
                </a:cubicBezTo>
                <a:cubicBezTo>
                  <a:pt x="161" y="65"/>
                  <a:pt x="161" y="65"/>
                  <a:pt x="161" y="65"/>
                </a:cubicBezTo>
                <a:cubicBezTo>
                  <a:pt x="162" y="65"/>
                  <a:pt x="163" y="64"/>
                  <a:pt x="164" y="63"/>
                </a:cubicBezTo>
                <a:cubicBezTo>
                  <a:pt x="163" y="64"/>
                  <a:pt x="163" y="64"/>
                  <a:pt x="163" y="64"/>
                </a:cubicBezTo>
                <a:cubicBezTo>
                  <a:pt x="165" y="63"/>
                  <a:pt x="165" y="63"/>
                  <a:pt x="165" y="63"/>
                </a:cubicBezTo>
                <a:cubicBezTo>
                  <a:pt x="167" y="61"/>
                  <a:pt x="167" y="61"/>
                  <a:pt x="167" y="61"/>
                </a:cubicBezTo>
                <a:cubicBezTo>
                  <a:pt x="167" y="61"/>
                  <a:pt x="167" y="61"/>
                  <a:pt x="167" y="61"/>
                </a:cubicBezTo>
                <a:cubicBezTo>
                  <a:pt x="170" y="59"/>
                  <a:pt x="170" y="59"/>
                  <a:pt x="170" y="59"/>
                </a:cubicBezTo>
                <a:cubicBezTo>
                  <a:pt x="174" y="57"/>
                  <a:pt x="174" y="57"/>
                  <a:pt x="174" y="57"/>
                </a:cubicBezTo>
                <a:cubicBezTo>
                  <a:pt x="177" y="55"/>
                  <a:pt x="177" y="55"/>
                  <a:pt x="177" y="55"/>
                </a:cubicBezTo>
                <a:cubicBezTo>
                  <a:pt x="180" y="54"/>
                  <a:pt x="180" y="54"/>
                  <a:pt x="180" y="54"/>
                </a:cubicBezTo>
                <a:cubicBezTo>
                  <a:pt x="185" y="50"/>
                  <a:pt x="185" y="50"/>
                  <a:pt x="185" y="50"/>
                </a:cubicBezTo>
                <a:cubicBezTo>
                  <a:pt x="186" y="50"/>
                  <a:pt x="186" y="50"/>
                  <a:pt x="186" y="50"/>
                </a:cubicBezTo>
                <a:cubicBezTo>
                  <a:pt x="190" y="48"/>
                  <a:pt x="190" y="48"/>
                  <a:pt x="190" y="48"/>
                </a:cubicBezTo>
                <a:cubicBezTo>
                  <a:pt x="194" y="45"/>
                  <a:pt x="194" y="45"/>
                  <a:pt x="194" y="45"/>
                </a:cubicBezTo>
                <a:cubicBezTo>
                  <a:pt x="196" y="44"/>
                  <a:pt x="196" y="44"/>
                  <a:pt x="196" y="44"/>
                </a:cubicBezTo>
                <a:cubicBezTo>
                  <a:pt x="199" y="42"/>
                  <a:pt x="199" y="42"/>
                  <a:pt x="199" y="42"/>
                </a:cubicBezTo>
                <a:cubicBezTo>
                  <a:pt x="199" y="43"/>
                  <a:pt x="199" y="43"/>
                  <a:pt x="199" y="43"/>
                </a:cubicBezTo>
                <a:cubicBezTo>
                  <a:pt x="201" y="41"/>
                  <a:pt x="201" y="41"/>
                  <a:pt x="201" y="41"/>
                </a:cubicBezTo>
                <a:cubicBezTo>
                  <a:pt x="201" y="42"/>
                  <a:pt x="201" y="42"/>
                  <a:pt x="201" y="42"/>
                </a:cubicBezTo>
                <a:cubicBezTo>
                  <a:pt x="198" y="43"/>
                  <a:pt x="198" y="43"/>
                  <a:pt x="198" y="43"/>
                </a:cubicBezTo>
                <a:cubicBezTo>
                  <a:pt x="199" y="43"/>
                  <a:pt x="199" y="43"/>
                  <a:pt x="199" y="43"/>
                </a:cubicBezTo>
                <a:cubicBezTo>
                  <a:pt x="200" y="43"/>
                  <a:pt x="200" y="43"/>
                  <a:pt x="200" y="43"/>
                </a:cubicBezTo>
                <a:cubicBezTo>
                  <a:pt x="204" y="40"/>
                  <a:pt x="204" y="40"/>
                  <a:pt x="204" y="40"/>
                </a:cubicBezTo>
                <a:cubicBezTo>
                  <a:pt x="205" y="40"/>
                  <a:pt x="205" y="40"/>
                  <a:pt x="205" y="40"/>
                </a:cubicBezTo>
                <a:cubicBezTo>
                  <a:pt x="201" y="43"/>
                  <a:pt x="201" y="43"/>
                  <a:pt x="201" y="43"/>
                </a:cubicBezTo>
                <a:cubicBezTo>
                  <a:pt x="200" y="43"/>
                  <a:pt x="200" y="43"/>
                  <a:pt x="200" y="43"/>
                </a:cubicBezTo>
                <a:cubicBezTo>
                  <a:pt x="196" y="45"/>
                  <a:pt x="196" y="45"/>
                  <a:pt x="196" y="45"/>
                </a:cubicBezTo>
                <a:cubicBezTo>
                  <a:pt x="196" y="46"/>
                  <a:pt x="196" y="46"/>
                  <a:pt x="196" y="46"/>
                </a:cubicBezTo>
                <a:cubicBezTo>
                  <a:pt x="193" y="48"/>
                  <a:pt x="193" y="48"/>
                  <a:pt x="193" y="48"/>
                </a:cubicBezTo>
                <a:cubicBezTo>
                  <a:pt x="192" y="49"/>
                  <a:pt x="192" y="49"/>
                  <a:pt x="192" y="49"/>
                </a:cubicBezTo>
                <a:cubicBezTo>
                  <a:pt x="188" y="51"/>
                  <a:pt x="188" y="51"/>
                  <a:pt x="188" y="51"/>
                </a:cubicBezTo>
                <a:cubicBezTo>
                  <a:pt x="187" y="52"/>
                  <a:pt x="187" y="52"/>
                  <a:pt x="187" y="52"/>
                </a:cubicBezTo>
                <a:cubicBezTo>
                  <a:pt x="184" y="54"/>
                  <a:pt x="184" y="54"/>
                  <a:pt x="184" y="54"/>
                </a:cubicBezTo>
                <a:cubicBezTo>
                  <a:pt x="179" y="57"/>
                  <a:pt x="179" y="57"/>
                  <a:pt x="179" y="57"/>
                </a:cubicBezTo>
                <a:cubicBezTo>
                  <a:pt x="174" y="60"/>
                  <a:pt x="174" y="60"/>
                  <a:pt x="174" y="60"/>
                </a:cubicBezTo>
                <a:cubicBezTo>
                  <a:pt x="169" y="63"/>
                  <a:pt x="169" y="63"/>
                  <a:pt x="169" y="63"/>
                </a:cubicBezTo>
                <a:cubicBezTo>
                  <a:pt x="165" y="66"/>
                  <a:pt x="165" y="66"/>
                  <a:pt x="165" y="66"/>
                </a:cubicBezTo>
                <a:cubicBezTo>
                  <a:pt x="163" y="67"/>
                  <a:pt x="163" y="67"/>
                  <a:pt x="163" y="67"/>
                </a:cubicBezTo>
                <a:cubicBezTo>
                  <a:pt x="163" y="66"/>
                  <a:pt x="163" y="66"/>
                  <a:pt x="163" y="66"/>
                </a:cubicBezTo>
                <a:cubicBezTo>
                  <a:pt x="163" y="66"/>
                  <a:pt x="163" y="66"/>
                  <a:pt x="163" y="66"/>
                </a:cubicBezTo>
                <a:cubicBezTo>
                  <a:pt x="159" y="68"/>
                  <a:pt x="159" y="68"/>
                  <a:pt x="159" y="68"/>
                </a:cubicBezTo>
                <a:cubicBezTo>
                  <a:pt x="157" y="69"/>
                  <a:pt x="156" y="70"/>
                  <a:pt x="155" y="71"/>
                </a:cubicBezTo>
                <a:cubicBezTo>
                  <a:pt x="154" y="72"/>
                  <a:pt x="154" y="72"/>
                  <a:pt x="154" y="72"/>
                </a:cubicBezTo>
                <a:cubicBezTo>
                  <a:pt x="155" y="72"/>
                  <a:pt x="155" y="72"/>
                  <a:pt x="155" y="72"/>
                </a:cubicBezTo>
                <a:cubicBezTo>
                  <a:pt x="158" y="70"/>
                  <a:pt x="158" y="70"/>
                  <a:pt x="158" y="70"/>
                </a:cubicBezTo>
                <a:cubicBezTo>
                  <a:pt x="159" y="70"/>
                  <a:pt x="159" y="70"/>
                  <a:pt x="159" y="70"/>
                </a:cubicBezTo>
                <a:cubicBezTo>
                  <a:pt x="159" y="70"/>
                  <a:pt x="159" y="70"/>
                  <a:pt x="159" y="70"/>
                </a:cubicBezTo>
                <a:cubicBezTo>
                  <a:pt x="158" y="72"/>
                  <a:pt x="158" y="72"/>
                  <a:pt x="158" y="72"/>
                </a:cubicBezTo>
                <a:cubicBezTo>
                  <a:pt x="153" y="76"/>
                  <a:pt x="153" y="76"/>
                  <a:pt x="153" y="76"/>
                </a:cubicBezTo>
                <a:cubicBezTo>
                  <a:pt x="151" y="78"/>
                  <a:pt x="151" y="78"/>
                  <a:pt x="151" y="78"/>
                </a:cubicBezTo>
                <a:cubicBezTo>
                  <a:pt x="148" y="81"/>
                  <a:pt x="148" y="81"/>
                  <a:pt x="148" y="81"/>
                </a:cubicBezTo>
                <a:cubicBezTo>
                  <a:pt x="148" y="81"/>
                  <a:pt x="149" y="81"/>
                  <a:pt x="149" y="81"/>
                </a:cubicBezTo>
                <a:cubicBezTo>
                  <a:pt x="145" y="85"/>
                  <a:pt x="145" y="85"/>
                  <a:pt x="145" y="85"/>
                </a:cubicBezTo>
                <a:cubicBezTo>
                  <a:pt x="147" y="85"/>
                  <a:pt x="147" y="85"/>
                  <a:pt x="147" y="85"/>
                </a:cubicBezTo>
                <a:cubicBezTo>
                  <a:pt x="146" y="87"/>
                  <a:pt x="146" y="87"/>
                  <a:pt x="146" y="87"/>
                </a:cubicBezTo>
                <a:cubicBezTo>
                  <a:pt x="149" y="85"/>
                  <a:pt x="149" y="85"/>
                  <a:pt x="149" y="85"/>
                </a:cubicBezTo>
                <a:cubicBezTo>
                  <a:pt x="153" y="80"/>
                  <a:pt x="153" y="80"/>
                  <a:pt x="153" y="80"/>
                </a:cubicBezTo>
                <a:cubicBezTo>
                  <a:pt x="154" y="78"/>
                  <a:pt x="154" y="78"/>
                  <a:pt x="154" y="78"/>
                </a:cubicBezTo>
                <a:cubicBezTo>
                  <a:pt x="157" y="76"/>
                  <a:pt x="157" y="76"/>
                  <a:pt x="157" y="76"/>
                </a:cubicBezTo>
                <a:cubicBezTo>
                  <a:pt x="155" y="78"/>
                  <a:pt x="155" y="78"/>
                  <a:pt x="155" y="78"/>
                </a:cubicBezTo>
                <a:cubicBezTo>
                  <a:pt x="153" y="82"/>
                  <a:pt x="153" y="82"/>
                  <a:pt x="153" y="82"/>
                </a:cubicBezTo>
                <a:cubicBezTo>
                  <a:pt x="152" y="84"/>
                  <a:pt x="152" y="84"/>
                  <a:pt x="152" y="84"/>
                </a:cubicBezTo>
                <a:cubicBezTo>
                  <a:pt x="153" y="83"/>
                  <a:pt x="155" y="82"/>
                  <a:pt x="156" y="80"/>
                </a:cubicBezTo>
                <a:cubicBezTo>
                  <a:pt x="160" y="78"/>
                  <a:pt x="160" y="78"/>
                  <a:pt x="160" y="78"/>
                </a:cubicBezTo>
                <a:cubicBezTo>
                  <a:pt x="161" y="76"/>
                  <a:pt x="161" y="76"/>
                  <a:pt x="161" y="76"/>
                </a:cubicBezTo>
                <a:cubicBezTo>
                  <a:pt x="167" y="71"/>
                  <a:pt x="167" y="71"/>
                  <a:pt x="167" y="71"/>
                </a:cubicBezTo>
                <a:cubicBezTo>
                  <a:pt x="168" y="69"/>
                  <a:pt x="168" y="69"/>
                  <a:pt x="168" y="69"/>
                </a:cubicBezTo>
                <a:cubicBezTo>
                  <a:pt x="174" y="64"/>
                  <a:pt x="174" y="64"/>
                  <a:pt x="174" y="64"/>
                </a:cubicBezTo>
                <a:cubicBezTo>
                  <a:pt x="176" y="62"/>
                  <a:pt x="176" y="62"/>
                  <a:pt x="176" y="62"/>
                </a:cubicBezTo>
                <a:cubicBezTo>
                  <a:pt x="179" y="61"/>
                  <a:pt x="179" y="61"/>
                  <a:pt x="179" y="61"/>
                </a:cubicBezTo>
                <a:cubicBezTo>
                  <a:pt x="174" y="66"/>
                  <a:pt x="174" y="66"/>
                  <a:pt x="174" y="66"/>
                </a:cubicBezTo>
                <a:cubicBezTo>
                  <a:pt x="170" y="70"/>
                  <a:pt x="170" y="70"/>
                  <a:pt x="170" y="70"/>
                </a:cubicBezTo>
                <a:cubicBezTo>
                  <a:pt x="171" y="70"/>
                  <a:pt x="171" y="70"/>
                  <a:pt x="171" y="70"/>
                </a:cubicBezTo>
                <a:cubicBezTo>
                  <a:pt x="176" y="67"/>
                  <a:pt x="176" y="67"/>
                  <a:pt x="176" y="67"/>
                </a:cubicBezTo>
                <a:cubicBezTo>
                  <a:pt x="179" y="65"/>
                  <a:pt x="179" y="65"/>
                  <a:pt x="179" y="65"/>
                </a:cubicBezTo>
                <a:cubicBezTo>
                  <a:pt x="182" y="64"/>
                  <a:pt x="182" y="64"/>
                  <a:pt x="182" y="64"/>
                </a:cubicBezTo>
                <a:cubicBezTo>
                  <a:pt x="182" y="64"/>
                  <a:pt x="182" y="64"/>
                  <a:pt x="182" y="64"/>
                </a:cubicBezTo>
                <a:moveTo>
                  <a:pt x="110" y="148"/>
                </a:moveTo>
                <a:cubicBezTo>
                  <a:pt x="112" y="146"/>
                  <a:pt x="112" y="146"/>
                  <a:pt x="112" y="146"/>
                </a:cubicBezTo>
                <a:cubicBezTo>
                  <a:pt x="113" y="144"/>
                  <a:pt x="113" y="144"/>
                  <a:pt x="113" y="144"/>
                </a:cubicBezTo>
                <a:cubicBezTo>
                  <a:pt x="115" y="143"/>
                  <a:pt x="115" y="143"/>
                  <a:pt x="115" y="143"/>
                </a:cubicBezTo>
                <a:cubicBezTo>
                  <a:pt x="118" y="139"/>
                  <a:pt x="118" y="139"/>
                  <a:pt x="118" y="139"/>
                </a:cubicBezTo>
                <a:cubicBezTo>
                  <a:pt x="116" y="138"/>
                  <a:pt x="116" y="138"/>
                  <a:pt x="116" y="138"/>
                </a:cubicBezTo>
                <a:cubicBezTo>
                  <a:pt x="117" y="135"/>
                  <a:pt x="117" y="135"/>
                  <a:pt x="117" y="135"/>
                </a:cubicBezTo>
                <a:cubicBezTo>
                  <a:pt x="116" y="135"/>
                  <a:pt x="115" y="135"/>
                  <a:pt x="115" y="135"/>
                </a:cubicBezTo>
                <a:cubicBezTo>
                  <a:pt x="111" y="137"/>
                  <a:pt x="111" y="137"/>
                  <a:pt x="111" y="137"/>
                </a:cubicBezTo>
                <a:cubicBezTo>
                  <a:pt x="108" y="139"/>
                  <a:pt x="108" y="139"/>
                  <a:pt x="108" y="139"/>
                </a:cubicBezTo>
                <a:cubicBezTo>
                  <a:pt x="108" y="138"/>
                  <a:pt x="108" y="138"/>
                  <a:pt x="108" y="138"/>
                </a:cubicBezTo>
                <a:cubicBezTo>
                  <a:pt x="111" y="135"/>
                  <a:pt x="111" y="135"/>
                  <a:pt x="111" y="135"/>
                </a:cubicBezTo>
                <a:cubicBezTo>
                  <a:pt x="114" y="134"/>
                  <a:pt x="114" y="134"/>
                  <a:pt x="114" y="134"/>
                </a:cubicBezTo>
                <a:cubicBezTo>
                  <a:pt x="118" y="133"/>
                  <a:pt x="118" y="133"/>
                  <a:pt x="118" y="133"/>
                </a:cubicBezTo>
                <a:cubicBezTo>
                  <a:pt x="121" y="131"/>
                  <a:pt x="121" y="131"/>
                  <a:pt x="121" y="131"/>
                </a:cubicBezTo>
                <a:cubicBezTo>
                  <a:pt x="119" y="130"/>
                  <a:pt x="119" y="130"/>
                  <a:pt x="119" y="130"/>
                </a:cubicBezTo>
                <a:cubicBezTo>
                  <a:pt x="119" y="128"/>
                  <a:pt x="119" y="128"/>
                  <a:pt x="119" y="128"/>
                </a:cubicBezTo>
                <a:cubicBezTo>
                  <a:pt x="118" y="127"/>
                  <a:pt x="118" y="127"/>
                  <a:pt x="118" y="127"/>
                </a:cubicBezTo>
                <a:cubicBezTo>
                  <a:pt x="119" y="124"/>
                  <a:pt x="119" y="124"/>
                  <a:pt x="119" y="124"/>
                </a:cubicBezTo>
                <a:cubicBezTo>
                  <a:pt x="120" y="121"/>
                  <a:pt x="120" y="121"/>
                  <a:pt x="120" y="121"/>
                </a:cubicBezTo>
                <a:cubicBezTo>
                  <a:pt x="122" y="119"/>
                  <a:pt x="122" y="119"/>
                  <a:pt x="122" y="119"/>
                </a:cubicBezTo>
                <a:cubicBezTo>
                  <a:pt x="123" y="118"/>
                  <a:pt x="123" y="118"/>
                  <a:pt x="123" y="118"/>
                </a:cubicBezTo>
                <a:cubicBezTo>
                  <a:pt x="125" y="116"/>
                  <a:pt x="125" y="116"/>
                  <a:pt x="125" y="116"/>
                </a:cubicBezTo>
                <a:cubicBezTo>
                  <a:pt x="127" y="112"/>
                  <a:pt x="127" y="112"/>
                  <a:pt x="127" y="112"/>
                </a:cubicBezTo>
                <a:cubicBezTo>
                  <a:pt x="130" y="108"/>
                  <a:pt x="130" y="108"/>
                  <a:pt x="130" y="108"/>
                </a:cubicBezTo>
                <a:cubicBezTo>
                  <a:pt x="136" y="100"/>
                  <a:pt x="136" y="100"/>
                  <a:pt x="136" y="100"/>
                </a:cubicBezTo>
                <a:cubicBezTo>
                  <a:pt x="139" y="96"/>
                  <a:pt x="139" y="96"/>
                  <a:pt x="139" y="96"/>
                </a:cubicBezTo>
                <a:cubicBezTo>
                  <a:pt x="133" y="101"/>
                  <a:pt x="133" y="101"/>
                  <a:pt x="133" y="101"/>
                </a:cubicBezTo>
                <a:cubicBezTo>
                  <a:pt x="132" y="102"/>
                  <a:pt x="130" y="103"/>
                  <a:pt x="129" y="104"/>
                </a:cubicBezTo>
                <a:cubicBezTo>
                  <a:pt x="126" y="106"/>
                  <a:pt x="126" y="106"/>
                  <a:pt x="126" y="106"/>
                </a:cubicBezTo>
                <a:cubicBezTo>
                  <a:pt x="123" y="108"/>
                  <a:pt x="123" y="108"/>
                  <a:pt x="123" y="108"/>
                </a:cubicBezTo>
                <a:cubicBezTo>
                  <a:pt x="122" y="108"/>
                  <a:pt x="122" y="108"/>
                  <a:pt x="122" y="108"/>
                </a:cubicBezTo>
                <a:cubicBezTo>
                  <a:pt x="124" y="105"/>
                  <a:pt x="124" y="105"/>
                  <a:pt x="124" y="105"/>
                </a:cubicBezTo>
                <a:cubicBezTo>
                  <a:pt x="125" y="103"/>
                  <a:pt x="125" y="103"/>
                  <a:pt x="125" y="103"/>
                </a:cubicBezTo>
                <a:cubicBezTo>
                  <a:pt x="123" y="104"/>
                  <a:pt x="123" y="104"/>
                  <a:pt x="123" y="104"/>
                </a:cubicBezTo>
                <a:cubicBezTo>
                  <a:pt x="128" y="100"/>
                  <a:pt x="128" y="100"/>
                  <a:pt x="128" y="100"/>
                </a:cubicBezTo>
                <a:cubicBezTo>
                  <a:pt x="130" y="98"/>
                  <a:pt x="132" y="96"/>
                  <a:pt x="134" y="94"/>
                </a:cubicBezTo>
                <a:cubicBezTo>
                  <a:pt x="137" y="91"/>
                  <a:pt x="137" y="91"/>
                  <a:pt x="137" y="91"/>
                </a:cubicBezTo>
                <a:cubicBezTo>
                  <a:pt x="137" y="91"/>
                  <a:pt x="137" y="91"/>
                  <a:pt x="137" y="91"/>
                </a:cubicBezTo>
                <a:cubicBezTo>
                  <a:pt x="138" y="89"/>
                  <a:pt x="138" y="89"/>
                  <a:pt x="138" y="89"/>
                </a:cubicBezTo>
                <a:cubicBezTo>
                  <a:pt x="141" y="85"/>
                  <a:pt x="141" y="85"/>
                  <a:pt x="141" y="85"/>
                </a:cubicBezTo>
                <a:cubicBezTo>
                  <a:pt x="144" y="82"/>
                  <a:pt x="144" y="82"/>
                  <a:pt x="144" y="82"/>
                </a:cubicBezTo>
                <a:cubicBezTo>
                  <a:pt x="142" y="83"/>
                  <a:pt x="142" y="83"/>
                  <a:pt x="142" y="83"/>
                </a:cubicBezTo>
                <a:cubicBezTo>
                  <a:pt x="141" y="83"/>
                  <a:pt x="141" y="83"/>
                  <a:pt x="141" y="83"/>
                </a:cubicBezTo>
                <a:cubicBezTo>
                  <a:pt x="142" y="82"/>
                  <a:pt x="142" y="82"/>
                  <a:pt x="142" y="82"/>
                </a:cubicBezTo>
                <a:cubicBezTo>
                  <a:pt x="142" y="82"/>
                  <a:pt x="142" y="82"/>
                  <a:pt x="142" y="82"/>
                </a:cubicBezTo>
                <a:cubicBezTo>
                  <a:pt x="139" y="84"/>
                  <a:pt x="139" y="84"/>
                  <a:pt x="139" y="84"/>
                </a:cubicBezTo>
                <a:cubicBezTo>
                  <a:pt x="135" y="87"/>
                  <a:pt x="135" y="87"/>
                  <a:pt x="135" y="87"/>
                </a:cubicBezTo>
                <a:cubicBezTo>
                  <a:pt x="131" y="91"/>
                  <a:pt x="131" y="91"/>
                  <a:pt x="131" y="91"/>
                </a:cubicBezTo>
                <a:cubicBezTo>
                  <a:pt x="127" y="94"/>
                  <a:pt x="127" y="94"/>
                  <a:pt x="127" y="94"/>
                </a:cubicBezTo>
                <a:cubicBezTo>
                  <a:pt x="123" y="98"/>
                  <a:pt x="123" y="98"/>
                  <a:pt x="123" y="98"/>
                </a:cubicBezTo>
                <a:cubicBezTo>
                  <a:pt x="123" y="97"/>
                  <a:pt x="123" y="97"/>
                  <a:pt x="123" y="97"/>
                </a:cubicBezTo>
                <a:cubicBezTo>
                  <a:pt x="119" y="101"/>
                  <a:pt x="119" y="101"/>
                  <a:pt x="119" y="101"/>
                </a:cubicBezTo>
                <a:cubicBezTo>
                  <a:pt x="117" y="103"/>
                  <a:pt x="117" y="103"/>
                  <a:pt x="117" y="103"/>
                </a:cubicBezTo>
                <a:cubicBezTo>
                  <a:pt x="115" y="105"/>
                  <a:pt x="115" y="105"/>
                  <a:pt x="115" y="105"/>
                </a:cubicBezTo>
                <a:cubicBezTo>
                  <a:pt x="113" y="108"/>
                  <a:pt x="113" y="108"/>
                  <a:pt x="113" y="108"/>
                </a:cubicBezTo>
                <a:cubicBezTo>
                  <a:pt x="109" y="113"/>
                  <a:pt x="109" y="113"/>
                  <a:pt x="109" y="113"/>
                </a:cubicBezTo>
                <a:cubicBezTo>
                  <a:pt x="107" y="115"/>
                  <a:pt x="105" y="116"/>
                  <a:pt x="103" y="118"/>
                </a:cubicBezTo>
                <a:cubicBezTo>
                  <a:pt x="99" y="122"/>
                  <a:pt x="99" y="122"/>
                  <a:pt x="99" y="122"/>
                </a:cubicBezTo>
                <a:cubicBezTo>
                  <a:pt x="96" y="125"/>
                  <a:pt x="96" y="125"/>
                  <a:pt x="96" y="125"/>
                </a:cubicBezTo>
                <a:cubicBezTo>
                  <a:pt x="95" y="126"/>
                  <a:pt x="95" y="126"/>
                  <a:pt x="95" y="126"/>
                </a:cubicBezTo>
                <a:cubicBezTo>
                  <a:pt x="91" y="131"/>
                  <a:pt x="91" y="131"/>
                  <a:pt x="91" y="131"/>
                </a:cubicBezTo>
                <a:cubicBezTo>
                  <a:pt x="89" y="133"/>
                  <a:pt x="87" y="135"/>
                  <a:pt x="85" y="137"/>
                </a:cubicBezTo>
                <a:cubicBezTo>
                  <a:pt x="83" y="141"/>
                  <a:pt x="83" y="141"/>
                  <a:pt x="83" y="141"/>
                </a:cubicBezTo>
                <a:cubicBezTo>
                  <a:pt x="80" y="144"/>
                  <a:pt x="80" y="144"/>
                  <a:pt x="80" y="144"/>
                </a:cubicBezTo>
                <a:cubicBezTo>
                  <a:pt x="77" y="148"/>
                  <a:pt x="77" y="148"/>
                  <a:pt x="77" y="148"/>
                </a:cubicBezTo>
                <a:cubicBezTo>
                  <a:pt x="76" y="148"/>
                  <a:pt x="76" y="148"/>
                  <a:pt x="76" y="148"/>
                </a:cubicBezTo>
                <a:cubicBezTo>
                  <a:pt x="80" y="143"/>
                  <a:pt x="80" y="143"/>
                  <a:pt x="80" y="143"/>
                </a:cubicBezTo>
                <a:cubicBezTo>
                  <a:pt x="83" y="138"/>
                  <a:pt x="83" y="138"/>
                  <a:pt x="83" y="138"/>
                </a:cubicBezTo>
                <a:cubicBezTo>
                  <a:pt x="84" y="137"/>
                  <a:pt x="85" y="135"/>
                  <a:pt x="86" y="134"/>
                </a:cubicBezTo>
                <a:cubicBezTo>
                  <a:pt x="91" y="128"/>
                  <a:pt x="91" y="128"/>
                  <a:pt x="91" y="128"/>
                </a:cubicBezTo>
                <a:cubicBezTo>
                  <a:pt x="95" y="124"/>
                  <a:pt x="95" y="124"/>
                  <a:pt x="95" y="124"/>
                </a:cubicBezTo>
                <a:cubicBezTo>
                  <a:pt x="96" y="123"/>
                  <a:pt x="96" y="123"/>
                  <a:pt x="96" y="123"/>
                </a:cubicBezTo>
                <a:cubicBezTo>
                  <a:pt x="96" y="122"/>
                  <a:pt x="96" y="122"/>
                  <a:pt x="96" y="122"/>
                </a:cubicBezTo>
                <a:cubicBezTo>
                  <a:pt x="97" y="121"/>
                  <a:pt x="97" y="121"/>
                  <a:pt x="97" y="121"/>
                </a:cubicBezTo>
                <a:cubicBezTo>
                  <a:pt x="99" y="119"/>
                  <a:pt x="99" y="119"/>
                  <a:pt x="99" y="119"/>
                </a:cubicBezTo>
                <a:cubicBezTo>
                  <a:pt x="92" y="126"/>
                  <a:pt x="85" y="135"/>
                  <a:pt x="79" y="142"/>
                </a:cubicBezTo>
                <a:cubicBezTo>
                  <a:pt x="67" y="158"/>
                  <a:pt x="67" y="158"/>
                  <a:pt x="47" y="190"/>
                </a:cubicBezTo>
                <a:cubicBezTo>
                  <a:pt x="37" y="208"/>
                  <a:pt x="37" y="208"/>
                  <a:pt x="23" y="243"/>
                </a:cubicBezTo>
                <a:cubicBezTo>
                  <a:pt x="19" y="253"/>
                  <a:pt x="15" y="267"/>
                  <a:pt x="12" y="277"/>
                </a:cubicBezTo>
                <a:cubicBezTo>
                  <a:pt x="11" y="280"/>
                  <a:pt x="11" y="280"/>
                  <a:pt x="11" y="280"/>
                </a:cubicBezTo>
                <a:cubicBezTo>
                  <a:pt x="11" y="280"/>
                  <a:pt x="11" y="280"/>
                  <a:pt x="11" y="280"/>
                </a:cubicBezTo>
                <a:cubicBezTo>
                  <a:pt x="12" y="278"/>
                  <a:pt x="12" y="278"/>
                  <a:pt x="12" y="278"/>
                </a:cubicBezTo>
                <a:cubicBezTo>
                  <a:pt x="12" y="277"/>
                  <a:pt x="12" y="277"/>
                  <a:pt x="12" y="277"/>
                </a:cubicBezTo>
                <a:cubicBezTo>
                  <a:pt x="11" y="281"/>
                  <a:pt x="11" y="281"/>
                  <a:pt x="11" y="281"/>
                </a:cubicBezTo>
                <a:cubicBezTo>
                  <a:pt x="10" y="286"/>
                  <a:pt x="10" y="286"/>
                  <a:pt x="10" y="286"/>
                </a:cubicBezTo>
                <a:cubicBezTo>
                  <a:pt x="10" y="288"/>
                  <a:pt x="10" y="289"/>
                  <a:pt x="9" y="291"/>
                </a:cubicBezTo>
                <a:cubicBezTo>
                  <a:pt x="9" y="294"/>
                  <a:pt x="9" y="294"/>
                  <a:pt x="9" y="294"/>
                </a:cubicBezTo>
                <a:cubicBezTo>
                  <a:pt x="8" y="297"/>
                  <a:pt x="8" y="297"/>
                  <a:pt x="8" y="297"/>
                </a:cubicBezTo>
                <a:cubicBezTo>
                  <a:pt x="8" y="300"/>
                  <a:pt x="8" y="300"/>
                  <a:pt x="8" y="300"/>
                </a:cubicBezTo>
                <a:cubicBezTo>
                  <a:pt x="7" y="304"/>
                  <a:pt x="7" y="304"/>
                  <a:pt x="7" y="304"/>
                </a:cubicBezTo>
                <a:cubicBezTo>
                  <a:pt x="7" y="306"/>
                  <a:pt x="7" y="306"/>
                  <a:pt x="7" y="306"/>
                </a:cubicBezTo>
                <a:cubicBezTo>
                  <a:pt x="6" y="310"/>
                  <a:pt x="6" y="310"/>
                  <a:pt x="6" y="310"/>
                </a:cubicBezTo>
                <a:cubicBezTo>
                  <a:pt x="6" y="311"/>
                  <a:pt x="6" y="311"/>
                  <a:pt x="6" y="311"/>
                </a:cubicBezTo>
                <a:cubicBezTo>
                  <a:pt x="7" y="308"/>
                  <a:pt x="7" y="308"/>
                  <a:pt x="7" y="308"/>
                </a:cubicBezTo>
                <a:cubicBezTo>
                  <a:pt x="8" y="304"/>
                  <a:pt x="8" y="304"/>
                  <a:pt x="8" y="304"/>
                </a:cubicBezTo>
                <a:cubicBezTo>
                  <a:pt x="9" y="298"/>
                  <a:pt x="9" y="298"/>
                  <a:pt x="9" y="298"/>
                </a:cubicBezTo>
                <a:cubicBezTo>
                  <a:pt x="10" y="291"/>
                  <a:pt x="10" y="291"/>
                  <a:pt x="10" y="291"/>
                </a:cubicBezTo>
                <a:cubicBezTo>
                  <a:pt x="12" y="283"/>
                  <a:pt x="12" y="283"/>
                  <a:pt x="12" y="283"/>
                </a:cubicBezTo>
                <a:cubicBezTo>
                  <a:pt x="12" y="280"/>
                  <a:pt x="13" y="277"/>
                  <a:pt x="14" y="274"/>
                </a:cubicBezTo>
                <a:cubicBezTo>
                  <a:pt x="15" y="272"/>
                  <a:pt x="15" y="270"/>
                  <a:pt x="16" y="268"/>
                </a:cubicBezTo>
                <a:cubicBezTo>
                  <a:pt x="18" y="262"/>
                  <a:pt x="18" y="262"/>
                  <a:pt x="18" y="262"/>
                </a:cubicBezTo>
                <a:cubicBezTo>
                  <a:pt x="19" y="260"/>
                  <a:pt x="19" y="260"/>
                  <a:pt x="19" y="260"/>
                </a:cubicBezTo>
                <a:cubicBezTo>
                  <a:pt x="21" y="255"/>
                  <a:pt x="21" y="255"/>
                  <a:pt x="21" y="255"/>
                </a:cubicBezTo>
                <a:cubicBezTo>
                  <a:pt x="23" y="252"/>
                  <a:pt x="23" y="252"/>
                  <a:pt x="23" y="252"/>
                </a:cubicBezTo>
                <a:cubicBezTo>
                  <a:pt x="24" y="250"/>
                  <a:pt x="24" y="250"/>
                  <a:pt x="24" y="250"/>
                </a:cubicBezTo>
                <a:cubicBezTo>
                  <a:pt x="26" y="246"/>
                  <a:pt x="26" y="246"/>
                  <a:pt x="26" y="246"/>
                </a:cubicBezTo>
                <a:cubicBezTo>
                  <a:pt x="27" y="244"/>
                  <a:pt x="27" y="244"/>
                  <a:pt x="27" y="244"/>
                </a:cubicBezTo>
                <a:cubicBezTo>
                  <a:pt x="29" y="237"/>
                  <a:pt x="29" y="237"/>
                  <a:pt x="29" y="237"/>
                </a:cubicBezTo>
                <a:cubicBezTo>
                  <a:pt x="30" y="235"/>
                  <a:pt x="30" y="235"/>
                  <a:pt x="30" y="235"/>
                </a:cubicBezTo>
                <a:cubicBezTo>
                  <a:pt x="31" y="231"/>
                  <a:pt x="31" y="231"/>
                  <a:pt x="31" y="231"/>
                </a:cubicBezTo>
                <a:cubicBezTo>
                  <a:pt x="32" y="228"/>
                  <a:pt x="32" y="228"/>
                  <a:pt x="32" y="228"/>
                </a:cubicBezTo>
                <a:cubicBezTo>
                  <a:pt x="34" y="226"/>
                  <a:pt x="34" y="226"/>
                  <a:pt x="34" y="226"/>
                </a:cubicBezTo>
                <a:cubicBezTo>
                  <a:pt x="32" y="231"/>
                  <a:pt x="32" y="231"/>
                  <a:pt x="32" y="231"/>
                </a:cubicBezTo>
                <a:cubicBezTo>
                  <a:pt x="35" y="226"/>
                  <a:pt x="35" y="226"/>
                  <a:pt x="35" y="226"/>
                </a:cubicBezTo>
                <a:cubicBezTo>
                  <a:pt x="37" y="223"/>
                  <a:pt x="37" y="223"/>
                  <a:pt x="37" y="223"/>
                </a:cubicBezTo>
                <a:cubicBezTo>
                  <a:pt x="38" y="220"/>
                  <a:pt x="38" y="220"/>
                  <a:pt x="38" y="220"/>
                </a:cubicBezTo>
                <a:cubicBezTo>
                  <a:pt x="42" y="212"/>
                  <a:pt x="42" y="212"/>
                  <a:pt x="42" y="212"/>
                </a:cubicBezTo>
                <a:cubicBezTo>
                  <a:pt x="43" y="212"/>
                  <a:pt x="43" y="212"/>
                  <a:pt x="44" y="212"/>
                </a:cubicBezTo>
                <a:cubicBezTo>
                  <a:pt x="46" y="210"/>
                  <a:pt x="46" y="210"/>
                  <a:pt x="46" y="210"/>
                </a:cubicBezTo>
                <a:cubicBezTo>
                  <a:pt x="48" y="209"/>
                  <a:pt x="48" y="209"/>
                  <a:pt x="48" y="209"/>
                </a:cubicBezTo>
                <a:cubicBezTo>
                  <a:pt x="49" y="206"/>
                  <a:pt x="49" y="206"/>
                  <a:pt x="49" y="206"/>
                </a:cubicBezTo>
                <a:cubicBezTo>
                  <a:pt x="52" y="199"/>
                  <a:pt x="52" y="199"/>
                  <a:pt x="52" y="199"/>
                </a:cubicBezTo>
                <a:cubicBezTo>
                  <a:pt x="56" y="194"/>
                  <a:pt x="56" y="194"/>
                  <a:pt x="56" y="194"/>
                </a:cubicBezTo>
                <a:cubicBezTo>
                  <a:pt x="56" y="194"/>
                  <a:pt x="57" y="194"/>
                  <a:pt x="57" y="194"/>
                </a:cubicBezTo>
                <a:cubicBezTo>
                  <a:pt x="59" y="192"/>
                  <a:pt x="59" y="192"/>
                  <a:pt x="59" y="192"/>
                </a:cubicBezTo>
                <a:cubicBezTo>
                  <a:pt x="60" y="192"/>
                  <a:pt x="60" y="192"/>
                  <a:pt x="60" y="192"/>
                </a:cubicBezTo>
                <a:cubicBezTo>
                  <a:pt x="63" y="189"/>
                  <a:pt x="63" y="189"/>
                  <a:pt x="63" y="189"/>
                </a:cubicBezTo>
                <a:cubicBezTo>
                  <a:pt x="66" y="186"/>
                  <a:pt x="66" y="186"/>
                  <a:pt x="66" y="186"/>
                </a:cubicBezTo>
                <a:cubicBezTo>
                  <a:pt x="68" y="186"/>
                  <a:pt x="69" y="186"/>
                  <a:pt x="70" y="187"/>
                </a:cubicBezTo>
                <a:cubicBezTo>
                  <a:pt x="70" y="188"/>
                  <a:pt x="69" y="188"/>
                  <a:pt x="69" y="189"/>
                </a:cubicBezTo>
                <a:cubicBezTo>
                  <a:pt x="68" y="189"/>
                  <a:pt x="67" y="189"/>
                  <a:pt x="66" y="189"/>
                </a:cubicBezTo>
                <a:cubicBezTo>
                  <a:pt x="63" y="192"/>
                  <a:pt x="63" y="192"/>
                  <a:pt x="61" y="196"/>
                </a:cubicBezTo>
                <a:cubicBezTo>
                  <a:pt x="61" y="197"/>
                  <a:pt x="61" y="197"/>
                  <a:pt x="61" y="197"/>
                </a:cubicBezTo>
                <a:cubicBezTo>
                  <a:pt x="64" y="195"/>
                  <a:pt x="64" y="195"/>
                  <a:pt x="64" y="195"/>
                </a:cubicBezTo>
                <a:cubicBezTo>
                  <a:pt x="66" y="193"/>
                  <a:pt x="66" y="193"/>
                  <a:pt x="66" y="193"/>
                </a:cubicBezTo>
                <a:cubicBezTo>
                  <a:pt x="68" y="192"/>
                  <a:pt x="68" y="192"/>
                  <a:pt x="68" y="192"/>
                </a:cubicBezTo>
                <a:cubicBezTo>
                  <a:pt x="71" y="190"/>
                  <a:pt x="71" y="190"/>
                  <a:pt x="71" y="190"/>
                </a:cubicBezTo>
                <a:cubicBezTo>
                  <a:pt x="73" y="189"/>
                  <a:pt x="73" y="189"/>
                  <a:pt x="73" y="189"/>
                </a:cubicBezTo>
                <a:cubicBezTo>
                  <a:pt x="77" y="185"/>
                  <a:pt x="77" y="185"/>
                  <a:pt x="77" y="185"/>
                </a:cubicBezTo>
                <a:cubicBezTo>
                  <a:pt x="80" y="182"/>
                  <a:pt x="80" y="182"/>
                  <a:pt x="80" y="182"/>
                </a:cubicBezTo>
                <a:cubicBezTo>
                  <a:pt x="83" y="178"/>
                  <a:pt x="83" y="178"/>
                  <a:pt x="83" y="178"/>
                </a:cubicBezTo>
                <a:cubicBezTo>
                  <a:pt x="80" y="179"/>
                  <a:pt x="80" y="179"/>
                  <a:pt x="80" y="179"/>
                </a:cubicBezTo>
                <a:cubicBezTo>
                  <a:pt x="75" y="184"/>
                  <a:pt x="75" y="184"/>
                  <a:pt x="75" y="184"/>
                </a:cubicBezTo>
                <a:cubicBezTo>
                  <a:pt x="73" y="184"/>
                  <a:pt x="73" y="184"/>
                  <a:pt x="73" y="184"/>
                </a:cubicBezTo>
                <a:cubicBezTo>
                  <a:pt x="73" y="182"/>
                  <a:pt x="73" y="182"/>
                  <a:pt x="73" y="182"/>
                </a:cubicBezTo>
                <a:cubicBezTo>
                  <a:pt x="73" y="178"/>
                  <a:pt x="73" y="178"/>
                  <a:pt x="73" y="178"/>
                </a:cubicBezTo>
                <a:cubicBezTo>
                  <a:pt x="76" y="171"/>
                  <a:pt x="76" y="171"/>
                  <a:pt x="76" y="171"/>
                </a:cubicBezTo>
                <a:cubicBezTo>
                  <a:pt x="80" y="168"/>
                  <a:pt x="80" y="168"/>
                  <a:pt x="80" y="168"/>
                </a:cubicBezTo>
                <a:cubicBezTo>
                  <a:pt x="83" y="163"/>
                  <a:pt x="83" y="163"/>
                  <a:pt x="83" y="163"/>
                </a:cubicBezTo>
                <a:cubicBezTo>
                  <a:pt x="81" y="162"/>
                  <a:pt x="81" y="162"/>
                  <a:pt x="81" y="162"/>
                </a:cubicBezTo>
                <a:cubicBezTo>
                  <a:pt x="78" y="164"/>
                  <a:pt x="78" y="164"/>
                  <a:pt x="78" y="164"/>
                </a:cubicBezTo>
                <a:cubicBezTo>
                  <a:pt x="73" y="168"/>
                  <a:pt x="73" y="168"/>
                  <a:pt x="73" y="168"/>
                </a:cubicBezTo>
                <a:cubicBezTo>
                  <a:pt x="67" y="174"/>
                  <a:pt x="67" y="174"/>
                  <a:pt x="67" y="174"/>
                </a:cubicBezTo>
                <a:cubicBezTo>
                  <a:pt x="63" y="178"/>
                  <a:pt x="63" y="178"/>
                  <a:pt x="63" y="178"/>
                </a:cubicBezTo>
                <a:cubicBezTo>
                  <a:pt x="66" y="175"/>
                  <a:pt x="66" y="175"/>
                  <a:pt x="66" y="175"/>
                </a:cubicBezTo>
                <a:cubicBezTo>
                  <a:pt x="69" y="171"/>
                  <a:pt x="69" y="171"/>
                  <a:pt x="69" y="171"/>
                </a:cubicBezTo>
                <a:cubicBezTo>
                  <a:pt x="71" y="169"/>
                  <a:pt x="71" y="169"/>
                  <a:pt x="71" y="169"/>
                </a:cubicBezTo>
                <a:cubicBezTo>
                  <a:pt x="71" y="167"/>
                  <a:pt x="71" y="167"/>
                  <a:pt x="71" y="167"/>
                </a:cubicBezTo>
                <a:cubicBezTo>
                  <a:pt x="71" y="167"/>
                  <a:pt x="72" y="167"/>
                  <a:pt x="72" y="167"/>
                </a:cubicBezTo>
                <a:cubicBezTo>
                  <a:pt x="75" y="164"/>
                  <a:pt x="75" y="164"/>
                  <a:pt x="75" y="164"/>
                </a:cubicBezTo>
                <a:cubicBezTo>
                  <a:pt x="78" y="161"/>
                  <a:pt x="78" y="161"/>
                  <a:pt x="78" y="161"/>
                </a:cubicBezTo>
                <a:cubicBezTo>
                  <a:pt x="80" y="161"/>
                  <a:pt x="80" y="161"/>
                  <a:pt x="80" y="161"/>
                </a:cubicBezTo>
                <a:cubicBezTo>
                  <a:pt x="83" y="157"/>
                  <a:pt x="83" y="157"/>
                  <a:pt x="83" y="157"/>
                </a:cubicBezTo>
                <a:cubicBezTo>
                  <a:pt x="85" y="156"/>
                  <a:pt x="85" y="156"/>
                  <a:pt x="85" y="156"/>
                </a:cubicBezTo>
                <a:cubicBezTo>
                  <a:pt x="86" y="156"/>
                  <a:pt x="87" y="156"/>
                  <a:pt x="87" y="156"/>
                </a:cubicBezTo>
                <a:cubicBezTo>
                  <a:pt x="92" y="156"/>
                  <a:pt x="92" y="156"/>
                  <a:pt x="92" y="156"/>
                </a:cubicBezTo>
                <a:cubicBezTo>
                  <a:pt x="93" y="157"/>
                  <a:pt x="93" y="157"/>
                  <a:pt x="93" y="157"/>
                </a:cubicBezTo>
                <a:cubicBezTo>
                  <a:pt x="95" y="157"/>
                  <a:pt x="95" y="157"/>
                  <a:pt x="95" y="157"/>
                </a:cubicBezTo>
                <a:cubicBezTo>
                  <a:pt x="99" y="154"/>
                  <a:pt x="99" y="154"/>
                  <a:pt x="99" y="154"/>
                </a:cubicBezTo>
                <a:cubicBezTo>
                  <a:pt x="104" y="150"/>
                  <a:pt x="104" y="150"/>
                  <a:pt x="104" y="150"/>
                </a:cubicBezTo>
                <a:cubicBezTo>
                  <a:pt x="107" y="150"/>
                  <a:pt x="107" y="150"/>
                  <a:pt x="107" y="150"/>
                </a:cubicBezTo>
                <a:cubicBezTo>
                  <a:pt x="110" y="148"/>
                  <a:pt x="110" y="148"/>
                  <a:pt x="110" y="148"/>
                </a:cubicBezTo>
              </a:path>
            </a:pathLst>
          </a:custGeom>
          <a:solidFill>
            <a:schemeClr val="accent2"/>
          </a:solidFill>
          <a:ln w="9525">
            <a:noFill/>
            <a:round/>
          </a:ln>
        </p:spPr>
        <p:txBody>
          <a:bodyPr vert="horz" wrap="square" lIns="121920" tIns="60960" rIns="121920" bIns="60960" numCol="1" anchor="t" anchorCtr="0" compatLnSpc="1"/>
          <a:lstStyle/>
          <a:p>
            <a:endParaRPr lang="en-US" sz="3555">
              <a:latin typeface="微软雅黑" panose="020B0503020204020204" pitchFamily="34" charset="-122"/>
              <a:ea typeface="微软雅黑" panose="020B0503020204020204" pitchFamily="34" charset="-122"/>
            </a:endParaRPr>
          </a:p>
        </p:txBody>
      </p:sp>
      <p:sp>
        <p:nvSpPr>
          <p:cNvPr id="63" name="Arc 214"/>
          <p:cNvSpPr/>
          <p:nvPr/>
        </p:nvSpPr>
        <p:spPr>
          <a:xfrm>
            <a:off x="4912983" y="2901778"/>
            <a:ext cx="2350854" cy="2351160"/>
          </a:xfrm>
          <a:prstGeom prst="arc">
            <a:avLst>
              <a:gd name="adj1" fmla="val 21578092"/>
              <a:gd name="adj2" fmla="val 16283076"/>
            </a:avLst>
          </a:prstGeom>
          <a:ln w="19050">
            <a:solidFill>
              <a:schemeClr val="tx1">
                <a:lumMod val="65000"/>
                <a:lumOff val="35000"/>
              </a:schemeClr>
            </a:solidFill>
            <a:prstDash val="sysDot"/>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555">
              <a:latin typeface="微软雅黑" panose="020B0503020204020204" pitchFamily="34" charset="-122"/>
              <a:ea typeface="微软雅黑" panose="020B0503020204020204" pitchFamily="34" charset="-122"/>
            </a:endParaRPr>
          </a:p>
        </p:txBody>
      </p:sp>
      <p:cxnSp>
        <p:nvCxnSpPr>
          <p:cNvPr id="64" name="Straight Connector 219"/>
          <p:cNvCxnSpPr/>
          <p:nvPr/>
        </p:nvCxnSpPr>
        <p:spPr>
          <a:xfrm flipH="1">
            <a:off x="209175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5" name="Straight Connector 220"/>
          <p:cNvCxnSpPr/>
          <p:nvPr/>
        </p:nvCxnSpPr>
        <p:spPr>
          <a:xfrm flipH="1">
            <a:off x="7263838"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69" name="Straight Connector 224"/>
          <p:cNvCxnSpPr/>
          <p:nvPr/>
        </p:nvCxnSpPr>
        <p:spPr>
          <a:xfrm flipH="1">
            <a:off x="9536794" y="4077358"/>
            <a:ext cx="548044" cy="0"/>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cxnSp>
        <p:nvCxnSpPr>
          <p:cNvPr id="73" name="Straight Connector 228"/>
          <p:cNvCxnSpPr/>
          <p:nvPr/>
        </p:nvCxnSpPr>
        <p:spPr>
          <a:xfrm flipH="1">
            <a:off x="6116815" y="2904237"/>
            <a:ext cx="900779" cy="0"/>
          </a:xfrm>
          <a:prstGeom prst="line">
            <a:avLst/>
          </a:prstGeom>
          <a:ln w="19050">
            <a:solidFill>
              <a:schemeClr val="tx1">
                <a:lumMod val="65000"/>
                <a:lumOff val="35000"/>
              </a:schemeClr>
            </a:solidFill>
            <a:prstDash val="sysDot"/>
            <a:headEnd type="oval"/>
            <a:tailEnd type="none"/>
          </a:ln>
        </p:spPr>
        <p:style>
          <a:lnRef idx="1">
            <a:schemeClr val="accent1"/>
          </a:lnRef>
          <a:fillRef idx="0">
            <a:schemeClr val="accent1"/>
          </a:fillRef>
          <a:effectRef idx="0">
            <a:schemeClr val="accent1"/>
          </a:effectRef>
          <a:fontRef idx="minor">
            <a:schemeClr val="tx1"/>
          </a:fontRef>
        </p:style>
      </p:cxnSp>
      <p:grpSp>
        <p:nvGrpSpPr>
          <p:cNvPr id="74" name="Group 232"/>
          <p:cNvGrpSpPr/>
          <p:nvPr/>
        </p:nvGrpSpPr>
        <p:grpSpPr>
          <a:xfrm>
            <a:off x="7044814" y="2498565"/>
            <a:ext cx="823261" cy="823363"/>
            <a:chOff x="864537" y="1822859"/>
            <a:chExt cx="971309" cy="971307"/>
          </a:xfrm>
        </p:grpSpPr>
        <p:sp>
          <p:nvSpPr>
            <p:cNvPr id="75" name="Oval 233"/>
            <p:cNvSpPr/>
            <p:nvPr/>
          </p:nvSpPr>
          <p:spPr>
            <a:xfrm>
              <a:off x="932451" y="1890773"/>
              <a:ext cx="835480" cy="83547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02</a:t>
              </a:r>
            </a:p>
          </p:txBody>
        </p:sp>
        <p:sp>
          <p:nvSpPr>
            <p:cNvPr id="76" name="Oval 234"/>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77" name="Straight Connector 238"/>
          <p:cNvCxnSpPr/>
          <p:nvPr/>
        </p:nvCxnSpPr>
        <p:spPr>
          <a:xfrm>
            <a:off x="2338689"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78" name="Group 240"/>
          <p:cNvGrpSpPr/>
          <p:nvPr/>
        </p:nvGrpSpPr>
        <p:grpSpPr>
          <a:xfrm>
            <a:off x="1927059" y="5006797"/>
            <a:ext cx="823261" cy="823363"/>
            <a:chOff x="864537" y="1822859"/>
            <a:chExt cx="971309" cy="971307"/>
          </a:xfrm>
        </p:grpSpPr>
        <p:sp>
          <p:nvSpPr>
            <p:cNvPr id="79" name="Oval 241"/>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01</a:t>
              </a:r>
            </a:p>
          </p:txBody>
        </p:sp>
        <p:sp>
          <p:nvSpPr>
            <p:cNvPr id="80" name="Oval 242"/>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cxnSp>
        <p:nvCxnSpPr>
          <p:cNvPr id="81" name="Straight Connector 248"/>
          <p:cNvCxnSpPr/>
          <p:nvPr/>
        </p:nvCxnSpPr>
        <p:spPr>
          <a:xfrm>
            <a:off x="9804381" y="4099777"/>
            <a:ext cx="0" cy="881515"/>
          </a:xfrm>
          <a:prstGeom prst="line">
            <a:avLst/>
          </a:prstGeom>
          <a:ln w="19050">
            <a:solidFill>
              <a:schemeClr val="tx1">
                <a:lumMod val="65000"/>
                <a:lumOff val="35000"/>
              </a:schemeClr>
            </a:solidFill>
            <a:prstDash val="sysDot"/>
            <a:headEnd type="oval"/>
            <a:tailEnd type="oval"/>
          </a:ln>
        </p:spPr>
        <p:style>
          <a:lnRef idx="1">
            <a:schemeClr val="accent1"/>
          </a:lnRef>
          <a:fillRef idx="0">
            <a:schemeClr val="accent1"/>
          </a:fillRef>
          <a:effectRef idx="0">
            <a:schemeClr val="accent1"/>
          </a:effectRef>
          <a:fontRef idx="minor">
            <a:schemeClr val="tx1"/>
          </a:fontRef>
        </p:style>
      </p:cxnSp>
      <p:grpSp>
        <p:nvGrpSpPr>
          <p:cNvPr id="82" name="Group 249"/>
          <p:cNvGrpSpPr/>
          <p:nvPr/>
        </p:nvGrpSpPr>
        <p:grpSpPr>
          <a:xfrm>
            <a:off x="9392751" y="5006797"/>
            <a:ext cx="823261" cy="823363"/>
            <a:chOff x="864537" y="1822859"/>
            <a:chExt cx="971309" cy="971307"/>
          </a:xfrm>
        </p:grpSpPr>
        <p:sp>
          <p:nvSpPr>
            <p:cNvPr id="83" name="Oval 250"/>
            <p:cNvSpPr/>
            <p:nvPr/>
          </p:nvSpPr>
          <p:spPr>
            <a:xfrm>
              <a:off x="932452"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865" b="1" dirty="0">
                  <a:solidFill>
                    <a:schemeClr val="bg1"/>
                  </a:solidFill>
                  <a:latin typeface="微软雅黑" panose="020B0503020204020204" pitchFamily="34" charset="-122"/>
                  <a:ea typeface="微软雅黑" panose="020B0503020204020204" pitchFamily="34" charset="-122"/>
                </a:rPr>
                <a:t>03</a:t>
              </a:r>
            </a:p>
          </p:txBody>
        </p:sp>
        <p:sp>
          <p:nvSpPr>
            <p:cNvPr id="84" name="Oval 251"/>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solidFill>
                  <a:srgbClr val="FFC000"/>
                </a:solidFill>
                <a:latin typeface="微软雅黑" panose="020B0503020204020204" pitchFamily="34" charset="-122"/>
                <a:ea typeface="微软雅黑" panose="020B0503020204020204" pitchFamily="34" charset="-122"/>
              </a:endParaRPr>
            </a:p>
          </p:txBody>
        </p:sp>
      </p:grpSp>
      <p:grpSp>
        <p:nvGrpSpPr>
          <p:cNvPr id="13" name="组合 12"/>
          <p:cNvGrpSpPr/>
          <p:nvPr/>
        </p:nvGrpSpPr>
        <p:grpSpPr>
          <a:xfrm>
            <a:off x="7811882" y="3214790"/>
            <a:ext cx="1724911" cy="1725136"/>
            <a:chOff x="7812104" y="3185821"/>
            <a:chExt cx="1725136" cy="1725136"/>
          </a:xfrm>
        </p:grpSpPr>
        <p:grpSp>
          <p:nvGrpSpPr>
            <p:cNvPr id="66" name="Group 221"/>
            <p:cNvGrpSpPr/>
            <p:nvPr/>
          </p:nvGrpSpPr>
          <p:grpSpPr>
            <a:xfrm>
              <a:off x="7812104" y="3185821"/>
              <a:ext cx="1725136" cy="1725136"/>
              <a:chOff x="2183615" y="1663567"/>
              <a:chExt cx="1293852" cy="1293852"/>
            </a:xfrm>
          </p:grpSpPr>
          <p:sp>
            <p:nvSpPr>
              <p:cNvPr id="67" name="Oval 222"/>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8" name="Oval 223"/>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85" name="Group 9"/>
            <p:cNvGrpSpPr>
              <a:grpSpLocks noChangeAspect="1"/>
            </p:cNvGrpSpPr>
            <p:nvPr/>
          </p:nvGrpSpPr>
          <p:grpSpPr>
            <a:xfrm>
              <a:off x="8242990" y="3702679"/>
              <a:ext cx="863364" cy="691421"/>
              <a:chOff x="4572000" y="3414713"/>
              <a:chExt cx="374651" cy="277813"/>
            </a:xfrm>
            <a:solidFill>
              <a:schemeClr val="bg1"/>
            </a:solidFill>
          </p:grpSpPr>
          <p:sp>
            <p:nvSpPr>
              <p:cNvPr id="86"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7"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6" name="组合 25"/>
          <p:cNvGrpSpPr/>
          <p:nvPr/>
        </p:nvGrpSpPr>
        <p:grpSpPr>
          <a:xfrm>
            <a:off x="796849" y="3429821"/>
            <a:ext cx="1294910" cy="1295076"/>
            <a:chOff x="796158" y="3400852"/>
            <a:chExt cx="1295079" cy="1295076"/>
          </a:xfrm>
        </p:grpSpPr>
        <p:grpSp>
          <p:nvGrpSpPr>
            <p:cNvPr id="60" name="Group 211"/>
            <p:cNvGrpSpPr/>
            <p:nvPr/>
          </p:nvGrpSpPr>
          <p:grpSpPr>
            <a:xfrm>
              <a:off x="796158" y="3400852"/>
              <a:ext cx="1295079" cy="1295076"/>
              <a:chOff x="864537" y="1822859"/>
              <a:chExt cx="971309" cy="971307"/>
            </a:xfrm>
          </p:grpSpPr>
          <p:sp>
            <p:nvSpPr>
              <p:cNvPr id="61" name="Oval 189"/>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62" name="Oval 209"/>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88" name="Group 12"/>
            <p:cNvGrpSpPr/>
            <p:nvPr/>
          </p:nvGrpSpPr>
          <p:grpSpPr>
            <a:xfrm>
              <a:off x="1136503" y="3747067"/>
              <a:ext cx="614388" cy="602647"/>
              <a:chOff x="2905125" y="4002088"/>
              <a:chExt cx="249238" cy="244475"/>
            </a:xfrm>
            <a:solidFill>
              <a:schemeClr val="bg1"/>
            </a:solidFill>
          </p:grpSpPr>
          <p:sp>
            <p:nvSpPr>
              <p:cNvPr id="89" name="Freeform 50"/>
              <p:cNvSpPr>
                <a:spLocks noEditPoints="1"/>
              </p:cNvSpPr>
              <p:nvPr/>
            </p:nvSpPr>
            <p:spPr bwMode="auto">
              <a:xfrm>
                <a:off x="2905125" y="4002088"/>
                <a:ext cx="249238" cy="244475"/>
              </a:xfrm>
              <a:custGeom>
                <a:avLst/>
                <a:gdLst>
                  <a:gd name="T0" fmla="*/ 82 w 95"/>
                  <a:gd name="T1" fmla="*/ 58 h 93"/>
                  <a:gd name="T2" fmla="*/ 95 w 95"/>
                  <a:gd name="T3" fmla="*/ 52 h 93"/>
                  <a:gd name="T4" fmla="*/ 95 w 95"/>
                  <a:gd name="T5" fmla="*/ 42 h 93"/>
                  <a:gd name="T6" fmla="*/ 82 w 95"/>
                  <a:gd name="T7" fmla="*/ 36 h 93"/>
                  <a:gd name="T8" fmla="*/ 79 w 95"/>
                  <a:gd name="T9" fmla="*/ 31 h 93"/>
                  <a:gd name="T10" fmla="*/ 84 w 95"/>
                  <a:gd name="T11" fmla="*/ 18 h 93"/>
                  <a:gd name="T12" fmla="*/ 77 w 95"/>
                  <a:gd name="T13" fmla="*/ 10 h 93"/>
                  <a:gd name="T14" fmla="*/ 64 w 95"/>
                  <a:gd name="T15" fmla="*/ 16 h 93"/>
                  <a:gd name="T16" fmla="*/ 58 w 95"/>
                  <a:gd name="T17" fmla="*/ 13 h 93"/>
                  <a:gd name="T18" fmla="*/ 52 w 95"/>
                  <a:gd name="T19" fmla="*/ 0 h 93"/>
                  <a:gd name="T20" fmla="*/ 42 w 95"/>
                  <a:gd name="T21" fmla="*/ 0 h 93"/>
                  <a:gd name="T22" fmla="*/ 36 w 95"/>
                  <a:gd name="T23" fmla="*/ 13 h 93"/>
                  <a:gd name="T24" fmla="*/ 31 w 95"/>
                  <a:gd name="T25" fmla="*/ 16 h 93"/>
                  <a:gd name="T26" fmla="*/ 17 w 95"/>
                  <a:gd name="T27" fmla="*/ 11 h 93"/>
                  <a:gd name="T28" fmla="*/ 10 w 95"/>
                  <a:gd name="T29" fmla="*/ 18 h 93"/>
                  <a:gd name="T30" fmla="*/ 15 w 95"/>
                  <a:gd name="T31" fmla="*/ 31 h 93"/>
                  <a:gd name="T32" fmla="*/ 13 w 95"/>
                  <a:gd name="T33" fmla="*/ 36 h 93"/>
                  <a:gd name="T34" fmla="*/ 0 w 95"/>
                  <a:gd name="T35" fmla="*/ 42 h 93"/>
                  <a:gd name="T36" fmla="*/ 0 w 95"/>
                  <a:gd name="T37" fmla="*/ 52 h 93"/>
                  <a:gd name="T38" fmla="*/ 13 w 95"/>
                  <a:gd name="T39" fmla="*/ 58 h 93"/>
                  <a:gd name="T40" fmla="*/ 15 w 95"/>
                  <a:gd name="T41" fmla="*/ 63 h 93"/>
                  <a:gd name="T42" fmla="*/ 10 w 95"/>
                  <a:gd name="T43" fmla="*/ 76 h 93"/>
                  <a:gd name="T44" fmla="*/ 18 w 95"/>
                  <a:gd name="T45" fmla="*/ 84 h 93"/>
                  <a:gd name="T46" fmla="*/ 31 w 95"/>
                  <a:gd name="T47" fmla="*/ 78 h 93"/>
                  <a:gd name="T48" fmla="*/ 37 w 95"/>
                  <a:gd name="T49" fmla="*/ 81 h 93"/>
                  <a:gd name="T50" fmla="*/ 42 w 95"/>
                  <a:gd name="T51" fmla="*/ 93 h 93"/>
                  <a:gd name="T52" fmla="*/ 53 w 95"/>
                  <a:gd name="T53" fmla="*/ 93 h 93"/>
                  <a:gd name="T54" fmla="*/ 58 w 95"/>
                  <a:gd name="T55" fmla="*/ 81 h 93"/>
                  <a:gd name="T56" fmla="*/ 64 w 95"/>
                  <a:gd name="T57" fmla="*/ 78 h 93"/>
                  <a:gd name="T58" fmla="*/ 77 w 95"/>
                  <a:gd name="T59" fmla="*/ 83 h 93"/>
                  <a:gd name="T60" fmla="*/ 85 w 95"/>
                  <a:gd name="T61" fmla="*/ 76 h 93"/>
                  <a:gd name="T62" fmla="*/ 79 w 95"/>
                  <a:gd name="T63" fmla="*/ 63 h 93"/>
                  <a:gd name="T64" fmla="*/ 82 w 95"/>
                  <a:gd name="T65" fmla="*/ 58 h 93"/>
                  <a:gd name="T66" fmla="*/ 47 w 95"/>
                  <a:gd name="T67" fmla="*/ 62 h 93"/>
                  <a:gd name="T68" fmla="*/ 32 w 95"/>
                  <a:gd name="T69" fmla="*/ 47 h 93"/>
                  <a:gd name="T70" fmla="*/ 47 w 95"/>
                  <a:gd name="T71" fmla="*/ 32 h 93"/>
                  <a:gd name="T72" fmla="*/ 63 w 95"/>
                  <a:gd name="T73" fmla="*/ 47 h 93"/>
                  <a:gd name="T74" fmla="*/ 47 w 95"/>
                  <a:gd name="T75" fmla="*/ 62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5" h="93">
                    <a:moveTo>
                      <a:pt x="82" y="58"/>
                    </a:moveTo>
                    <a:cubicBezTo>
                      <a:pt x="82" y="58"/>
                      <a:pt x="95" y="53"/>
                      <a:pt x="95" y="52"/>
                    </a:cubicBezTo>
                    <a:cubicBezTo>
                      <a:pt x="95" y="42"/>
                      <a:pt x="95" y="42"/>
                      <a:pt x="95" y="42"/>
                    </a:cubicBezTo>
                    <a:cubicBezTo>
                      <a:pt x="95" y="41"/>
                      <a:pt x="82" y="36"/>
                      <a:pt x="82" y="36"/>
                    </a:cubicBezTo>
                    <a:cubicBezTo>
                      <a:pt x="79" y="31"/>
                      <a:pt x="79" y="31"/>
                      <a:pt x="79" y="31"/>
                    </a:cubicBezTo>
                    <a:cubicBezTo>
                      <a:pt x="79" y="31"/>
                      <a:pt x="85" y="18"/>
                      <a:pt x="84" y="18"/>
                    </a:cubicBezTo>
                    <a:cubicBezTo>
                      <a:pt x="77" y="10"/>
                      <a:pt x="77" y="10"/>
                      <a:pt x="77" y="10"/>
                    </a:cubicBezTo>
                    <a:cubicBezTo>
                      <a:pt x="77" y="10"/>
                      <a:pt x="64" y="16"/>
                      <a:pt x="64" y="16"/>
                    </a:cubicBezTo>
                    <a:cubicBezTo>
                      <a:pt x="58" y="13"/>
                      <a:pt x="58" y="13"/>
                      <a:pt x="58" y="13"/>
                    </a:cubicBezTo>
                    <a:cubicBezTo>
                      <a:pt x="58" y="13"/>
                      <a:pt x="53" y="0"/>
                      <a:pt x="52" y="0"/>
                    </a:cubicBezTo>
                    <a:cubicBezTo>
                      <a:pt x="42" y="0"/>
                      <a:pt x="42" y="0"/>
                      <a:pt x="42" y="0"/>
                    </a:cubicBezTo>
                    <a:cubicBezTo>
                      <a:pt x="41" y="0"/>
                      <a:pt x="36" y="13"/>
                      <a:pt x="36" y="13"/>
                    </a:cubicBezTo>
                    <a:cubicBezTo>
                      <a:pt x="31" y="16"/>
                      <a:pt x="31" y="16"/>
                      <a:pt x="31" y="16"/>
                    </a:cubicBezTo>
                    <a:cubicBezTo>
                      <a:pt x="31" y="16"/>
                      <a:pt x="18" y="10"/>
                      <a:pt x="17" y="11"/>
                    </a:cubicBezTo>
                    <a:cubicBezTo>
                      <a:pt x="10" y="18"/>
                      <a:pt x="10" y="18"/>
                      <a:pt x="10" y="18"/>
                    </a:cubicBezTo>
                    <a:cubicBezTo>
                      <a:pt x="9" y="18"/>
                      <a:pt x="15" y="31"/>
                      <a:pt x="15" y="31"/>
                    </a:cubicBezTo>
                    <a:cubicBezTo>
                      <a:pt x="13" y="36"/>
                      <a:pt x="13" y="36"/>
                      <a:pt x="13" y="36"/>
                    </a:cubicBezTo>
                    <a:cubicBezTo>
                      <a:pt x="13" y="36"/>
                      <a:pt x="0" y="41"/>
                      <a:pt x="0" y="42"/>
                    </a:cubicBezTo>
                    <a:cubicBezTo>
                      <a:pt x="0" y="52"/>
                      <a:pt x="0" y="52"/>
                      <a:pt x="0" y="52"/>
                    </a:cubicBezTo>
                    <a:cubicBezTo>
                      <a:pt x="0" y="53"/>
                      <a:pt x="13" y="58"/>
                      <a:pt x="13" y="58"/>
                    </a:cubicBezTo>
                    <a:cubicBezTo>
                      <a:pt x="15" y="63"/>
                      <a:pt x="15" y="63"/>
                      <a:pt x="15" y="63"/>
                    </a:cubicBezTo>
                    <a:cubicBezTo>
                      <a:pt x="15" y="63"/>
                      <a:pt x="10" y="76"/>
                      <a:pt x="10" y="76"/>
                    </a:cubicBezTo>
                    <a:cubicBezTo>
                      <a:pt x="18" y="84"/>
                      <a:pt x="18" y="84"/>
                      <a:pt x="18" y="84"/>
                    </a:cubicBezTo>
                    <a:cubicBezTo>
                      <a:pt x="18" y="84"/>
                      <a:pt x="31" y="78"/>
                      <a:pt x="31" y="78"/>
                    </a:cubicBezTo>
                    <a:cubicBezTo>
                      <a:pt x="37" y="81"/>
                      <a:pt x="37" y="81"/>
                      <a:pt x="37" y="81"/>
                    </a:cubicBezTo>
                    <a:cubicBezTo>
                      <a:pt x="37" y="81"/>
                      <a:pt x="42" y="93"/>
                      <a:pt x="42" y="93"/>
                    </a:cubicBezTo>
                    <a:cubicBezTo>
                      <a:pt x="53" y="93"/>
                      <a:pt x="53" y="93"/>
                      <a:pt x="53" y="93"/>
                    </a:cubicBezTo>
                    <a:cubicBezTo>
                      <a:pt x="53" y="93"/>
                      <a:pt x="58" y="81"/>
                      <a:pt x="58" y="81"/>
                    </a:cubicBezTo>
                    <a:cubicBezTo>
                      <a:pt x="64" y="78"/>
                      <a:pt x="64" y="78"/>
                      <a:pt x="64" y="78"/>
                    </a:cubicBezTo>
                    <a:cubicBezTo>
                      <a:pt x="64" y="78"/>
                      <a:pt x="77" y="84"/>
                      <a:pt x="77" y="83"/>
                    </a:cubicBezTo>
                    <a:cubicBezTo>
                      <a:pt x="85" y="76"/>
                      <a:pt x="85" y="76"/>
                      <a:pt x="85" y="76"/>
                    </a:cubicBezTo>
                    <a:cubicBezTo>
                      <a:pt x="85" y="76"/>
                      <a:pt x="79" y="63"/>
                      <a:pt x="79" y="63"/>
                    </a:cubicBezTo>
                    <a:lnTo>
                      <a:pt x="82" y="58"/>
                    </a:lnTo>
                    <a:close/>
                    <a:moveTo>
                      <a:pt x="47" y="62"/>
                    </a:moveTo>
                    <a:cubicBezTo>
                      <a:pt x="39" y="62"/>
                      <a:pt x="32" y="55"/>
                      <a:pt x="32" y="47"/>
                    </a:cubicBezTo>
                    <a:cubicBezTo>
                      <a:pt x="32" y="39"/>
                      <a:pt x="39" y="32"/>
                      <a:pt x="47" y="32"/>
                    </a:cubicBezTo>
                    <a:cubicBezTo>
                      <a:pt x="56" y="32"/>
                      <a:pt x="63" y="39"/>
                      <a:pt x="63" y="47"/>
                    </a:cubicBezTo>
                    <a:cubicBezTo>
                      <a:pt x="63" y="55"/>
                      <a:pt x="56" y="62"/>
                      <a:pt x="47" y="6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0" name="Oval 51"/>
              <p:cNvSpPr>
                <a:spLocks noChangeArrowheads="1"/>
              </p:cNvSpPr>
              <p:nvPr/>
            </p:nvSpPr>
            <p:spPr bwMode="auto">
              <a:xfrm>
                <a:off x="3005138" y="4102100"/>
                <a:ext cx="49213" cy="47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12" name="组合 11"/>
          <p:cNvGrpSpPr/>
          <p:nvPr/>
        </p:nvGrpSpPr>
        <p:grpSpPr>
          <a:xfrm>
            <a:off x="2640032" y="3214790"/>
            <a:ext cx="1724911" cy="1725136"/>
            <a:chOff x="2639580" y="3185821"/>
            <a:chExt cx="1725136" cy="1725136"/>
          </a:xfrm>
        </p:grpSpPr>
        <p:grpSp>
          <p:nvGrpSpPr>
            <p:cNvPr id="57" name="Group 210"/>
            <p:cNvGrpSpPr/>
            <p:nvPr/>
          </p:nvGrpSpPr>
          <p:grpSpPr>
            <a:xfrm>
              <a:off x="2639580" y="3185821"/>
              <a:ext cx="1725136" cy="1725136"/>
              <a:chOff x="2183615" y="1663567"/>
              <a:chExt cx="1293852" cy="1293852"/>
            </a:xfrm>
          </p:grpSpPr>
          <p:sp>
            <p:nvSpPr>
              <p:cNvPr id="58" name="Oval 195"/>
              <p:cNvSpPr/>
              <p:nvPr/>
            </p:nvSpPr>
            <p:spPr>
              <a:xfrm>
                <a:off x="2283175" y="1763127"/>
                <a:ext cx="1094733" cy="1094733"/>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59" name="Oval 208"/>
              <p:cNvSpPr/>
              <p:nvPr/>
            </p:nvSpPr>
            <p:spPr>
              <a:xfrm>
                <a:off x="2183615" y="1663567"/>
                <a:ext cx="1293852" cy="1293852"/>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a:latin typeface="微软雅黑" panose="020B0503020204020204" pitchFamily="34" charset="-122"/>
                  <a:ea typeface="微软雅黑" panose="020B0503020204020204" pitchFamily="34" charset="-122"/>
                </a:endParaRPr>
              </a:p>
            </p:txBody>
          </p:sp>
        </p:grpSp>
        <p:grpSp>
          <p:nvGrpSpPr>
            <p:cNvPr id="91" name="Group 15"/>
            <p:cNvGrpSpPr/>
            <p:nvPr/>
          </p:nvGrpSpPr>
          <p:grpSpPr>
            <a:xfrm>
              <a:off x="3002121" y="3679103"/>
              <a:ext cx="1000054" cy="738573"/>
              <a:chOff x="3052763" y="2647950"/>
              <a:chExt cx="346075" cy="255588"/>
            </a:xfrm>
            <a:solidFill>
              <a:schemeClr val="bg1"/>
            </a:solidFill>
          </p:grpSpPr>
          <p:sp>
            <p:nvSpPr>
              <p:cNvPr id="92" name="Freeform 108"/>
              <p:cNvSpPr/>
              <p:nvPr/>
            </p:nvSpPr>
            <p:spPr bwMode="auto">
              <a:xfrm>
                <a:off x="3175000" y="2825750"/>
                <a:ext cx="100013" cy="77788"/>
              </a:xfrm>
              <a:custGeom>
                <a:avLst/>
                <a:gdLst>
                  <a:gd name="T0" fmla="*/ 36 w 38"/>
                  <a:gd name="T1" fmla="*/ 11 h 30"/>
                  <a:gd name="T2" fmla="*/ 1 w 38"/>
                  <a:gd name="T3" fmla="*/ 11 h 30"/>
                  <a:gd name="T4" fmla="*/ 1 w 38"/>
                  <a:gd name="T5" fmla="*/ 13 h 30"/>
                  <a:gd name="T6" fmla="*/ 19 w 38"/>
                  <a:gd name="T7" fmla="*/ 30 h 30"/>
                  <a:gd name="T8" fmla="*/ 36 w 38"/>
                  <a:gd name="T9" fmla="*/ 13 h 30"/>
                  <a:gd name="T10" fmla="*/ 36 w 38"/>
                  <a:gd name="T11" fmla="*/ 11 h 30"/>
                </a:gdLst>
                <a:ahLst/>
                <a:cxnLst>
                  <a:cxn ang="0">
                    <a:pos x="T0" y="T1"/>
                  </a:cxn>
                  <a:cxn ang="0">
                    <a:pos x="T2" y="T3"/>
                  </a:cxn>
                  <a:cxn ang="0">
                    <a:pos x="T4" y="T5"/>
                  </a:cxn>
                  <a:cxn ang="0">
                    <a:pos x="T6" y="T7"/>
                  </a:cxn>
                  <a:cxn ang="0">
                    <a:pos x="T8" y="T9"/>
                  </a:cxn>
                  <a:cxn ang="0">
                    <a:pos x="T10" y="T11"/>
                  </a:cxn>
                </a:cxnLst>
                <a:rect l="0" t="0" r="r" b="b"/>
                <a:pathLst>
                  <a:path w="38" h="30">
                    <a:moveTo>
                      <a:pt x="36" y="11"/>
                    </a:moveTo>
                    <a:cubicBezTo>
                      <a:pt x="26" y="1"/>
                      <a:pt x="12" y="0"/>
                      <a:pt x="1" y="11"/>
                    </a:cubicBezTo>
                    <a:cubicBezTo>
                      <a:pt x="0" y="11"/>
                      <a:pt x="0" y="12"/>
                      <a:pt x="1" y="13"/>
                    </a:cubicBezTo>
                    <a:cubicBezTo>
                      <a:pt x="19" y="30"/>
                      <a:pt x="19" y="30"/>
                      <a:pt x="19" y="30"/>
                    </a:cubicBezTo>
                    <a:cubicBezTo>
                      <a:pt x="36" y="13"/>
                      <a:pt x="36" y="13"/>
                      <a:pt x="36" y="13"/>
                    </a:cubicBezTo>
                    <a:cubicBezTo>
                      <a:pt x="38" y="12"/>
                      <a:pt x="37" y="11"/>
                      <a:pt x="36" y="1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3" name="Freeform 109"/>
              <p:cNvSpPr/>
              <p:nvPr/>
            </p:nvSpPr>
            <p:spPr bwMode="auto">
              <a:xfrm>
                <a:off x="3109913" y="2736850"/>
                <a:ext cx="230188" cy="101600"/>
              </a:xfrm>
              <a:custGeom>
                <a:avLst/>
                <a:gdLst>
                  <a:gd name="T0" fmla="*/ 87 w 88"/>
                  <a:gd name="T1" fmla="*/ 24 h 39"/>
                  <a:gd name="T2" fmla="*/ 0 w 88"/>
                  <a:gd name="T3" fmla="*/ 24 h 39"/>
                  <a:gd name="T4" fmla="*/ 0 w 88"/>
                  <a:gd name="T5" fmla="*/ 26 h 39"/>
                  <a:gd name="T6" fmla="*/ 13 w 88"/>
                  <a:gd name="T7" fmla="*/ 38 h 39"/>
                  <a:gd name="T8" fmla="*/ 15 w 88"/>
                  <a:gd name="T9" fmla="*/ 38 h 39"/>
                  <a:gd name="T10" fmla="*/ 73 w 88"/>
                  <a:gd name="T11" fmla="*/ 38 h 39"/>
                  <a:gd name="T12" fmla="*/ 75 w 88"/>
                  <a:gd name="T13" fmla="*/ 38 h 39"/>
                  <a:gd name="T14" fmla="*/ 87 w 88"/>
                  <a:gd name="T15" fmla="*/ 26 h 39"/>
                  <a:gd name="T16" fmla="*/ 87 w 88"/>
                  <a:gd name="T17" fmla="*/ 26 h 39"/>
                  <a:gd name="T18" fmla="*/ 87 w 88"/>
                  <a:gd name="T19" fmla="*/ 24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39">
                    <a:moveTo>
                      <a:pt x="87" y="24"/>
                    </a:moveTo>
                    <a:cubicBezTo>
                      <a:pt x="63" y="0"/>
                      <a:pt x="24" y="0"/>
                      <a:pt x="0" y="24"/>
                    </a:cubicBezTo>
                    <a:cubicBezTo>
                      <a:pt x="0" y="24"/>
                      <a:pt x="0" y="25"/>
                      <a:pt x="0" y="26"/>
                    </a:cubicBezTo>
                    <a:cubicBezTo>
                      <a:pt x="13" y="38"/>
                      <a:pt x="13" y="38"/>
                      <a:pt x="13" y="38"/>
                    </a:cubicBezTo>
                    <a:cubicBezTo>
                      <a:pt x="13" y="39"/>
                      <a:pt x="14" y="39"/>
                      <a:pt x="15" y="38"/>
                    </a:cubicBezTo>
                    <a:cubicBezTo>
                      <a:pt x="31" y="22"/>
                      <a:pt x="57" y="22"/>
                      <a:pt x="73" y="38"/>
                    </a:cubicBezTo>
                    <a:cubicBezTo>
                      <a:pt x="73" y="39"/>
                      <a:pt x="74" y="39"/>
                      <a:pt x="75" y="38"/>
                    </a:cubicBezTo>
                    <a:cubicBezTo>
                      <a:pt x="87" y="26"/>
                      <a:pt x="87" y="26"/>
                      <a:pt x="87" y="26"/>
                    </a:cubicBezTo>
                    <a:cubicBezTo>
                      <a:pt x="87" y="26"/>
                      <a:pt x="87" y="26"/>
                      <a:pt x="87" y="26"/>
                    </a:cubicBezTo>
                    <a:cubicBezTo>
                      <a:pt x="88" y="25"/>
                      <a:pt x="88" y="24"/>
                      <a:pt x="87" y="2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94" name="Freeform 110"/>
              <p:cNvSpPr/>
              <p:nvPr/>
            </p:nvSpPr>
            <p:spPr bwMode="auto">
              <a:xfrm>
                <a:off x="3052763" y="2647950"/>
                <a:ext cx="346075" cy="134938"/>
              </a:xfrm>
              <a:custGeom>
                <a:avLst/>
                <a:gdLst>
                  <a:gd name="T0" fmla="*/ 131 w 132"/>
                  <a:gd name="T1" fmla="*/ 36 h 52"/>
                  <a:gd name="T2" fmla="*/ 131 w 132"/>
                  <a:gd name="T3" fmla="*/ 36 h 52"/>
                  <a:gd name="T4" fmla="*/ 1 w 132"/>
                  <a:gd name="T5" fmla="*/ 36 h 52"/>
                  <a:gd name="T6" fmla="*/ 1 w 132"/>
                  <a:gd name="T7" fmla="*/ 38 h 52"/>
                  <a:gd name="T8" fmla="*/ 13 w 132"/>
                  <a:gd name="T9" fmla="*/ 51 h 52"/>
                  <a:gd name="T10" fmla="*/ 16 w 132"/>
                  <a:gd name="T11" fmla="*/ 51 h 52"/>
                  <a:gd name="T12" fmla="*/ 116 w 132"/>
                  <a:gd name="T13" fmla="*/ 51 h 52"/>
                  <a:gd name="T14" fmla="*/ 118 w 132"/>
                  <a:gd name="T15" fmla="*/ 51 h 52"/>
                  <a:gd name="T16" fmla="*/ 131 w 132"/>
                  <a:gd name="T17" fmla="*/ 38 h 52"/>
                  <a:gd name="T18" fmla="*/ 131 w 132"/>
                  <a:gd name="T19" fmla="*/ 38 h 52"/>
                  <a:gd name="T20" fmla="*/ 131 w 132"/>
                  <a:gd name="T21" fmla="*/ 3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32" h="52">
                    <a:moveTo>
                      <a:pt x="131" y="36"/>
                    </a:moveTo>
                    <a:cubicBezTo>
                      <a:pt x="131" y="36"/>
                      <a:pt x="131" y="36"/>
                      <a:pt x="131" y="36"/>
                    </a:cubicBezTo>
                    <a:cubicBezTo>
                      <a:pt x="95" y="0"/>
                      <a:pt x="36" y="0"/>
                      <a:pt x="1" y="36"/>
                    </a:cubicBezTo>
                    <a:cubicBezTo>
                      <a:pt x="0" y="37"/>
                      <a:pt x="0" y="38"/>
                      <a:pt x="1" y="38"/>
                    </a:cubicBezTo>
                    <a:cubicBezTo>
                      <a:pt x="13" y="51"/>
                      <a:pt x="13" y="51"/>
                      <a:pt x="13" y="51"/>
                    </a:cubicBezTo>
                    <a:cubicBezTo>
                      <a:pt x="14" y="52"/>
                      <a:pt x="15" y="52"/>
                      <a:pt x="16" y="51"/>
                    </a:cubicBezTo>
                    <a:cubicBezTo>
                      <a:pt x="43" y="23"/>
                      <a:pt x="88" y="23"/>
                      <a:pt x="116" y="51"/>
                    </a:cubicBezTo>
                    <a:cubicBezTo>
                      <a:pt x="117" y="52"/>
                      <a:pt x="118" y="52"/>
                      <a:pt x="118" y="51"/>
                    </a:cubicBezTo>
                    <a:cubicBezTo>
                      <a:pt x="131" y="38"/>
                      <a:pt x="131" y="38"/>
                      <a:pt x="131" y="38"/>
                    </a:cubicBezTo>
                    <a:cubicBezTo>
                      <a:pt x="131" y="38"/>
                      <a:pt x="131" y="38"/>
                      <a:pt x="131" y="38"/>
                    </a:cubicBezTo>
                    <a:cubicBezTo>
                      <a:pt x="132" y="38"/>
                      <a:pt x="132" y="37"/>
                      <a:pt x="131" y="3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grpSp>
        <p:nvGrpSpPr>
          <p:cNvPr id="24" name="组合 23"/>
          <p:cNvGrpSpPr/>
          <p:nvPr/>
        </p:nvGrpSpPr>
        <p:grpSpPr>
          <a:xfrm>
            <a:off x="10084839" y="3429821"/>
            <a:ext cx="1294910" cy="1295076"/>
            <a:chOff x="10085357" y="3400852"/>
            <a:chExt cx="1295079" cy="1295076"/>
          </a:xfrm>
        </p:grpSpPr>
        <p:grpSp>
          <p:nvGrpSpPr>
            <p:cNvPr id="70" name="Group 225"/>
            <p:cNvGrpSpPr/>
            <p:nvPr/>
          </p:nvGrpSpPr>
          <p:grpSpPr>
            <a:xfrm>
              <a:off x="10085357" y="3400852"/>
              <a:ext cx="1295079" cy="1295076"/>
              <a:chOff x="864537" y="1822859"/>
              <a:chExt cx="971309" cy="971307"/>
            </a:xfrm>
          </p:grpSpPr>
          <p:sp>
            <p:nvSpPr>
              <p:cNvPr id="71" name="Oval 226"/>
              <p:cNvSpPr/>
              <p:nvPr/>
            </p:nvSpPr>
            <p:spPr>
              <a:xfrm>
                <a:off x="932451" y="1890773"/>
                <a:ext cx="835480" cy="835478"/>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sp>
            <p:nvSpPr>
              <p:cNvPr id="72" name="Oval 227"/>
              <p:cNvSpPr/>
              <p:nvPr/>
            </p:nvSpPr>
            <p:spPr>
              <a:xfrm>
                <a:off x="864537" y="1822859"/>
                <a:ext cx="971309" cy="971307"/>
              </a:xfrm>
              <a:prstGeom prst="ellipse">
                <a:avLst/>
              </a:prstGeom>
              <a:noFill/>
              <a:ln w="19050">
                <a:solidFill>
                  <a:schemeClr val="tx1">
                    <a:lumMod val="65000"/>
                    <a:lumOff val="3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latin typeface="微软雅黑" panose="020B0503020204020204" pitchFamily="34" charset="-122"/>
                  <a:ea typeface="微软雅黑" panose="020B0503020204020204" pitchFamily="34" charset="-122"/>
                </a:endParaRPr>
              </a:p>
            </p:txBody>
          </p:sp>
        </p:grpSp>
        <p:grpSp>
          <p:nvGrpSpPr>
            <p:cNvPr id="97" name="组合 96"/>
            <p:cNvGrpSpPr/>
            <p:nvPr/>
          </p:nvGrpSpPr>
          <p:grpSpPr>
            <a:xfrm>
              <a:off x="10509761" y="3757074"/>
              <a:ext cx="446271" cy="582632"/>
              <a:chOff x="9896690" y="3140691"/>
              <a:chExt cx="425020" cy="554888"/>
            </a:xfrm>
            <a:solidFill>
              <a:schemeClr val="bg1"/>
            </a:solidFill>
          </p:grpSpPr>
          <p:sp>
            <p:nvSpPr>
              <p:cNvPr id="98" name="Freeform 37"/>
              <p:cNvSpPr>
                <a:spLocks noEditPoints="1"/>
              </p:cNvSpPr>
              <p:nvPr/>
            </p:nvSpPr>
            <p:spPr bwMode="auto">
              <a:xfrm>
                <a:off x="9896690" y="3140691"/>
                <a:ext cx="425020" cy="554888"/>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99" name="Freeform 38"/>
              <p:cNvSpPr/>
              <p:nvPr/>
            </p:nvSpPr>
            <p:spPr bwMode="auto">
              <a:xfrm>
                <a:off x="10080866" y="3518487"/>
                <a:ext cx="56669" cy="125146"/>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grpSp>
      <p:sp>
        <p:nvSpPr>
          <p:cNvPr id="104" name="矩形 103"/>
          <p:cNvSpPr/>
          <p:nvPr/>
        </p:nvSpPr>
        <p:spPr>
          <a:xfrm>
            <a:off x="2763966" y="5106173"/>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5" name="矩形 47"/>
          <p:cNvSpPr>
            <a:spLocks noChangeArrowheads="1"/>
          </p:cNvSpPr>
          <p:nvPr/>
        </p:nvSpPr>
        <p:spPr bwMode="auto">
          <a:xfrm>
            <a:off x="2763965"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106" name="矩形 105"/>
          <p:cNvSpPr/>
          <p:nvPr/>
        </p:nvSpPr>
        <p:spPr>
          <a:xfrm>
            <a:off x="6792587" y="1283704"/>
            <a:ext cx="1551565" cy="430879"/>
          </a:xfrm>
          <a:prstGeom prst="rect">
            <a:avLst/>
          </a:prstGeom>
        </p:spPr>
        <p:txBody>
          <a:bodyPr wrap="square" lIns="91431" tIns="45716" rIns="91431" bIns="45716">
            <a:spAutoFit/>
          </a:bodyPr>
          <a:lstStyle/>
          <a:p>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7" name="矩形 47"/>
          <p:cNvSpPr>
            <a:spLocks noChangeArrowheads="1"/>
          </p:cNvSpPr>
          <p:nvPr/>
        </p:nvSpPr>
        <p:spPr bwMode="auto">
          <a:xfrm>
            <a:off x="6792586" y="1690438"/>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108" name="矩形 107"/>
          <p:cNvSpPr/>
          <p:nvPr/>
        </p:nvSpPr>
        <p:spPr>
          <a:xfrm>
            <a:off x="7827542" y="5106173"/>
            <a:ext cx="1551565" cy="430879"/>
          </a:xfrm>
          <a:prstGeom prst="rect">
            <a:avLst/>
          </a:prstGeom>
        </p:spPr>
        <p:txBody>
          <a:bodyPr wrap="square" lIns="91431" tIns="45716" rIns="91431" bIns="45716">
            <a:spAutoFit/>
          </a:bodyPr>
          <a:lstStyle/>
          <a:p>
            <a:pPr algn="r"/>
            <a:r>
              <a:rPr lang="zh-CN" altLang="en-US" sz="2200" b="1" dirty="0">
                <a:solidFill>
                  <a:schemeClr val="tx1">
                    <a:lumMod val="65000"/>
                    <a:lumOff val="35000"/>
                  </a:schemeClr>
                </a:solidFill>
                <a:latin typeface="微软雅黑" panose="020B0503020204020204" pitchFamily="34" charset="-122"/>
                <a:ea typeface="微软雅黑" panose="020B0503020204020204" pitchFamily="34" charset="-122"/>
              </a:rPr>
              <a:t>添加标题</a:t>
            </a:r>
            <a:endParaRPr lang="en-US" altLang="zh-CN" sz="2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9" name="矩形 47"/>
          <p:cNvSpPr>
            <a:spLocks noChangeArrowheads="1"/>
          </p:cNvSpPr>
          <p:nvPr/>
        </p:nvSpPr>
        <p:spPr bwMode="auto">
          <a:xfrm>
            <a:off x="6311212" y="5512907"/>
            <a:ext cx="3067894" cy="752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10000"/>
              </a:lnSpc>
              <a:spcBef>
                <a:spcPct val="0"/>
              </a:spcBef>
              <a:buNone/>
            </a:pPr>
            <a:r>
              <a:rPr lang="zh-CN" altLang="en-US" sz="13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grpId="0" nodeType="afterEffect">
                                  <p:stCondLst>
                                    <p:cond delay="0"/>
                                  </p:stCondLst>
                                  <p:childTnLst>
                                    <p:set>
                                      <p:cBhvr>
                                        <p:cTn id="6" dur="1" fill="hold">
                                          <p:stCondLst>
                                            <p:cond delay="0"/>
                                          </p:stCondLst>
                                        </p:cTn>
                                        <p:tgtEl>
                                          <p:spTgt spid="56"/>
                                        </p:tgtEl>
                                        <p:attrNameLst>
                                          <p:attrName>style.visibility</p:attrName>
                                        </p:attrNameLst>
                                      </p:cBhvr>
                                      <p:to>
                                        <p:strVal val="visible"/>
                                      </p:to>
                                    </p:set>
                                    <p:anim calcmode="lin" valueType="num">
                                      <p:cBhvr>
                                        <p:cTn id="7" dur="500" fill="hold"/>
                                        <p:tgtEl>
                                          <p:spTgt spid="56"/>
                                        </p:tgtEl>
                                        <p:attrNameLst>
                                          <p:attrName>ppt_w</p:attrName>
                                        </p:attrNameLst>
                                      </p:cBhvr>
                                      <p:tavLst>
                                        <p:tav tm="0">
                                          <p:val>
                                            <p:fltVal val="0"/>
                                          </p:val>
                                        </p:tav>
                                        <p:tav tm="100000">
                                          <p:val>
                                            <p:strVal val="#ppt_w"/>
                                          </p:val>
                                        </p:tav>
                                      </p:tavLst>
                                    </p:anim>
                                    <p:anim calcmode="lin" valueType="num">
                                      <p:cBhvr>
                                        <p:cTn id="8" dur="500" fill="hold"/>
                                        <p:tgtEl>
                                          <p:spTgt spid="56"/>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18" presetClass="entr" presetSubtype="6" fill="hold" grpId="0" nodeType="afterEffect">
                                  <p:stCondLst>
                                    <p:cond delay="0"/>
                                  </p:stCondLst>
                                  <p:childTnLst>
                                    <p:set>
                                      <p:cBhvr>
                                        <p:cTn id="11" dur="1" fill="hold">
                                          <p:stCondLst>
                                            <p:cond delay="0"/>
                                          </p:stCondLst>
                                        </p:cTn>
                                        <p:tgtEl>
                                          <p:spTgt spid="63"/>
                                        </p:tgtEl>
                                        <p:attrNameLst>
                                          <p:attrName>style.visibility</p:attrName>
                                        </p:attrNameLst>
                                      </p:cBhvr>
                                      <p:to>
                                        <p:strVal val="visible"/>
                                      </p:to>
                                    </p:set>
                                    <p:animEffect transition="in" filter="strips(downRight)">
                                      <p:cBhvr>
                                        <p:cTn id="12" dur="500"/>
                                        <p:tgtEl>
                                          <p:spTgt spid="63"/>
                                        </p:tgtEl>
                                      </p:cBhvr>
                                    </p:animEffect>
                                  </p:childTnLst>
                                </p:cTn>
                              </p:par>
                            </p:childTnLst>
                          </p:cTn>
                        </p:par>
                        <p:par>
                          <p:cTn id="13" fill="hold">
                            <p:stCondLst>
                              <p:cond delay="1000"/>
                            </p:stCondLst>
                            <p:childTnLst>
                              <p:par>
                                <p:cTn id="14" presetID="18" presetClass="entr" presetSubtype="12" fill="hold" nodeType="afterEffect">
                                  <p:stCondLst>
                                    <p:cond delay="0"/>
                                  </p:stCondLst>
                                  <p:childTnLst>
                                    <p:set>
                                      <p:cBhvr>
                                        <p:cTn id="15" dur="1" fill="hold">
                                          <p:stCondLst>
                                            <p:cond delay="0"/>
                                          </p:stCondLst>
                                        </p:cTn>
                                        <p:tgtEl>
                                          <p:spTgt spid="55"/>
                                        </p:tgtEl>
                                        <p:attrNameLst>
                                          <p:attrName>style.visibility</p:attrName>
                                        </p:attrNameLst>
                                      </p:cBhvr>
                                      <p:to>
                                        <p:strVal val="visible"/>
                                      </p:to>
                                    </p:set>
                                    <p:animEffect transition="in" filter="strips(downLeft)">
                                      <p:cBhvr>
                                        <p:cTn id="16" dur="500"/>
                                        <p:tgtEl>
                                          <p:spTgt spid="55"/>
                                        </p:tgtEl>
                                      </p:cBhvr>
                                    </p:animEffect>
                                  </p:childTnLst>
                                </p:cTn>
                              </p:par>
                              <p:par>
                                <p:cTn id="17" presetID="18" presetClass="entr" presetSubtype="3" fill="hold" nodeType="withEffect">
                                  <p:stCondLst>
                                    <p:cond delay="250"/>
                                  </p:stCondLst>
                                  <p:childTnLst>
                                    <p:set>
                                      <p:cBhvr>
                                        <p:cTn id="18" dur="1" fill="hold">
                                          <p:stCondLst>
                                            <p:cond delay="0"/>
                                          </p:stCondLst>
                                        </p:cTn>
                                        <p:tgtEl>
                                          <p:spTgt spid="65"/>
                                        </p:tgtEl>
                                        <p:attrNameLst>
                                          <p:attrName>style.visibility</p:attrName>
                                        </p:attrNameLst>
                                      </p:cBhvr>
                                      <p:to>
                                        <p:strVal val="visible"/>
                                      </p:to>
                                    </p:set>
                                    <p:animEffect transition="in" filter="strips(upRight)">
                                      <p:cBhvr>
                                        <p:cTn id="19" dur="500"/>
                                        <p:tgtEl>
                                          <p:spTgt spid="65"/>
                                        </p:tgtEl>
                                      </p:cBhvr>
                                    </p:animEffect>
                                  </p:childTnLst>
                                </p:cTn>
                              </p:par>
                            </p:childTnLst>
                          </p:cTn>
                        </p:par>
                        <p:par>
                          <p:cTn id="20" fill="hold">
                            <p:stCondLst>
                              <p:cond delay="1500"/>
                            </p:stCondLst>
                            <p:childTnLst>
                              <p:par>
                                <p:cTn id="21" presetID="23"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childTnLst>
                                </p:cTn>
                              </p:par>
                              <p:par>
                                <p:cTn id="25" presetID="23" presetClass="entr" presetSubtype="16" fill="hold" nodeType="withEffect">
                                  <p:stCondLst>
                                    <p:cond delay="250"/>
                                  </p:stCondLst>
                                  <p:childTnLst>
                                    <p:set>
                                      <p:cBhvr>
                                        <p:cTn id="26" dur="1" fill="hold">
                                          <p:stCondLst>
                                            <p:cond delay="0"/>
                                          </p:stCondLst>
                                        </p:cTn>
                                        <p:tgtEl>
                                          <p:spTgt spid="13"/>
                                        </p:tgtEl>
                                        <p:attrNameLst>
                                          <p:attrName>style.visibility</p:attrName>
                                        </p:attrNameLst>
                                      </p:cBhvr>
                                      <p:to>
                                        <p:strVal val="visible"/>
                                      </p:to>
                                    </p:set>
                                    <p:anim calcmode="lin" valueType="num">
                                      <p:cBhvr>
                                        <p:cTn id="27" dur="500" fill="hold"/>
                                        <p:tgtEl>
                                          <p:spTgt spid="13"/>
                                        </p:tgtEl>
                                        <p:attrNameLst>
                                          <p:attrName>ppt_w</p:attrName>
                                        </p:attrNameLst>
                                      </p:cBhvr>
                                      <p:tavLst>
                                        <p:tav tm="0">
                                          <p:val>
                                            <p:fltVal val="0"/>
                                          </p:val>
                                        </p:tav>
                                        <p:tav tm="100000">
                                          <p:val>
                                            <p:strVal val="#ppt_w"/>
                                          </p:val>
                                        </p:tav>
                                      </p:tavLst>
                                    </p:anim>
                                    <p:anim calcmode="lin" valueType="num">
                                      <p:cBhvr>
                                        <p:cTn id="28" dur="500" fill="hold"/>
                                        <p:tgtEl>
                                          <p:spTgt spid="13"/>
                                        </p:tgtEl>
                                        <p:attrNameLst>
                                          <p:attrName>ppt_h</p:attrName>
                                        </p:attrNameLst>
                                      </p:cBhvr>
                                      <p:tavLst>
                                        <p:tav tm="0">
                                          <p:val>
                                            <p:fltVal val="0"/>
                                          </p:val>
                                        </p:tav>
                                        <p:tav tm="100000">
                                          <p:val>
                                            <p:strVal val="#ppt_h"/>
                                          </p:val>
                                        </p:tav>
                                      </p:tavLst>
                                    </p:anim>
                                  </p:childTnLst>
                                </p:cTn>
                              </p:par>
                            </p:childTnLst>
                          </p:cTn>
                        </p:par>
                        <p:par>
                          <p:cTn id="29" fill="hold">
                            <p:stCondLst>
                              <p:cond delay="2000"/>
                            </p:stCondLst>
                            <p:childTnLst>
                              <p:par>
                                <p:cTn id="30" presetID="18" presetClass="entr" presetSubtype="12"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Effect transition="in" filter="strips(downLeft)">
                                      <p:cBhvr>
                                        <p:cTn id="32" dur="500"/>
                                        <p:tgtEl>
                                          <p:spTgt spid="64"/>
                                        </p:tgtEl>
                                      </p:cBhvr>
                                    </p:animEffect>
                                  </p:childTnLst>
                                </p:cTn>
                              </p:par>
                              <p:par>
                                <p:cTn id="33" presetID="18" presetClass="entr" presetSubtype="3" fill="hold" nodeType="withEffect">
                                  <p:stCondLst>
                                    <p:cond delay="250"/>
                                  </p:stCondLst>
                                  <p:childTnLst>
                                    <p:set>
                                      <p:cBhvr>
                                        <p:cTn id="34" dur="1" fill="hold">
                                          <p:stCondLst>
                                            <p:cond delay="0"/>
                                          </p:stCondLst>
                                        </p:cTn>
                                        <p:tgtEl>
                                          <p:spTgt spid="69"/>
                                        </p:tgtEl>
                                        <p:attrNameLst>
                                          <p:attrName>style.visibility</p:attrName>
                                        </p:attrNameLst>
                                      </p:cBhvr>
                                      <p:to>
                                        <p:strVal val="visible"/>
                                      </p:to>
                                    </p:set>
                                    <p:animEffect transition="in" filter="strips(upRight)">
                                      <p:cBhvr>
                                        <p:cTn id="35" dur="500"/>
                                        <p:tgtEl>
                                          <p:spTgt spid="69"/>
                                        </p:tgtEl>
                                      </p:cBhvr>
                                    </p:animEffect>
                                  </p:childTnLst>
                                </p:cTn>
                              </p:par>
                            </p:childTnLst>
                          </p:cTn>
                        </p:par>
                        <p:par>
                          <p:cTn id="36" fill="hold">
                            <p:stCondLst>
                              <p:cond delay="2500"/>
                            </p:stCondLst>
                            <p:childTnLst>
                              <p:par>
                                <p:cTn id="37" presetID="23" presetClass="entr" presetSubtype="16"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p:cTn id="39" dur="500" fill="hold"/>
                                        <p:tgtEl>
                                          <p:spTgt spid="26"/>
                                        </p:tgtEl>
                                        <p:attrNameLst>
                                          <p:attrName>ppt_w</p:attrName>
                                        </p:attrNameLst>
                                      </p:cBhvr>
                                      <p:tavLst>
                                        <p:tav tm="0">
                                          <p:val>
                                            <p:fltVal val="0"/>
                                          </p:val>
                                        </p:tav>
                                        <p:tav tm="100000">
                                          <p:val>
                                            <p:strVal val="#ppt_w"/>
                                          </p:val>
                                        </p:tav>
                                      </p:tavLst>
                                    </p:anim>
                                    <p:anim calcmode="lin" valueType="num">
                                      <p:cBhvr>
                                        <p:cTn id="40" dur="500" fill="hold"/>
                                        <p:tgtEl>
                                          <p:spTgt spid="26"/>
                                        </p:tgtEl>
                                        <p:attrNameLst>
                                          <p:attrName>ppt_h</p:attrName>
                                        </p:attrNameLst>
                                      </p:cBhvr>
                                      <p:tavLst>
                                        <p:tav tm="0">
                                          <p:val>
                                            <p:fltVal val="0"/>
                                          </p:val>
                                        </p:tav>
                                        <p:tav tm="100000">
                                          <p:val>
                                            <p:strVal val="#ppt_h"/>
                                          </p:val>
                                        </p:tav>
                                      </p:tavLst>
                                    </p:anim>
                                  </p:childTnLst>
                                </p:cTn>
                              </p:par>
                              <p:par>
                                <p:cTn id="41" presetID="23" presetClass="entr" presetSubtype="16" fill="hold" nodeType="withEffect">
                                  <p:stCondLst>
                                    <p:cond delay="25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childTnLst>
                                </p:cTn>
                              </p:par>
                            </p:childTnLst>
                          </p:cTn>
                        </p:par>
                        <p:par>
                          <p:cTn id="45" fill="hold">
                            <p:stCondLst>
                              <p:cond delay="3000"/>
                            </p:stCondLst>
                            <p:childTnLst>
                              <p:par>
                                <p:cTn id="46" presetID="18" presetClass="entr" presetSubtype="12" fill="hold" nodeType="afterEffect">
                                  <p:stCondLst>
                                    <p:cond delay="0"/>
                                  </p:stCondLst>
                                  <p:childTnLst>
                                    <p:set>
                                      <p:cBhvr>
                                        <p:cTn id="47" dur="1" fill="hold">
                                          <p:stCondLst>
                                            <p:cond delay="0"/>
                                          </p:stCondLst>
                                        </p:cTn>
                                        <p:tgtEl>
                                          <p:spTgt spid="77"/>
                                        </p:tgtEl>
                                        <p:attrNameLst>
                                          <p:attrName>style.visibility</p:attrName>
                                        </p:attrNameLst>
                                      </p:cBhvr>
                                      <p:to>
                                        <p:strVal val="visible"/>
                                      </p:to>
                                    </p:set>
                                    <p:animEffect transition="in" filter="strips(downLeft)">
                                      <p:cBhvr>
                                        <p:cTn id="48" dur="500"/>
                                        <p:tgtEl>
                                          <p:spTgt spid="77"/>
                                        </p:tgtEl>
                                      </p:cBhvr>
                                    </p:animEffect>
                                  </p:childTnLst>
                                </p:cTn>
                              </p:par>
                            </p:childTnLst>
                          </p:cTn>
                        </p:par>
                        <p:par>
                          <p:cTn id="49" fill="hold">
                            <p:stCondLst>
                              <p:cond delay="3500"/>
                            </p:stCondLst>
                            <p:childTnLst>
                              <p:par>
                                <p:cTn id="50" presetID="23" presetClass="entr" presetSubtype="16"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p:cTn id="52" dur="500" fill="hold"/>
                                        <p:tgtEl>
                                          <p:spTgt spid="78"/>
                                        </p:tgtEl>
                                        <p:attrNameLst>
                                          <p:attrName>ppt_w</p:attrName>
                                        </p:attrNameLst>
                                      </p:cBhvr>
                                      <p:tavLst>
                                        <p:tav tm="0">
                                          <p:val>
                                            <p:fltVal val="0"/>
                                          </p:val>
                                        </p:tav>
                                        <p:tav tm="100000">
                                          <p:val>
                                            <p:strVal val="#ppt_w"/>
                                          </p:val>
                                        </p:tav>
                                      </p:tavLst>
                                    </p:anim>
                                    <p:anim calcmode="lin" valueType="num">
                                      <p:cBhvr>
                                        <p:cTn id="53" dur="500" fill="hold"/>
                                        <p:tgtEl>
                                          <p:spTgt spid="78"/>
                                        </p:tgtEl>
                                        <p:attrNameLst>
                                          <p:attrName>ppt_h</p:attrName>
                                        </p:attrNameLst>
                                      </p:cBhvr>
                                      <p:tavLst>
                                        <p:tav tm="0">
                                          <p:val>
                                            <p:fltVal val="0"/>
                                          </p:val>
                                        </p:tav>
                                        <p:tav tm="100000">
                                          <p:val>
                                            <p:strVal val="#ppt_h"/>
                                          </p:val>
                                        </p:tav>
                                      </p:tavLst>
                                    </p:anim>
                                  </p:childTnLst>
                                </p:cTn>
                              </p:par>
                            </p:childTnLst>
                          </p:cTn>
                        </p:par>
                        <p:par>
                          <p:cTn id="54" fill="hold">
                            <p:stCondLst>
                              <p:cond delay="4000"/>
                            </p:stCondLst>
                            <p:childTnLst>
                              <p:par>
                                <p:cTn id="55" presetID="12" presetClass="entr" presetSubtype="2" fill="hold" grpId="0" nodeType="afterEffect">
                                  <p:stCondLst>
                                    <p:cond delay="0"/>
                                  </p:stCondLst>
                                  <p:childTnLst>
                                    <p:set>
                                      <p:cBhvr>
                                        <p:cTn id="56" dur="1" fill="hold">
                                          <p:stCondLst>
                                            <p:cond delay="0"/>
                                          </p:stCondLst>
                                        </p:cTn>
                                        <p:tgtEl>
                                          <p:spTgt spid="104"/>
                                        </p:tgtEl>
                                        <p:attrNameLst>
                                          <p:attrName>style.visibility</p:attrName>
                                        </p:attrNameLst>
                                      </p:cBhvr>
                                      <p:to>
                                        <p:strVal val="visible"/>
                                      </p:to>
                                    </p:set>
                                    <p:anim calcmode="lin" valueType="num">
                                      <p:cBhvr additive="base">
                                        <p:cTn id="57" dur="500"/>
                                        <p:tgtEl>
                                          <p:spTgt spid="104"/>
                                        </p:tgtEl>
                                        <p:attrNameLst>
                                          <p:attrName>ppt_x</p:attrName>
                                        </p:attrNameLst>
                                      </p:cBhvr>
                                      <p:tavLst>
                                        <p:tav tm="0">
                                          <p:val>
                                            <p:strVal val="#ppt_x+#ppt_w*1.125000"/>
                                          </p:val>
                                        </p:tav>
                                        <p:tav tm="100000">
                                          <p:val>
                                            <p:strVal val="#ppt_x"/>
                                          </p:val>
                                        </p:tav>
                                      </p:tavLst>
                                    </p:anim>
                                    <p:animEffect transition="in" filter="wipe(left)">
                                      <p:cBhvr>
                                        <p:cTn id="58" dur="500"/>
                                        <p:tgtEl>
                                          <p:spTgt spid="104"/>
                                        </p:tgtEl>
                                      </p:cBhvr>
                                    </p:animEffect>
                                  </p:childTnLst>
                                </p:cTn>
                              </p:par>
                            </p:childTnLst>
                          </p:cTn>
                        </p:par>
                        <p:par>
                          <p:cTn id="59" fill="hold">
                            <p:stCondLst>
                              <p:cond delay="4500"/>
                            </p:stCondLst>
                            <p:childTnLst>
                              <p:par>
                                <p:cTn id="60" presetID="22" presetClass="entr" presetSubtype="8" fill="hold" grpId="0" nodeType="afterEffect">
                                  <p:stCondLst>
                                    <p:cond delay="0"/>
                                  </p:stCondLst>
                                  <p:childTnLst>
                                    <p:set>
                                      <p:cBhvr>
                                        <p:cTn id="61" dur="1" fill="hold">
                                          <p:stCondLst>
                                            <p:cond delay="0"/>
                                          </p:stCondLst>
                                        </p:cTn>
                                        <p:tgtEl>
                                          <p:spTgt spid="105"/>
                                        </p:tgtEl>
                                        <p:attrNameLst>
                                          <p:attrName>style.visibility</p:attrName>
                                        </p:attrNameLst>
                                      </p:cBhvr>
                                      <p:to>
                                        <p:strVal val="visible"/>
                                      </p:to>
                                    </p:set>
                                    <p:animEffect transition="in" filter="wipe(left)">
                                      <p:cBhvr>
                                        <p:cTn id="62" dur="500"/>
                                        <p:tgtEl>
                                          <p:spTgt spid="105"/>
                                        </p:tgtEl>
                                      </p:cBhvr>
                                    </p:animEffect>
                                  </p:childTnLst>
                                </p:cTn>
                              </p:par>
                            </p:childTnLst>
                          </p:cTn>
                        </p:par>
                        <p:par>
                          <p:cTn id="63" fill="hold">
                            <p:stCondLst>
                              <p:cond delay="5000"/>
                            </p:stCondLst>
                            <p:childTnLst>
                              <p:par>
                                <p:cTn id="64" presetID="18" presetClass="entr" presetSubtype="3" fill="hold" nodeType="afterEffect">
                                  <p:stCondLst>
                                    <p:cond delay="0"/>
                                  </p:stCondLst>
                                  <p:childTnLst>
                                    <p:set>
                                      <p:cBhvr>
                                        <p:cTn id="65" dur="1" fill="hold">
                                          <p:stCondLst>
                                            <p:cond delay="0"/>
                                          </p:stCondLst>
                                        </p:cTn>
                                        <p:tgtEl>
                                          <p:spTgt spid="73"/>
                                        </p:tgtEl>
                                        <p:attrNameLst>
                                          <p:attrName>style.visibility</p:attrName>
                                        </p:attrNameLst>
                                      </p:cBhvr>
                                      <p:to>
                                        <p:strVal val="visible"/>
                                      </p:to>
                                    </p:set>
                                    <p:animEffect transition="in" filter="strips(upRight)">
                                      <p:cBhvr>
                                        <p:cTn id="66" dur="500"/>
                                        <p:tgtEl>
                                          <p:spTgt spid="73"/>
                                        </p:tgtEl>
                                      </p:cBhvr>
                                    </p:animEffect>
                                  </p:childTnLst>
                                </p:cTn>
                              </p:par>
                            </p:childTnLst>
                          </p:cTn>
                        </p:par>
                        <p:par>
                          <p:cTn id="67" fill="hold">
                            <p:stCondLst>
                              <p:cond delay="5500"/>
                            </p:stCondLst>
                            <p:childTnLst>
                              <p:par>
                                <p:cTn id="68" presetID="23" presetClass="entr" presetSubtype="16" fill="hold" nodeType="afterEffect">
                                  <p:stCondLst>
                                    <p:cond delay="0"/>
                                  </p:stCondLst>
                                  <p:childTnLst>
                                    <p:set>
                                      <p:cBhvr>
                                        <p:cTn id="69" dur="1" fill="hold">
                                          <p:stCondLst>
                                            <p:cond delay="0"/>
                                          </p:stCondLst>
                                        </p:cTn>
                                        <p:tgtEl>
                                          <p:spTgt spid="74"/>
                                        </p:tgtEl>
                                        <p:attrNameLst>
                                          <p:attrName>style.visibility</p:attrName>
                                        </p:attrNameLst>
                                      </p:cBhvr>
                                      <p:to>
                                        <p:strVal val="visible"/>
                                      </p:to>
                                    </p:set>
                                    <p:anim calcmode="lin" valueType="num">
                                      <p:cBhvr>
                                        <p:cTn id="70" dur="500" fill="hold"/>
                                        <p:tgtEl>
                                          <p:spTgt spid="74"/>
                                        </p:tgtEl>
                                        <p:attrNameLst>
                                          <p:attrName>ppt_w</p:attrName>
                                        </p:attrNameLst>
                                      </p:cBhvr>
                                      <p:tavLst>
                                        <p:tav tm="0">
                                          <p:val>
                                            <p:fltVal val="0"/>
                                          </p:val>
                                        </p:tav>
                                        <p:tav tm="100000">
                                          <p:val>
                                            <p:strVal val="#ppt_w"/>
                                          </p:val>
                                        </p:tav>
                                      </p:tavLst>
                                    </p:anim>
                                    <p:anim calcmode="lin" valueType="num">
                                      <p:cBhvr>
                                        <p:cTn id="71" dur="500" fill="hold"/>
                                        <p:tgtEl>
                                          <p:spTgt spid="74"/>
                                        </p:tgtEl>
                                        <p:attrNameLst>
                                          <p:attrName>ppt_h</p:attrName>
                                        </p:attrNameLst>
                                      </p:cBhvr>
                                      <p:tavLst>
                                        <p:tav tm="0">
                                          <p:val>
                                            <p:fltVal val="0"/>
                                          </p:val>
                                        </p:tav>
                                        <p:tav tm="100000">
                                          <p:val>
                                            <p:strVal val="#ppt_h"/>
                                          </p:val>
                                        </p:tav>
                                      </p:tavLst>
                                    </p:anim>
                                  </p:childTnLst>
                                </p:cTn>
                              </p:par>
                            </p:childTnLst>
                          </p:cTn>
                        </p:par>
                        <p:par>
                          <p:cTn id="72" fill="hold">
                            <p:stCondLst>
                              <p:cond delay="6000"/>
                            </p:stCondLst>
                            <p:childTnLst>
                              <p:par>
                                <p:cTn id="73" presetID="12" presetClass="entr" presetSubtype="1" fill="hold" grpId="0" nodeType="afterEffect">
                                  <p:stCondLst>
                                    <p:cond delay="0"/>
                                  </p:stCondLst>
                                  <p:childTnLst>
                                    <p:set>
                                      <p:cBhvr>
                                        <p:cTn id="74" dur="1" fill="hold">
                                          <p:stCondLst>
                                            <p:cond delay="0"/>
                                          </p:stCondLst>
                                        </p:cTn>
                                        <p:tgtEl>
                                          <p:spTgt spid="106"/>
                                        </p:tgtEl>
                                        <p:attrNameLst>
                                          <p:attrName>style.visibility</p:attrName>
                                        </p:attrNameLst>
                                      </p:cBhvr>
                                      <p:to>
                                        <p:strVal val="visible"/>
                                      </p:to>
                                    </p:set>
                                    <p:anim calcmode="lin" valueType="num">
                                      <p:cBhvr additive="base">
                                        <p:cTn id="75" dur="500"/>
                                        <p:tgtEl>
                                          <p:spTgt spid="106"/>
                                        </p:tgtEl>
                                        <p:attrNameLst>
                                          <p:attrName>ppt_y</p:attrName>
                                        </p:attrNameLst>
                                      </p:cBhvr>
                                      <p:tavLst>
                                        <p:tav tm="0">
                                          <p:val>
                                            <p:strVal val="#ppt_y-#ppt_h*1.125000"/>
                                          </p:val>
                                        </p:tav>
                                        <p:tav tm="100000">
                                          <p:val>
                                            <p:strVal val="#ppt_y"/>
                                          </p:val>
                                        </p:tav>
                                      </p:tavLst>
                                    </p:anim>
                                    <p:animEffect transition="in" filter="wipe(down)">
                                      <p:cBhvr>
                                        <p:cTn id="76" dur="500"/>
                                        <p:tgtEl>
                                          <p:spTgt spid="106"/>
                                        </p:tgtEl>
                                      </p:cBhvr>
                                    </p:animEffect>
                                  </p:childTnLst>
                                </p:cTn>
                              </p:par>
                            </p:childTnLst>
                          </p:cTn>
                        </p:par>
                        <p:par>
                          <p:cTn id="77" fill="hold">
                            <p:stCondLst>
                              <p:cond delay="6500"/>
                            </p:stCondLst>
                            <p:childTnLst>
                              <p:par>
                                <p:cTn id="78" presetID="22" presetClass="entr" presetSubtype="1" fill="hold" grpId="0" nodeType="afterEffect">
                                  <p:stCondLst>
                                    <p:cond delay="0"/>
                                  </p:stCondLst>
                                  <p:childTnLst>
                                    <p:set>
                                      <p:cBhvr>
                                        <p:cTn id="79" dur="1" fill="hold">
                                          <p:stCondLst>
                                            <p:cond delay="0"/>
                                          </p:stCondLst>
                                        </p:cTn>
                                        <p:tgtEl>
                                          <p:spTgt spid="107"/>
                                        </p:tgtEl>
                                        <p:attrNameLst>
                                          <p:attrName>style.visibility</p:attrName>
                                        </p:attrNameLst>
                                      </p:cBhvr>
                                      <p:to>
                                        <p:strVal val="visible"/>
                                      </p:to>
                                    </p:set>
                                    <p:animEffect transition="in" filter="wipe(up)">
                                      <p:cBhvr>
                                        <p:cTn id="80" dur="500"/>
                                        <p:tgtEl>
                                          <p:spTgt spid="107"/>
                                        </p:tgtEl>
                                      </p:cBhvr>
                                    </p:animEffect>
                                  </p:childTnLst>
                                </p:cTn>
                              </p:par>
                            </p:childTnLst>
                          </p:cTn>
                        </p:par>
                        <p:par>
                          <p:cTn id="81" fill="hold">
                            <p:stCondLst>
                              <p:cond delay="7000"/>
                            </p:stCondLst>
                            <p:childTnLst>
                              <p:par>
                                <p:cTn id="82" presetID="18" presetClass="entr" presetSubtype="12" fill="hold" nodeType="afterEffect">
                                  <p:stCondLst>
                                    <p:cond delay="0"/>
                                  </p:stCondLst>
                                  <p:childTnLst>
                                    <p:set>
                                      <p:cBhvr>
                                        <p:cTn id="83" dur="1" fill="hold">
                                          <p:stCondLst>
                                            <p:cond delay="0"/>
                                          </p:stCondLst>
                                        </p:cTn>
                                        <p:tgtEl>
                                          <p:spTgt spid="81"/>
                                        </p:tgtEl>
                                        <p:attrNameLst>
                                          <p:attrName>style.visibility</p:attrName>
                                        </p:attrNameLst>
                                      </p:cBhvr>
                                      <p:to>
                                        <p:strVal val="visible"/>
                                      </p:to>
                                    </p:set>
                                    <p:animEffect transition="in" filter="strips(downLeft)">
                                      <p:cBhvr>
                                        <p:cTn id="84" dur="500"/>
                                        <p:tgtEl>
                                          <p:spTgt spid="81"/>
                                        </p:tgtEl>
                                      </p:cBhvr>
                                    </p:animEffect>
                                  </p:childTnLst>
                                </p:cTn>
                              </p:par>
                            </p:childTnLst>
                          </p:cTn>
                        </p:par>
                        <p:par>
                          <p:cTn id="85" fill="hold">
                            <p:stCondLst>
                              <p:cond delay="7500"/>
                            </p:stCondLst>
                            <p:childTnLst>
                              <p:par>
                                <p:cTn id="86" presetID="23" presetClass="entr" presetSubtype="16" fill="hold" nodeType="afterEffect">
                                  <p:stCondLst>
                                    <p:cond delay="0"/>
                                  </p:stCondLst>
                                  <p:childTnLst>
                                    <p:set>
                                      <p:cBhvr>
                                        <p:cTn id="87" dur="1" fill="hold">
                                          <p:stCondLst>
                                            <p:cond delay="0"/>
                                          </p:stCondLst>
                                        </p:cTn>
                                        <p:tgtEl>
                                          <p:spTgt spid="82"/>
                                        </p:tgtEl>
                                        <p:attrNameLst>
                                          <p:attrName>style.visibility</p:attrName>
                                        </p:attrNameLst>
                                      </p:cBhvr>
                                      <p:to>
                                        <p:strVal val="visible"/>
                                      </p:to>
                                    </p:set>
                                    <p:anim calcmode="lin" valueType="num">
                                      <p:cBhvr>
                                        <p:cTn id="88" dur="500" fill="hold"/>
                                        <p:tgtEl>
                                          <p:spTgt spid="82"/>
                                        </p:tgtEl>
                                        <p:attrNameLst>
                                          <p:attrName>ppt_w</p:attrName>
                                        </p:attrNameLst>
                                      </p:cBhvr>
                                      <p:tavLst>
                                        <p:tav tm="0">
                                          <p:val>
                                            <p:fltVal val="0"/>
                                          </p:val>
                                        </p:tav>
                                        <p:tav tm="100000">
                                          <p:val>
                                            <p:strVal val="#ppt_w"/>
                                          </p:val>
                                        </p:tav>
                                      </p:tavLst>
                                    </p:anim>
                                    <p:anim calcmode="lin" valueType="num">
                                      <p:cBhvr>
                                        <p:cTn id="89" dur="500" fill="hold"/>
                                        <p:tgtEl>
                                          <p:spTgt spid="82"/>
                                        </p:tgtEl>
                                        <p:attrNameLst>
                                          <p:attrName>ppt_h</p:attrName>
                                        </p:attrNameLst>
                                      </p:cBhvr>
                                      <p:tavLst>
                                        <p:tav tm="0">
                                          <p:val>
                                            <p:fltVal val="0"/>
                                          </p:val>
                                        </p:tav>
                                        <p:tav tm="100000">
                                          <p:val>
                                            <p:strVal val="#ppt_h"/>
                                          </p:val>
                                        </p:tav>
                                      </p:tavLst>
                                    </p:anim>
                                  </p:childTnLst>
                                </p:cTn>
                              </p:par>
                            </p:childTnLst>
                          </p:cTn>
                        </p:par>
                        <p:par>
                          <p:cTn id="90" fill="hold">
                            <p:stCondLst>
                              <p:cond delay="8000"/>
                            </p:stCondLst>
                            <p:childTnLst>
                              <p:par>
                                <p:cTn id="91" presetID="12" presetClass="entr" presetSubtype="8" fill="hold" grpId="0" nodeType="afterEffect">
                                  <p:stCondLst>
                                    <p:cond delay="0"/>
                                  </p:stCondLst>
                                  <p:childTnLst>
                                    <p:set>
                                      <p:cBhvr>
                                        <p:cTn id="92" dur="1" fill="hold">
                                          <p:stCondLst>
                                            <p:cond delay="0"/>
                                          </p:stCondLst>
                                        </p:cTn>
                                        <p:tgtEl>
                                          <p:spTgt spid="108"/>
                                        </p:tgtEl>
                                        <p:attrNameLst>
                                          <p:attrName>style.visibility</p:attrName>
                                        </p:attrNameLst>
                                      </p:cBhvr>
                                      <p:to>
                                        <p:strVal val="visible"/>
                                      </p:to>
                                    </p:set>
                                    <p:anim calcmode="lin" valueType="num">
                                      <p:cBhvr additive="base">
                                        <p:cTn id="93" dur="500"/>
                                        <p:tgtEl>
                                          <p:spTgt spid="108"/>
                                        </p:tgtEl>
                                        <p:attrNameLst>
                                          <p:attrName>ppt_x</p:attrName>
                                        </p:attrNameLst>
                                      </p:cBhvr>
                                      <p:tavLst>
                                        <p:tav tm="0">
                                          <p:val>
                                            <p:strVal val="#ppt_x-#ppt_w*1.125000"/>
                                          </p:val>
                                        </p:tav>
                                        <p:tav tm="100000">
                                          <p:val>
                                            <p:strVal val="#ppt_x"/>
                                          </p:val>
                                        </p:tav>
                                      </p:tavLst>
                                    </p:anim>
                                    <p:animEffect transition="in" filter="wipe(right)">
                                      <p:cBhvr>
                                        <p:cTn id="94" dur="500"/>
                                        <p:tgtEl>
                                          <p:spTgt spid="108"/>
                                        </p:tgtEl>
                                      </p:cBhvr>
                                    </p:animEffect>
                                  </p:childTnLst>
                                </p:cTn>
                              </p:par>
                            </p:childTnLst>
                          </p:cTn>
                        </p:par>
                        <p:par>
                          <p:cTn id="95" fill="hold">
                            <p:stCondLst>
                              <p:cond delay="8500"/>
                            </p:stCondLst>
                            <p:childTnLst>
                              <p:par>
                                <p:cTn id="96" presetID="22" presetClass="entr" presetSubtype="2" fill="hold" grpId="0" nodeType="after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9000"/>
                            </p:stCondLst>
                            <p:childTnLst>
                              <p:par>
                                <p:cTn id="100" presetID="22" presetClass="entr" presetSubtype="8" fill="hold" grpId="0" nodeType="afterEffect">
                                  <p:stCondLst>
                                    <p:cond delay="0"/>
                                  </p:stCondLst>
                                  <p:childTnLst>
                                    <p:set>
                                      <p:cBhvr>
                                        <p:cTn id="101" dur="1" fill="hold">
                                          <p:stCondLst>
                                            <p:cond delay="0"/>
                                          </p:stCondLst>
                                        </p:cTn>
                                        <p:tgtEl>
                                          <p:spTgt spid="35"/>
                                        </p:tgtEl>
                                        <p:attrNameLst>
                                          <p:attrName>style.visibility</p:attrName>
                                        </p:attrNameLst>
                                      </p:cBhvr>
                                      <p:to>
                                        <p:strVal val="visible"/>
                                      </p:to>
                                    </p:set>
                                    <p:animEffect transition="in" filter="wipe(left)">
                                      <p:cBhvr>
                                        <p:cTn id="102"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56" grpId="0" animBg="1"/>
      <p:bldP spid="63" grpId="0" animBg="1"/>
      <p:bldP spid="104" grpId="0"/>
      <p:bldP spid="105" grpId="0"/>
      <p:bldP spid="106" grpId="0"/>
      <p:bldP spid="107" grpId="0"/>
      <p:bldP spid="108" grpId="0"/>
      <p:bldP spid="10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63"/>
          <p:cNvGrpSpPr/>
          <p:nvPr/>
        </p:nvGrpSpPr>
        <p:grpSpPr>
          <a:xfrm>
            <a:off x="4999449" y="1709489"/>
            <a:ext cx="2601251" cy="548479"/>
            <a:chOff x="1792812" y="1276468"/>
            <a:chExt cx="2779190" cy="518462"/>
          </a:xfrm>
          <a:solidFill>
            <a:schemeClr val="tx2"/>
          </a:solidFill>
        </p:grpSpPr>
        <p:sp>
          <p:nvSpPr>
            <p:cNvPr id="33" name="Pentagon 65"/>
            <p:cNvSpPr/>
            <p:nvPr/>
          </p:nvSpPr>
          <p:spPr>
            <a:xfrm>
              <a:off x="1792812" y="1276468"/>
              <a:ext cx="2779190"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34" name="TextBox 66"/>
            <p:cNvSpPr txBox="1"/>
            <p:nvPr/>
          </p:nvSpPr>
          <p:spPr>
            <a:xfrm>
              <a:off x="3664421" y="1399901"/>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80%</a:t>
              </a:r>
              <a:endParaRPr lang="en-US" sz="1865" dirty="0">
                <a:solidFill>
                  <a:schemeClr val="bg1"/>
                </a:solidFill>
              </a:endParaRPr>
            </a:p>
          </p:txBody>
        </p:sp>
      </p:grpSp>
      <p:grpSp>
        <p:nvGrpSpPr>
          <p:cNvPr id="35" name="Group 67"/>
          <p:cNvGrpSpPr/>
          <p:nvPr/>
        </p:nvGrpSpPr>
        <p:grpSpPr>
          <a:xfrm>
            <a:off x="4999545" y="2320486"/>
            <a:ext cx="2115886" cy="548479"/>
            <a:chOff x="1792915" y="2110893"/>
            <a:chExt cx="2260621" cy="518462"/>
          </a:xfrm>
          <a:solidFill>
            <a:schemeClr val="bg2"/>
          </a:solidFill>
        </p:grpSpPr>
        <p:sp>
          <p:nvSpPr>
            <p:cNvPr id="36" name="Pentagon 68"/>
            <p:cNvSpPr/>
            <p:nvPr/>
          </p:nvSpPr>
          <p:spPr>
            <a:xfrm>
              <a:off x="1792915" y="2110893"/>
              <a:ext cx="2260621"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43" name="TextBox 86"/>
            <p:cNvSpPr txBox="1"/>
            <p:nvPr/>
          </p:nvSpPr>
          <p:spPr>
            <a:xfrm>
              <a:off x="3157009" y="2237390"/>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70%</a:t>
              </a:r>
              <a:endParaRPr lang="en-US" sz="1865" dirty="0">
                <a:solidFill>
                  <a:schemeClr val="bg1"/>
                </a:solidFill>
              </a:endParaRPr>
            </a:p>
          </p:txBody>
        </p:sp>
      </p:grpSp>
      <p:grpSp>
        <p:nvGrpSpPr>
          <p:cNvPr id="44" name="Group 87"/>
          <p:cNvGrpSpPr/>
          <p:nvPr/>
        </p:nvGrpSpPr>
        <p:grpSpPr>
          <a:xfrm>
            <a:off x="5001151" y="2931483"/>
            <a:ext cx="1629012" cy="548479"/>
            <a:chOff x="1794633" y="2975000"/>
            <a:chExt cx="1740443" cy="518462"/>
          </a:xfrm>
          <a:solidFill>
            <a:schemeClr val="accent1"/>
          </a:solidFill>
        </p:grpSpPr>
        <p:sp>
          <p:nvSpPr>
            <p:cNvPr id="50" name="Pentagon 88"/>
            <p:cNvSpPr/>
            <p:nvPr/>
          </p:nvSpPr>
          <p:spPr>
            <a:xfrm>
              <a:off x="1794633" y="2975000"/>
              <a:ext cx="1740443" cy="518462"/>
            </a:xfrm>
            <a:prstGeom prst="homePlat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1" name="TextBox 89"/>
            <p:cNvSpPr txBox="1"/>
            <p:nvPr/>
          </p:nvSpPr>
          <p:spPr>
            <a:xfrm>
              <a:off x="2784347" y="3104696"/>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60%</a:t>
              </a:r>
              <a:endParaRPr lang="en-US" sz="1865" dirty="0">
                <a:solidFill>
                  <a:schemeClr val="bg1"/>
                </a:solidFill>
              </a:endParaRPr>
            </a:p>
          </p:txBody>
        </p:sp>
      </p:grpSp>
      <p:grpSp>
        <p:nvGrpSpPr>
          <p:cNvPr id="52" name="Group 90"/>
          <p:cNvGrpSpPr/>
          <p:nvPr/>
        </p:nvGrpSpPr>
        <p:grpSpPr>
          <a:xfrm>
            <a:off x="5001151" y="3542478"/>
            <a:ext cx="1035906" cy="548479"/>
            <a:chOff x="1794632" y="3851318"/>
            <a:chExt cx="1106766" cy="518462"/>
          </a:xfrm>
          <a:solidFill>
            <a:schemeClr val="accent3"/>
          </a:solidFill>
        </p:grpSpPr>
        <p:sp>
          <p:nvSpPr>
            <p:cNvPr id="53" name="Pentagon 91"/>
            <p:cNvSpPr/>
            <p:nvPr/>
          </p:nvSpPr>
          <p:spPr>
            <a:xfrm>
              <a:off x="1794632" y="3851318"/>
              <a:ext cx="1106766" cy="518462"/>
            </a:xfrm>
            <a:prstGeom prst="homePlat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65" dirty="0"/>
            </a:p>
          </p:txBody>
        </p:sp>
        <p:sp>
          <p:nvSpPr>
            <p:cNvPr id="54" name="TextBox 92"/>
            <p:cNvSpPr txBox="1"/>
            <p:nvPr/>
          </p:nvSpPr>
          <p:spPr>
            <a:xfrm>
              <a:off x="2177691" y="3964305"/>
              <a:ext cx="512084" cy="271598"/>
            </a:xfrm>
            <a:prstGeom prst="rect">
              <a:avLst/>
            </a:prstGeom>
            <a:noFill/>
          </p:spPr>
          <p:txBody>
            <a:bodyPr wrap="none" lIns="0" tIns="0" rIns="0" bIns="0" rtlCol="0" anchor="ctr">
              <a:spAutoFit/>
            </a:bodyPr>
            <a:lstStyle/>
            <a:p>
              <a:pPr algn="ctr" defTabSz="1219200">
                <a:spcBef>
                  <a:spcPct val="20000"/>
                </a:spcBef>
                <a:defRPr/>
              </a:pPr>
              <a:r>
                <a:rPr lang="en-US" sz="1865" b="1" dirty="0">
                  <a:solidFill>
                    <a:schemeClr val="bg1"/>
                  </a:solidFill>
                </a:rPr>
                <a:t>40%</a:t>
              </a:r>
              <a:endParaRPr lang="en-US" sz="1865" dirty="0">
                <a:solidFill>
                  <a:schemeClr val="bg1"/>
                </a:solidFill>
              </a:endParaRPr>
            </a:p>
          </p:txBody>
        </p:sp>
      </p:grpSp>
      <p:grpSp>
        <p:nvGrpSpPr>
          <p:cNvPr id="55" name="Group 4"/>
          <p:cNvGrpSpPr>
            <a:grpSpLocks noChangeAspect="1"/>
          </p:cNvGrpSpPr>
          <p:nvPr/>
        </p:nvGrpSpPr>
        <p:grpSpPr bwMode="auto">
          <a:xfrm>
            <a:off x="723864" y="1649943"/>
            <a:ext cx="5084045" cy="3160294"/>
            <a:chOff x="376" y="1148"/>
            <a:chExt cx="2053" cy="1276"/>
          </a:xfrm>
        </p:grpSpPr>
        <p:sp>
          <p:nvSpPr>
            <p:cNvPr id="56" name="AutoShape 3"/>
            <p:cNvSpPr>
              <a:spLocks noChangeAspect="1" noChangeArrowheads="1" noTextEdit="1"/>
            </p:cNvSpPr>
            <p:nvPr/>
          </p:nvSpPr>
          <p:spPr bwMode="auto">
            <a:xfrm>
              <a:off x="376" y="1148"/>
              <a:ext cx="2053" cy="1276"/>
            </a:xfrm>
            <a:prstGeom prst="rect">
              <a:avLst/>
            </a:prstGeom>
            <a:noFill/>
            <a:ln w="9525">
              <a:noFill/>
              <a:miter lim="800000"/>
            </a:ln>
          </p:spPr>
          <p:txBody>
            <a:bodyPr vert="horz" wrap="square" lIns="121920" tIns="60960" rIns="121920" bIns="60960" numCol="1" anchor="t" anchorCtr="0" compatLnSpc="1"/>
            <a:lstStyle/>
            <a:p>
              <a:endParaRPr lang="en-US" sz="3555"/>
            </a:p>
          </p:txBody>
        </p:sp>
        <p:sp>
          <p:nvSpPr>
            <p:cNvPr id="57" name="Freeform 5"/>
            <p:cNvSpPr/>
            <p:nvPr/>
          </p:nvSpPr>
          <p:spPr bwMode="auto">
            <a:xfrm>
              <a:off x="640" y="1150"/>
              <a:ext cx="1525" cy="1002"/>
            </a:xfrm>
            <a:custGeom>
              <a:avLst/>
              <a:gdLst/>
              <a:ahLst/>
              <a:cxnLst>
                <a:cxn ang="0">
                  <a:pos x="33" y="0"/>
                </a:cxn>
                <a:cxn ang="0">
                  <a:pos x="925" y="0"/>
                </a:cxn>
                <a:cxn ang="0">
                  <a:pos x="958" y="33"/>
                </a:cxn>
                <a:cxn ang="0">
                  <a:pos x="958" y="596"/>
                </a:cxn>
                <a:cxn ang="0">
                  <a:pos x="925" y="629"/>
                </a:cxn>
                <a:cxn ang="0">
                  <a:pos x="33" y="629"/>
                </a:cxn>
                <a:cxn ang="0">
                  <a:pos x="0" y="596"/>
                </a:cxn>
                <a:cxn ang="0">
                  <a:pos x="0" y="33"/>
                </a:cxn>
                <a:cxn ang="0">
                  <a:pos x="33" y="0"/>
                </a:cxn>
              </a:cxnLst>
              <a:rect l="0" t="0" r="r" b="b"/>
              <a:pathLst>
                <a:path w="958" h="629">
                  <a:moveTo>
                    <a:pt x="33" y="0"/>
                  </a:moveTo>
                  <a:cubicBezTo>
                    <a:pt x="925" y="0"/>
                    <a:pt x="925" y="0"/>
                    <a:pt x="925" y="0"/>
                  </a:cubicBezTo>
                  <a:cubicBezTo>
                    <a:pt x="943" y="0"/>
                    <a:pt x="958" y="15"/>
                    <a:pt x="958" y="33"/>
                  </a:cubicBezTo>
                  <a:cubicBezTo>
                    <a:pt x="958" y="596"/>
                    <a:pt x="958" y="596"/>
                    <a:pt x="958" y="596"/>
                  </a:cubicBezTo>
                  <a:cubicBezTo>
                    <a:pt x="958" y="614"/>
                    <a:pt x="943" y="629"/>
                    <a:pt x="925" y="629"/>
                  </a:cubicBezTo>
                  <a:cubicBezTo>
                    <a:pt x="33" y="629"/>
                    <a:pt x="33" y="629"/>
                    <a:pt x="33" y="629"/>
                  </a:cubicBezTo>
                  <a:cubicBezTo>
                    <a:pt x="15" y="629"/>
                    <a:pt x="0" y="614"/>
                    <a:pt x="0" y="596"/>
                  </a:cubicBezTo>
                  <a:cubicBezTo>
                    <a:pt x="0" y="33"/>
                    <a:pt x="0" y="33"/>
                    <a:pt x="0" y="33"/>
                  </a:cubicBezTo>
                  <a:cubicBezTo>
                    <a:pt x="0" y="15"/>
                    <a:pt x="15" y="0"/>
                    <a:pt x="33" y="0"/>
                  </a:cubicBezTo>
                  <a:close/>
                </a:path>
              </a:pathLst>
            </a:custGeom>
            <a:solidFill>
              <a:schemeClr val="tx1">
                <a:lumMod val="65000"/>
                <a:lumOff val="35000"/>
              </a:schemeClr>
            </a:solidFill>
            <a:ln w="9525">
              <a:noFill/>
              <a:round/>
            </a:ln>
          </p:spPr>
          <p:txBody>
            <a:bodyPr vert="horz" wrap="square" lIns="121920" tIns="60960" rIns="121920" bIns="60960" numCol="1" anchor="t" anchorCtr="0" compatLnSpc="1"/>
            <a:lstStyle/>
            <a:p>
              <a:endParaRPr lang="en-US" sz="3555"/>
            </a:p>
          </p:txBody>
        </p:sp>
        <p:sp>
          <p:nvSpPr>
            <p:cNvPr id="58" name="Rectangle 6"/>
            <p:cNvSpPr>
              <a:spLocks noChangeArrowheads="1"/>
            </p:cNvSpPr>
            <p:nvPr/>
          </p:nvSpPr>
          <p:spPr bwMode="auto">
            <a:xfrm>
              <a:off x="720" y="1255"/>
              <a:ext cx="1365" cy="732"/>
            </a:xfrm>
            <a:prstGeom prst="rect">
              <a:avLst/>
            </a:prstGeom>
            <a:solidFill>
              <a:schemeClr val="bg1"/>
            </a:solidFill>
            <a:ln w="9525">
              <a:noFill/>
              <a:miter lim="800000"/>
            </a:ln>
          </p:spPr>
          <p:txBody>
            <a:bodyPr vert="horz" wrap="square" lIns="121920" tIns="60960" rIns="121920" bIns="60960" numCol="1" anchor="t" anchorCtr="0" compatLnSpc="1"/>
            <a:lstStyle/>
            <a:p>
              <a:endParaRPr lang="en-US" sz="3555"/>
            </a:p>
          </p:txBody>
        </p:sp>
        <p:sp>
          <p:nvSpPr>
            <p:cNvPr id="59" name="Oval 7"/>
            <p:cNvSpPr>
              <a:spLocks noChangeArrowheads="1"/>
            </p:cNvSpPr>
            <p:nvPr/>
          </p:nvSpPr>
          <p:spPr bwMode="auto">
            <a:xfrm>
              <a:off x="1383" y="1185"/>
              <a:ext cx="39" cy="38"/>
            </a:xfrm>
            <a:prstGeom prst="ellipse">
              <a:avLst/>
            </a:prstGeom>
            <a:solidFill>
              <a:schemeClr val="bg1">
                <a:lumMod val="85000"/>
              </a:schemeClr>
            </a:solidFill>
            <a:ln w="9525">
              <a:noFill/>
              <a:round/>
            </a:ln>
          </p:spPr>
          <p:txBody>
            <a:bodyPr vert="horz" wrap="square" lIns="121920" tIns="60960" rIns="121920" bIns="60960" numCol="1" anchor="t" anchorCtr="0" compatLnSpc="1"/>
            <a:lstStyle/>
            <a:p>
              <a:endParaRPr lang="en-US" sz="3555"/>
            </a:p>
          </p:txBody>
        </p:sp>
        <p:sp>
          <p:nvSpPr>
            <p:cNvPr id="60" name="Rectangle 8"/>
            <p:cNvSpPr>
              <a:spLocks noChangeArrowheads="1"/>
            </p:cNvSpPr>
            <p:nvPr/>
          </p:nvSpPr>
          <p:spPr bwMode="auto">
            <a:xfrm>
              <a:off x="1371" y="2034"/>
              <a:ext cx="63" cy="65"/>
            </a:xfrm>
            <a:prstGeom prst="ellipse">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sp>
          <p:nvSpPr>
            <p:cNvPr id="61" name="Freeform 9"/>
            <p:cNvSpPr/>
            <p:nvPr/>
          </p:nvSpPr>
          <p:spPr bwMode="auto">
            <a:xfrm>
              <a:off x="376" y="2152"/>
              <a:ext cx="2053" cy="173"/>
            </a:xfrm>
            <a:custGeom>
              <a:avLst/>
              <a:gdLst/>
              <a:ahLst/>
              <a:cxnLst>
                <a:cxn ang="0">
                  <a:pos x="264" y="0"/>
                </a:cxn>
                <a:cxn ang="0">
                  <a:pos x="1789" y="0"/>
                </a:cxn>
                <a:cxn ang="0">
                  <a:pos x="2053" y="173"/>
                </a:cxn>
                <a:cxn ang="0">
                  <a:pos x="0" y="173"/>
                </a:cxn>
                <a:cxn ang="0">
                  <a:pos x="264" y="0"/>
                </a:cxn>
              </a:cxnLst>
              <a:rect l="0" t="0" r="r" b="b"/>
              <a:pathLst>
                <a:path w="2053" h="173">
                  <a:moveTo>
                    <a:pt x="264" y="0"/>
                  </a:moveTo>
                  <a:lnTo>
                    <a:pt x="1789" y="0"/>
                  </a:lnTo>
                  <a:lnTo>
                    <a:pt x="2053" y="173"/>
                  </a:lnTo>
                  <a:lnTo>
                    <a:pt x="0" y="173"/>
                  </a:lnTo>
                  <a:lnTo>
                    <a:pt x="264"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2" name="Freeform 10"/>
            <p:cNvSpPr/>
            <p:nvPr/>
          </p:nvSpPr>
          <p:spPr bwMode="auto">
            <a:xfrm>
              <a:off x="376" y="2325"/>
              <a:ext cx="2053" cy="97"/>
            </a:xfrm>
            <a:custGeom>
              <a:avLst/>
              <a:gdLst/>
              <a:ahLst/>
              <a:cxnLst>
                <a:cxn ang="0">
                  <a:pos x="0" y="0"/>
                </a:cxn>
                <a:cxn ang="0">
                  <a:pos x="1290" y="0"/>
                </a:cxn>
                <a:cxn ang="0">
                  <a:pos x="1290" y="38"/>
                </a:cxn>
                <a:cxn ang="0">
                  <a:pos x="1266" y="61"/>
                </a:cxn>
                <a:cxn ang="0">
                  <a:pos x="24" y="61"/>
                </a:cxn>
                <a:cxn ang="0">
                  <a:pos x="0" y="38"/>
                </a:cxn>
                <a:cxn ang="0">
                  <a:pos x="0" y="0"/>
                </a:cxn>
              </a:cxnLst>
              <a:rect l="0" t="0" r="r" b="b"/>
              <a:pathLst>
                <a:path w="1290" h="61">
                  <a:moveTo>
                    <a:pt x="0" y="0"/>
                  </a:moveTo>
                  <a:cubicBezTo>
                    <a:pt x="1290" y="0"/>
                    <a:pt x="1290" y="0"/>
                    <a:pt x="1290" y="0"/>
                  </a:cubicBezTo>
                  <a:cubicBezTo>
                    <a:pt x="1290" y="38"/>
                    <a:pt x="1290" y="38"/>
                    <a:pt x="1290" y="38"/>
                  </a:cubicBezTo>
                  <a:cubicBezTo>
                    <a:pt x="1290" y="51"/>
                    <a:pt x="1280" y="61"/>
                    <a:pt x="1266" y="61"/>
                  </a:cubicBezTo>
                  <a:cubicBezTo>
                    <a:pt x="24" y="61"/>
                    <a:pt x="24" y="61"/>
                    <a:pt x="24" y="61"/>
                  </a:cubicBezTo>
                  <a:cubicBezTo>
                    <a:pt x="11" y="61"/>
                    <a:pt x="0" y="51"/>
                    <a:pt x="0" y="38"/>
                  </a:cubicBezTo>
                  <a:lnTo>
                    <a:pt x="0" y="0"/>
                  </a:lnTo>
                  <a:close/>
                </a:path>
              </a:pathLst>
            </a:custGeom>
            <a:solidFill>
              <a:schemeClr val="tx1">
                <a:lumMod val="75000"/>
                <a:lumOff val="25000"/>
              </a:schemeClr>
            </a:solidFill>
            <a:ln w="9525">
              <a:noFill/>
              <a:round/>
            </a:ln>
          </p:spPr>
          <p:txBody>
            <a:bodyPr vert="horz" wrap="square" lIns="121920" tIns="60960" rIns="121920" bIns="60960" numCol="1" anchor="t" anchorCtr="0" compatLnSpc="1"/>
            <a:lstStyle/>
            <a:p>
              <a:endParaRPr lang="en-US" sz="3555"/>
            </a:p>
          </p:txBody>
        </p:sp>
        <p:sp>
          <p:nvSpPr>
            <p:cNvPr id="63" name="Rectangle 11"/>
            <p:cNvSpPr>
              <a:spLocks noChangeArrowheads="1"/>
            </p:cNvSpPr>
            <p:nvPr/>
          </p:nvSpPr>
          <p:spPr bwMode="auto">
            <a:xfrm>
              <a:off x="1196" y="2376"/>
              <a:ext cx="413" cy="27"/>
            </a:xfrm>
            <a:prstGeom prst="roundRect">
              <a:avLst/>
            </a:prstGeom>
            <a:solidFill>
              <a:srgbClr val="707071"/>
            </a:solidFill>
            <a:ln w="9525">
              <a:noFill/>
              <a:miter lim="800000"/>
            </a:ln>
          </p:spPr>
          <p:txBody>
            <a:bodyPr vert="horz" wrap="square" lIns="121920" tIns="60960" rIns="121920" bIns="60960" numCol="1" anchor="t" anchorCtr="0" compatLnSpc="1"/>
            <a:lstStyle/>
            <a:p>
              <a:endParaRPr lang="en-US" sz="3555"/>
            </a:p>
          </p:txBody>
        </p:sp>
        <p:sp>
          <p:nvSpPr>
            <p:cNvPr id="64" name="Rectangle 12"/>
            <p:cNvSpPr>
              <a:spLocks noChangeArrowheads="1"/>
            </p:cNvSpPr>
            <p:nvPr/>
          </p:nvSpPr>
          <p:spPr bwMode="auto">
            <a:xfrm>
              <a:off x="376" y="2325"/>
              <a:ext cx="2053" cy="30"/>
            </a:xfrm>
            <a:prstGeom prst="rect">
              <a:avLst/>
            </a:prstGeom>
            <a:solidFill>
              <a:schemeClr val="bg1">
                <a:lumMod val="85000"/>
              </a:schemeClr>
            </a:solidFill>
            <a:ln w="9525">
              <a:noFill/>
              <a:miter lim="800000"/>
            </a:ln>
          </p:spPr>
          <p:txBody>
            <a:bodyPr vert="horz" wrap="square" lIns="121920" tIns="60960" rIns="121920" bIns="60960" numCol="1" anchor="t" anchorCtr="0" compatLnSpc="1"/>
            <a:lstStyle/>
            <a:p>
              <a:endParaRPr lang="en-US" sz="3555"/>
            </a:p>
          </p:txBody>
        </p:sp>
      </p:grpSp>
      <p:cxnSp>
        <p:nvCxnSpPr>
          <p:cNvPr id="71" name="Straight Connector 101"/>
          <p:cNvCxnSpPr/>
          <p:nvPr/>
        </p:nvCxnSpPr>
        <p:spPr>
          <a:xfrm>
            <a:off x="1043633" y="5199015"/>
            <a:ext cx="10104736" cy="0"/>
          </a:xfrm>
          <a:prstGeom prst="line">
            <a:avLst/>
          </a:prstGeom>
          <a:ln w="19050">
            <a:solidFill>
              <a:schemeClr val="bg1">
                <a:lumMod val="75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75" name="Group 281"/>
          <p:cNvGrpSpPr/>
          <p:nvPr/>
        </p:nvGrpSpPr>
        <p:grpSpPr>
          <a:xfrm>
            <a:off x="1721599" y="2058550"/>
            <a:ext cx="3075206" cy="1530449"/>
            <a:chOff x="538789" y="1131575"/>
            <a:chExt cx="5819028" cy="2895601"/>
          </a:xfrm>
          <a:solidFill>
            <a:schemeClr val="bg1">
              <a:lumMod val="65000"/>
            </a:schemeClr>
          </a:solidFill>
        </p:grpSpPr>
        <p:grpSp>
          <p:nvGrpSpPr>
            <p:cNvPr id="76" name="Group 106"/>
            <p:cNvGrpSpPr/>
            <p:nvPr/>
          </p:nvGrpSpPr>
          <p:grpSpPr>
            <a:xfrm>
              <a:off x="2984512" y="2355983"/>
              <a:ext cx="1110006" cy="1241414"/>
              <a:chOff x="4097338" y="2217738"/>
              <a:chExt cx="1139825" cy="1274763"/>
            </a:xfrm>
            <a:grpFill/>
          </p:grpSpPr>
          <p:sp>
            <p:nvSpPr>
              <p:cNvPr id="268" name="Freeform 5"/>
              <p:cNvSpPr/>
              <p:nvPr/>
            </p:nvSpPr>
            <p:spPr bwMode="auto">
              <a:xfrm>
                <a:off x="5102225" y="3086100"/>
                <a:ext cx="120650" cy="233363"/>
              </a:xfrm>
              <a:custGeom>
                <a:avLst/>
                <a:gdLst/>
                <a:ahLst/>
                <a:cxnLst>
                  <a:cxn ang="0">
                    <a:pos x="9" y="114"/>
                  </a:cxn>
                  <a:cxn ang="0">
                    <a:pos x="18" y="94"/>
                  </a:cxn>
                  <a:cxn ang="0">
                    <a:pos x="11" y="71"/>
                  </a:cxn>
                  <a:cxn ang="0">
                    <a:pos x="40" y="43"/>
                  </a:cxn>
                  <a:cxn ang="0">
                    <a:pos x="71" y="13"/>
                  </a:cxn>
                  <a:cxn ang="0">
                    <a:pos x="73" y="0"/>
                  </a:cxn>
                  <a:cxn ang="0">
                    <a:pos x="91" y="42"/>
                  </a:cxn>
                  <a:cxn ang="0">
                    <a:pos x="91" y="49"/>
                  </a:cxn>
                  <a:cxn ang="0">
                    <a:pos x="84" y="47"/>
                  </a:cxn>
                  <a:cxn ang="0">
                    <a:pos x="64" y="126"/>
                  </a:cxn>
                  <a:cxn ang="0">
                    <a:pos x="25" y="175"/>
                  </a:cxn>
                  <a:cxn ang="0">
                    <a:pos x="5" y="151"/>
                  </a:cxn>
                  <a:cxn ang="0">
                    <a:pos x="5" y="140"/>
                  </a:cxn>
                  <a:cxn ang="0">
                    <a:pos x="0" y="122"/>
                  </a:cxn>
                  <a:cxn ang="0">
                    <a:pos x="9" y="114"/>
                  </a:cxn>
                </a:cxnLst>
                <a:rect l="0" t="0" r="r" b="b"/>
                <a:pathLst>
                  <a:path w="91" h="175">
                    <a:moveTo>
                      <a:pt x="9" y="114"/>
                    </a:moveTo>
                    <a:cubicBezTo>
                      <a:pt x="9" y="114"/>
                      <a:pt x="18" y="95"/>
                      <a:pt x="18" y="94"/>
                    </a:cubicBezTo>
                    <a:cubicBezTo>
                      <a:pt x="18" y="89"/>
                      <a:pt x="11" y="78"/>
                      <a:pt x="11" y="71"/>
                    </a:cubicBezTo>
                    <a:cubicBezTo>
                      <a:pt x="11" y="49"/>
                      <a:pt x="27" y="50"/>
                      <a:pt x="40" y="43"/>
                    </a:cubicBezTo>
                    <a:cubicBezTo>
                      <a:pt x="50" y="37"/>
                      <a:pt x="64" y="20"/>
                      <a:pt x="71" y="13"/>
                    </a:cubicBezTo>
                    <a:cubicBezTo>
                      <a:pt x="73" y="11"/>
                      <a:pt x="72" y="4"/>
                      <a:pt x="73" y="0"/>
                    </a:cubicBezTo>
                    <a:cubicBezTo>
                      <a:pt x="88" y="2"/>
                      <a:pt x="87" y="31"/>
                      <a:pt x="91" y="42"/>
                    </a:cubicBezTo>
                    <a:cubicBezTo>
                      <a:pt x="91" y="49"/>
                      <a:pt x="91" y="49"/>
                      <a:pt x="91" y="49"/>
                    </a:cubicBezTo>
                    <a:cubicBezTo>
                      <a:pt x="89" y="48"/>
                      <a:pt x="85" y="47"/>
                      <a:pt x="84" y="47"/>
                    </a:cubicBezTo>
                    <a:cubicBezTo>
                      <a:pt x="84" y="79"/>
                      <a:pt x="74" y="101"/>
                      <a:pt x="64" y="126"/>
                    </a:cubicBezTo>
                    <a:cubicBezTo>
                      <a:pt x="56" y="146"/>
                      <a:pt x="52" y="175"/>
                      <a:pt x="25" y="175"/>
                    </a:cubicBezTo>
                    <a:cubicBezTo>
                      <a:pt x="14" y="175"/>
                      <a:pt x="5" y="163"/>
                      <a:pt x="5" y="151"/>
                    </a:cubicBezTo>
                    <a:cubicBezTo>
                      <a:pt x="5" y="145"/>
                      <a:pt x="6" y="143"/>
                      <a:pt x="5" y="140"/>
                    </a:cubicBezTo>
                    <a:cubicBezTo>
                      <a:pt x="0" y="136"/>
                      <a:pt x="0" y="129"/>
                      <a:pt x="0" y="122"/>
                    </a:cubicBezTo>
                    <a:cubicBezTo>
                      <a:pt x="0" y="121"/>
                      <a:pt x="8" y="114"/>
                      <a:pt x="9" y="1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9" name="Freeform 6"/>
              <p:cNvSpPr/>
              <p:nvPr/>
            </p:nvSpPr>
            <p:spPr bwMode="auto">
              <a:xfrm>
                <a:off x="4097338" y="2217738"/>
                <a:ext cx="1139825" cy="1274763"/>
              </a:xfrm>
              <a:custGeom>
                <a:avLst/>
                <a:gdLst/>
                <a:ahLst/>
                <a:cxnLst>
                  <a:cxn ang="0">
                    <a:pos x="499" y="66"/>
                  </a:cxn>
                  <a:cxn ang="0">
                    <a:pos x="527" y="81"/>
                  </a:cxn>
                  <a:cxn ang="0">
                    <a:pos x="609" y="86"/>
                  </a:cxn>
                  <a:cxn ang="0">
                    <a:pos x="644" y="89"/>
                  </a:cxn>
                  <a:cxn ang="0">
                    <a:pos x="644" y="136"/>
                  </a:cxn>
                  <a:cxn ang="0">
                    <a:pos x="620" y="115"/>
                  </a:cxn>
                  <a:cxn ang="0">
                    <a:pos x="679" y="223"/>
                  </a:cxn>
                  <a:cxn ang="0">
                    <a:pos x="699" y="267"/>
                  </a:cxn>
                  <a:cxn ang="0">
                    <a:pos x="730" y="310"/>
                  </a:cxn>
                  <a:cxn ang="0">
                    <a:pos x="755" y="348"/>
                  </a:cxn>
                  <a:cxn ang="0">
                    <a:pos x="787" y="359"/>
                  </a:cxn>
                  <a:cxn ang="0">
                    <a:pos x="853" y="346"/>
                  </a:cxn>
                  <a:cxn ang="0">
                    <a:pos x="826" y="425"/>
                  </a:cxn>
                  <a:cxn ang="0">
                    <a:pos x="719" y="541"/>
                  </a:cxn>
                  <a:cxn ang="0">
                    <a:pos x="708" y="600"/>
                  </a:cxn>
                  <a:cxn ang="0">
                    <a:pos x="721" y="638"/>
                  </a:cxn>
                  <a:cxn ang="0">
                    <a:pos x="720" y="676"/>
                  </a:cxn>
                  <a:cxn ang="0">
                    <a:pos x="660" y="745"/>
                  </a:cxn>
                  <a:cxn ang="0">
                    <a:pos x="659" y="788"/>
                  </a:cxn>
                  <a:cxn ang="0">
                    <a:pos x="643" y="816"/>
                  </a:cxn>
                  <a:cxn ang="0">
                    <a:pos x="627" y="846"/>
                  </a:cxn>
                  <a:cxn ang="0">
                    <a:pos x="592" y="902"/>
                  </a:cxn>
                  <a:cxn ang="0">
                    <a:pos x="538" y="946"/>
                  </a:cxn>
                  <a:cxn ang="0">
                    <a:pos x="512" y="944"/>
                  </a:cxn>
                  <a:cxn ang="0">
                    <a:pos x="452" y="949"/>
                  </a:cxn>
                  <a:cxn ang="0">
                    <a:pos x="440" y="929"/>
                  </a:cxn>
                  <a:cxn ang="0">
                    <a:pos x="431" y="893"/>
                  </a:cxn>
                  <a:cxn ang="0">
                    <a:pos x="395" y="789"/>
                  </a:cxn>
                  <a:cxn ang="0">
                    <a:pos x="360" y="708"/>
                  </a:cxn>
                  <a:cxn ang="0">
                    <a:pos x="382" y="621"/>
                  </a:cxn>
                  <a:cxn ang="0">
                    <a:pos x="364" y="558"/>
                  </a:cxn>
                  <a:cxn ang="0">
                    <a:pos x="337" y="490"/>
                  </a:cxn>
                  <a:cxn ang="0">
                    <a:pos x="342" y="461"/>
                  </a:cxn>
                  <a:cxn ang="0">
                    <a:pos x="295" y="443"/>
                  </a:cxn>
                  <a:cxn ang="0">
                    <a:pos x="206" y="433"/>
                  </a:cxn>
                  <a:cxn ang="0">
                    <a:pos x="164" y="434"/>
                  </a:cxn>
                  <a:cxn ang="0">
                    <a:pos x="109" y="439"/>
                  </a:cxn>
                  <a:cxn ang="0">
                    <a:pos x="40" y="369"/>
                  </a:cxn>
                  <a:cxn ang="0">
                    <a:pos x="7" y="338"/>
                  </a:cxn>
                  <a:cxn ang="0">
                    <a:pos x="7" y="324"/>
                  </a:cxn>
                  <a:cxn ang="0">
                    <a:pos x="18" y="269"/>
                  </a:cxn>
                  <a:cxn ang="0">
                    <a:pos x="22" y="199"/>
                  </a:cxn>
                  <a:cxn ang="0">
                    <a:pos x="77" y="132"/>
                  </a:cxn>
                  <a:cxn ang="0">
                    <a:pos x="104" y="77"/>
                  </a:cxn>
                  <a:cxn ang="0">
                    <a:pos x="141" y="36"/>
                  </a:cxn>
                  <a:cxn ang="0">
                    <a:pos x="187" y="35"/>
                  </a:cxn>
                  <a:cxn ang="0">
                    <a:pos x="273" y="6"/>
                  </a:cxn>
                  <a:cxn ang="0">
                    <a:pos x="307" y="4"/>
                  </a:cxn>
                  <a:cxn ang="0">
                    <a:pos x="338" y="0"/>
                  </a:cxn>
                  <a:cxn ang="0">
                    <a:pos x="358" y="6"/>
                  </a:cxn>
                  <a:cxn ang="0">
                    <a:pos x="357" y="27"/>
                  </a:cxn>
                  <a:cxn ang="0">
                    <a:pos x="371" y="64"/>
                  </a:cxn>
                  <a:cxn ang="0">
                    <a:pos x="455" y="100"/>
                  </a:cxn>
                  <a:cxn ang="0">
                    <a:pos x="464" y="84"/>
                  </a:cxn>
                  <a:cxn ang="0">
                    <a:pos x="490" y="66"/>
                  </a:cxn>
                </a:cxnLst>
                <a:rect l="0" t="0" r="r" b="b"/>
                <a:pathLst>
                  <a:path w="856" h="957">
                    <a:moveTo>
                      <a:pt x="490" y="66"/>
                    </a:moveTo>
                    <a:cubicBezTo>
                      <a:pt x="499" y="66"/>
                      <a:pt x="499" y="66"/>
                      <a:pt x="499" y="66"/>
                    </a:cubicBezTo>
                    <a:cubicBezTo>
                      <a:pt x="499" y="73"/>
                      <a:pt x="504" y="74"/>
                      <a:pt x="506" y="77"/>
                    </a:cubicBezTo>
                    <a:cubicBezTo>
                      <a:pt x="510" y="82"/>
                      <a:pt x="520" y="78"/>
                      <a:pt x="527" y="81"/>
                    </a:cubicBezTo>
                    <a:cubicBezTo>
                      <a:pt x="541" y="86"/>
                      <a:pt x="561" y="93"/>
                      <a:pt x="576" y="93"/>
                    </a:cubicBezTo>
                    <a:cubicBezTo>
                      <a:pt x="591" y="93"/>
                      <a:pt x="595" y="86"/>
                      <a:pt x="609" y="86"/>
                    </a:cubicBezTo>
                    <a:cubicBezTo>
                      <a:pt x="617" y="86"/>
                      <a:pt x="622" y="92"/>
                      <a:pt x="632" y="92"/>
                    </a:cubicBezTo>
                    <a:cubicBezTo>
                      <a:pt x="638" y="92"/>
                      <a:pt x="638" y="90"/>
                      <a:pt x="644" y="89"/>
                    </a:cubicBezTo>
                    <a:cubicBezTo>
                      <a:pt x="647" y="96"/>
                      <a:pt x="653" y="102"/>
                      <a:pt x="653" y="111"/>
                    </a:cubicBezTo>
                    <a:cubicBezTo>
                      <a:pt x="653" y="115"/>
                      <a:pt x="646" y="131"/>
                      <a:pt x="644" y="136"/>
                    </a:cubicBezTo>
                    <a:cubicBezTo>
                      <a:pt x="635" y="135"/>
                      <a:pt x="627" y="115"/>
                      <a:pt x="620" y="107"/>
                    </a:cubicBezTo>
                    <a:cubicBezTo>
                      <a:pt x="620" y="115"/>
                      <a:pt x="620" y="115"/>
                      <a:pt x="620" y="115"/>
                    </a:cubicBezTo>
                    <a:cubicBezTo>
                      <a:pt x="662" y="189"/>
                      <a:pt x="662" y="189"/>
                      <a:pt x="662" y="189"/>
                    </a:cubicBezTo>
                    <a:cubicBezTo>
                      <a:pt x="659" y="198"/>
                      <a:pt x="673" y="218"/>
                      <a:pt x="679" y="223"/>
                    </a:cubicBezTo>
                    <a:cubicBezTo>
                      <a:pt x="679" y="246"/>
                      <a:pt x="679" y="246"/>
                      <a:pt x="679" y="246"/>
                    </a:cubicBezTo>
                    <a:cubicBezTo>
                      <a:pt x="684" y="258"/>
                      <a:pt x="692" y="258"/>
                      <a:pt x="699" y="267"/>
                    </a:cubicBezTo>
                    <a:cubicBezTo>
                      <a:pt x="707" y="278"/>
                      <a:pt x="702" y="289"/>
                      <a:pt x="710" y="297"/>
                    </a:cubicBezTo>
                    <a:cubicBezTo>
                      <a:pt x="717" y="304"/>
                      <a:pt x="722" y="305"/>
                      <a:pt x="730" y="310"/>
                    </a:cubicBezTo>
                    <a:cubicBezTo>
                      <a:pt x="737" y="316"/>
                      <a:pt x="741" y="334"/>
                      <a:pt x="755" y="334"/>
                    </a:cubicBezTo>
                    <a:cubicBezTo>
                      <a:pt x="755" y="341"/>
                      <a:pt x="759" y="343"/>
                      <a:pt x="755" y="348"/>
                    </a:cubicBezTo>
                    <a:cubicBezTo>
                      <a:pt x="761" y="352"/>
                      <a:pt x="767" y="366"/>
                      <a:pt x="774" y="366"/>
                    </a:cubicBezTo>
                    <a:cubicBezTo>
                      <a:pt x="781" y="366"/>
                      <a:pt x="782" y="361"/>
                      <a:pt x="787" y="359"/>
                    </a:cubicBezTo>
                    <a:cubicBezTo>
                      <a:pt x="794" y="357"/>
                      <a:pt x="798" y="360"/>
                      <a:pt x="805" y="359"/>
                    </a:cubicBezTo>
                    <a:cubicBezTo>
                      <a:pt x="822" y="356"/>
                      <a:pt x="838" y="350"/>
                      <a:pt x="853" y="346"/>
                    </a:cubicBezTo>
                    <a:cubicBezTo>
                      <a:pt x="855" y="348"/>
                      <a:pt x="856" y="350"/>
                      <a:pt x="856" y="352"/>
                    </a:cubicBezTo>
                    <a:cubicBezTo>
                      <a:pt x="856" y="377"/>
                      <a:pt x="837" y="410"/>
                      <a:pt x="826" y="425"/>
                    </a:cubicBezTo>
                    <a:cubicBezTo>
                      <a:pt x="812" y="443"/>
                      <a:pt x="807" y="459"/>
                      <a:pt x="790" y="471"/>
                    </a:cubicBezTo>
                    <a:cubicBezTo>
                      <a:pt x="761" y="494"/>
                      <a:pt x="730" y="501"/>
                      <a:pt x="719" y="541"/>
                    </a:cubicBezTo>
                    <a:cubicBezTo>
                      <a:pt x="716" y="552"/>
                      <a:pt x="704" y="555"/>
                      <a:pt x="704" y="567"/>
                    </a:cubicBezTo>
                    <a:cubicBezTo>
                      <a:pt x="704" y="581"/>
                      <a:pt x="708" y="587"/>
                      <a:pt x="708" y="600"/>
                    </a:cubicBezTo>
                    <a:cubicBezTo>
                      <a:pt x="708" y="615"/>
                      <a:pt x="724" y="623"/>
                      <a:pt x="724" y="631"/>
                    </a:cubicBezTo>
                    <a:cubicBezTo>
                      <a:pt x="724" y="634"/>
                      <a:pt x="722" y="637"/>
                      <a:pt x="721" y="638"/>
                    </a:cubicBezTo>
                    <a:cubicBezTo>
                      <a:pt x="721" y="649"/>
                      <a:pt x="721" y="649"/>
                      <a:pt x="721" y="649"/>
                    </a:cubicBezTo>
                    <a:cubicBezTo>
                      <a:pt x="721" y="656"/>
                      <a:pt x="720" y="664"/>
                      <a:pt x="720" y="676"/>
                    </a:cubicBezTo>
                    <a:cubicBezTo>
                      <a:pt x="722" y="679"/>
                      <a:pt x="723" y="682"/>
                      <a:pt x="723" y="685"/>
                    </a:cubicBezTo>
                    <a:cubicBezTo>
                      <a:pt x="723" y="720"/>
                      <a:pt x="665" y="716"/>
                      <a:pt x="660" y="745"/>
                    </a:cubicBezTo>
                    <a:cubicBezTo>
                      <a:pt x="654" y="746"/>
                      <a:pt x="647" y="753"/>
                      <a:pt x="647" y="758"/>
                    </a:cubicBezTo>
                    <a:cubicBezTo>
                      <a:pt x="647" y="768"/>
                      <a:pt x="659" y="774"/>
                      <a:pt x="659" y="788"/>
                    </a:cubicBezTo>
                    <a:cubicBezTo>
                      <a:pt x="659" y="795"/>
                      <a:pt x="658" y="809"/>
                      <a:pt x="656" y="813"/>
                    </a:cubicBezTo>
                    <a:cubicBezTo>
                      <a:pt x="653" y="817"/>
                      <a:pt x="646" y="815"/>
                      <a:pt x="643" y="816"/>
                    </a:cubicBezTo>
                    <a:cubicBezTo>
                      <a:pt x="632" y="822"/>
                      <a:pt x="626" y="826"/>
                      <a:pt x="621" y="837"/>
                    </a:cubicBezTo>
                    <a:cubicBezTo>
                      <a:pt x="624" y="839"/>
                      <a:pt x="627" y="842"/>
                      <a:pt x="627" y="846"/>
                    </a:cubicBezTo>
                    <a:cubicBezTo>
                      <a:pt x="627" y="859"/>
                      <a:pt x="615" y="868"/>
                      <a:pt x="610" y="874"/>
                    </a:cubicBezTo>
                    <a:cubicBezTo>
                      <a:pt x="600" y="883"/>
                      <a:pt x="599" y="893"/>
                      <a:pt x="592" y="902"/>
                    </a:cubicBezTo>
                    <a:cubicBezTo>
                      <a:pt x="581" y="916"/>
                      <a:pt x="576" y="929"/>
                      <a:pt x="558" y="938"/>
                    </a:cubicBezTo>
                    <a:cubicBezTo>
                      <a:pt x="550" y="941"/>
                      <a:pt x="539" y="938"/>
                      <a:pt x="538" y="946"/>
                    </a:cubicBezTo>
                    <a:cubicBezTo>
                      <a:pt x="532" y="946"/>
                      <a:pt x="529" y="949"/>
                      <a:pt x="525" y="949"/>
                    </a:cubicBezTo>
                    <a:cubicBezTo>
                      <a:pt x="520" y="949"/>
                      <a:pt x="517" y="944"/>
                      <a:pt x="512" y="944"/>
                    </a:cubicBezTo>
                    <a:cubicBezTo>
                      <a:pt x="494" y="944"/>
                      <a:pt x="483" y="957"/>
                      <a:pt x="466" y="957"/>
                    </a:cubicBezTo>
                    <a:cubicBezTo>
                      <a:pt x="459" y="957"/>
                      <a:pt x="455" y="953"/>
                      <a:pt x="452" y="949"/>
                    </a:cubicBezTo>
                    <a:cubicBezTo>
                      <a:pt x="449" y="949"/>
                      <a:pt x="449" y="950"/>
                      <a:pt x="448" y="951"/>
                    </a:cubicBezTo>
                    <a:cubicBezTo>
                      <a:pt x="448" y="942"/>
                      <a:pt x="443" y="932"/>
                      <a:pt x="440" y="929"/>
                    </a:cubicBezTo>
                    <a:cubicBezTo>
                      <a:pt x="443" y="925"/>
                      <a:pt x="445" y="922"/>
                      <a:pt x="445" y="917"/>
                    </a:cubicBezTo>
                    <a:cubicBezTo>
                      <a:pt x="445" y="910"/>
                      <a:pt x="433" y="897"/>
                      <a:pt x="431" y="893"/>
                    </a:cubicBezTo>
                    <a:cubicBezTo>
                      <a:pt x="415" y="866"/>
                      <a:pt x="395" y="840"/>
                      <a:pt x="395" y="801"/>
                    </a:cubicBezTo>
                    <a:cubicBezTo>
                      <a:pt x="395" y="794"/>
                      <a:pt x="395" y="792"/>
                      <a:pt x="395" y="789"/>
                    </a:cubicBezTo>
                    <a:cubicBezTo>
                      <a:pt x="395" y="783"/>
                      <a:pt x="389" y="781"/>
                      <a:pt x="386" y="774"/>
                    </a:cubicBezTo>
                    <a:cubicBezTo>
                      <a:pt x="374" y="754"/>
                      <a:pt x="360" y="737"/>
                      <a:pt x="360" y="708"/>
                    </a:cubicBezTo>
                    <a:cubicBezTo>
                      <a:pt x="360" y="677"/>
                      <a:pt x="388" y="670"/>
                      <a:pt x="388" y="646"/>
                    </a:cubicBezTo>
                    <a:cubicBezTo>
                      <a:pt x="388" y="635"/>
                      <a:pt x="384" y="631"/>
                      <a:pt x="382" y="621"/>
                    </a:cubicBezTo>
                    <a:cubicBezTo>
                      <a:pt x="379" y="602"/>
                      <a:pt x="376" y="596"/>
                      <a:pt x="371" y="585"/>
                    </a:cubicBezTo>
                    <a:cubicBezTo>
                      <a:pt x="368" y="576"/>
                      <a:pt x="370" y="566"/>
                      <a:pt x="364" y="558"/>
                    </a:cubicBezTo>
                    <a:cubicBezTo>
                      <a:pt x="352" y="544"/>
                      <a:pt x="327" y="528"/>
                      <a:pt x="327" y="508"/>
                    </a:cubicBezTo>
                    <a:cubicBezTo>
                      <a:pt x="327" y="503"/>
                      <a:pt x="334" y="492"/>
                      <a:pt x="337" y="490"/>
                    </a:cubicBezTo>
                    <a:cubicBezTo>
                      <a:pt x="336" y="486"/>
                      <a:pt x="337" y="485"/>
                      <a:pt x="337" y="483"/>
                    </a:cubicBezTo>
                    <a:cubicBezTo>
                      <a:pt x="337" y="478"/>
                      <a:pt x="337" y="465"/>
                      <a:pt x="342" y="461"/>
                    </a:cubicBezTo>
                    <a:cubicBezTo>
                      <a:pt x="337" y="451"/>
                      <a:pt x="329" y="443"/>
                      <a:pt x="314" y="443"/>
                    </a:cubicBezTo>
                    <a:cubicBezTo>
                      <a:pt x="306" y="443"/>
                      <a:pt x="299" y="443"/>
                      <a:pt x="295" y="443"/>
                    </a:cubicBezTo>
                    <a:cubicBezTo>
                      <a:pt x="282" y="443"/>
                      <a:pt x="279" y="417"/>
                      <a:pt x="261" y="417"/>
                    </a:cubicBezTo>
                    <a:cubicBezTo>
                      <a:pt x="239" y="417"/>
                      <a:pt x="223" y="427"/>
                      <a:pt x="206" y="433"/>
                    </a:cubicBezTo>
                    <a:cubicBezTo>
                      <a:pt x="199" y="435"/>
                      <a:pt x="197" y="440"/>
                      <a:pt x="191" y="440"/>
                    </a:cubicBezTo>
                    <a:cubicBezTo>
                      <a:pt x="184" y="440"/>
                      <a:pt x="173" y="434"/>
                      <a:pt x="164" y="434"/>
                    </a:cubicBezTo>
                    <a:cubicBezTo>
                      <a:pt x="147" y="434"/>
                      <a:pt x="139" y="443"/>
                      <a:pt x="122" y="443"/>
                    </a:cubicBezTo>
                    <a:cubicBezTo>
                      <a:pt x="117" y="443"/>
                      <a:pt x="111" y="440"/>
                      <a:pt x="109" y="439"/>
                    </a:cubicBezTo>
                    <a:cubicBezTo>
                      <a:pt x="97" y="430"/>
                      <a:pt x="71" y="415"/>
                      <a:pt x="62" y="401"/>
                    </a:cubicBezTo>
                    <a:cubicBezTo>
                      <a:pt x="53" y="388"/>
                      <a:pt x="51" y="377"/>
                      <a:pt x="40" y="369"/>
                    </a:cubicBezTo>
                    <a:cubicBezTo>
                      <a:pt x="37" y="366"/>
                      <a:pt x="13" y="346"/>
                      <a:pt x="13" y="344"/>
                    </a:cubicBezTo>
                    <a:cubicBezTo>
                      <a:pt x="11" y="341"/>
                      <a:pt x="10" y="340"/>
                      <a:pt x="7" y="338"/>
                    </a:cubicBezTo>
                    <a:cubicBezTo>
                      <a:pt x="9" y="338"/>
                      <a:pt x="9" y="338"/>
                      <a:pt x="9" y="338"/>
                    </a:cubicBezTo>
                    <a:cubicBezTo>
                      <a:pt x="9" y="331"/>
                      <a:pt x="7" y="328"/>
                      <a:pt x="7" y="324"/>
                    </a:cubicBezTo>
                    <a:cubicBezTo>
                      <a:pt x="7" y="317"/>
                      <a:pt x="3" y="315"/>
                      <a:pt x="0" y="309"/>
                    </a:cubicBezTo>
                    <a:cubicBezTo>
                      <a:pt x="10" y="304"/>
                      <a:pt x="18" y="280"/>
                      <a:pt x="18" y="269"/>
                    </a:cubicBezTo>
                    <a:cubicBezTo>
                      <a:pt x="18" y="250"/>
                      <a:pt x="10" y="238"/>
                      <a:pt x="10" y="220"/>
                    </a:cubicBezTo>
                    <a:cubicBezTo>
                      <a:pt x="10" y="211"/>
                      <a:pt x="20" y="206"/>
                      <a:pt x="22" y="199"/>
                    </a:cubicBezTo>
                    <a:cubicBezTo>
                      <a:pt x="28" y="182"/>
                      <a:pt x="41" y="158"/>
                      <a:pt x="52" y="144"/>
                    </a:cubicBezTo>
                    <a:cubicBezTo>
                      <a:pt x="58" y="135"/>
                      <a:pt x="69" y="136"/>
                      <a:pt x="77" y="132"/>
                    </a:cubicBezTo>
                    <a:cubicBezTo>
                      <a:pt x="84" y="128"/>
                      <a:pt x="95" y="119"/>
                      <a:pt x="97" y="112"/>
                    </a:cubicBezTo>
                    <a:cubicBezTo>
                      <a:pt x="102" y="96"/>
                      <a:pt x="96" y="89"/>
                      <a:pt x="104" y="77"/>
                    </a:cubicBezTo>
                    <a:cubicBezTo>
                      <a:pt x="116" y="63"/>
                      <a:pt x="131" y="49"/>
                      <a:pt x="142" y="36"/>
                    </a:cubicBezTo>
                    <a:cubicBezTo>
                      <a:pt x="141" y="36"/>
                      <a:pt x="141" y="36"/>
                      <a:pt x="141" y="36"/>
                    </a:cubicBezTo>
                    <a:cubicBezTo>
                      <a:pt x="145" y="31"/>
                      <a:pt x="146" y="27"/>
                      <a:pt x="150" y="24"/>
                    </a:cubicBezTo>
                    <a:cubicBezTo>
                      <a:pt x="161" y="32"/>
                      <a:pt x="172" y="35"/>
                      <a:pt x="187" y="35"/>
                    </a:cubicBezTo>
                    <a:cubicBezTo>
                      <a:pt x="197" y="35"/>
                      <a:pt x="198" y="29"/>
                      <a:pt x="204" y="27"/>
                    </a:cubicBezTo>
                    <a:cubicBezTo>
                      <a:pt x="221" y="18"/>
                      <a:pt x="254" y="6"/>
                      <a:pt x="273" y="6"/>
                    </a:cubicBezTo>
                    <a:cubicBezTo>
                      <a:pt x="280" y="6"/>
                      <a:pt x="285" y="10"/>
                      <a:pt x="289" y="10"/>
                    </a:cubicBezTo>
                    <a:cubicBezTo>
                      <a:pt x="294" y="10"/>
                      <a:pt x="301" y="4"/>
                      <a:pt x="307" y="4"/>
                    </a:cubicBezTo>
                    <a:cubicBezTo>
                      <a:pt x="313" y="4"/>
                      <a:pt x="316" y="7"/>
                      <a:pt x="321" y="7"/>
                    </a:cubicBezTo>
                    <a:cubicBezTo>
                      <a:pt x="329" y="7"/>
                      <a:pt x="330" y="0"/>
                      <a:pt x="338" y="0"/>
                    </a:cubicBezTo>
                    <a:cubicBezTo>
                      <a:pt x="347" y="0"/>
                      <a:pt x="344" y="8"/>
                      <a:pt x="351" y="8"/>
                    </a:cubicBezTo>
                    <a:cubicBezTo>
                      <a:pt x="354" y="8"/>
                      <a:pt x="355" y="6"/>
                      <a:pt x="358" y="6"/>
                    </a:cubicBezTo>
                    <a:cubicBezTo>
                      <a:pt x="358" y="12"/>
                      <a:pt x="351" y="11"/>
                      <a:pt x="351" y="17"/>
                    </a:cubicBezTo>
                    <a:cubicBezTo>
                      <a:pt x="351" y="21"/>
                      <a:pt x="357" y="23"/>
                      <a:pt x="357" y="27"/>
                    </a:cubicBezTo>
                    <a:cubicBezTo>
                      <a:pt x="357" y="33"/>
                      <a:pt x="351" y="37"/>
                      <a:pt x="351" y="44"/>
                    </a:cubicBezTo>
                    <a:cubicBezTo>
                      <a:pt x="351" y="55"/>
                      <a:pt x="363" y="64"/>
                      <a:pt x="371" y="64"/>
                    </a:cubicBezTo>
                    <a:cubicBezTo>
                      <a:pt x="377" y="64"/>
                      <a:pt x="380" y="64"/>
                      <a:pt x="384" y="64"/>
                    </a:cubicBezTo>
                    <a:cubicBezTo>
                      <a:pt x="412" y="64"/>
                      <a:pt x="423" y="100"/>
                      <a:pt x="455" y="100"/>
                    </a:cubicBezTo>
                    <a:cubicBezTo>
                      <a:pt x="459" y="100"/>
                      <a:pt x="464" y="95"/>
                      <a:pt x="464" y="93"/>
                    </a:cubicBezTo>
                    <a:cubicBezTo>
                      <a:pt x="464" y="90"/>
                      <a:pt x="464" y="87"/>
                      <a:pt x="464" y="84"/>
                    </a:cubicBezTo>
                    <a:cubicBezTo>
                      <a:pt x="464" y="70"/>
                      <a:pt x="475" y="70"/>
                      <a:pt x="488" y="66"/>
                    </a:cubicBezTo>
                    <a:lnTo>
                      <a:pt x="490" y="66"/>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77" name="Group 109"/>
            <p:cNvGrpSpPr/>
            <p:nvPr/>
          </p:nvGrpSpPr>
          <p:grpSpPr>
            <a:xfrm>
              <a:off x="1945621" y="2801222"/>
              <a:ext cx="759071" cy="1225954"/>
              <a:chOff x="3030538" y="2674938"/>
              <a:chExt cx="779463" cy="1258888"/>
            </a:xfrm>
            <a:grpFill/>
          </p:grpSpPr>
          <p:sp>
            <p:nvSpPr>
              <p:cNvPr id="266" name="Freeform 22"/>
              <p:cNvSpPr/>
              <p:nvPr/>
            </p:nvSpPr>
            <p:spPr bwMode="auto">
              <a:xfrm>
                <a:off x="3541713" y="2881313"/>
                <a:ext cx="39688" cy="31750"/>
              </a:xfrm>
              <a:custGeom>
                <a:avLst/>
                <a:gdLst/>
                <a:ahLst/>
                <a:cxnLst>
                  <a:cxn ang="0">
                    <a:pos x="10" y="0"/>
                  </a:cxn>
                  <a:cxn ang="0">
                    <a:pos x="20" y="4"/>
                  </a:cxn>
                  <a:cxn ang="0">
                    <a:pos x="27" y="5"/>
                  </a:cxn>
                  <a:cxn ang="0">
                    <a:pos x="30" y="9"/>
                  </a:cxn>
                  <a:cxn ang="0">
                    <a:pos x="18" y="23"/>
                  </a:cxn>
                  <a:cxn ang="0">
                    <a:pos x="0" y="11"/>
                  </a:cxn>
                  <a:cxn ang="0">
                    <a:pos x="9" y="0"/>
                  </a:cxn>
                  <a:cxn ang="0">
                    <a:pos x="10" y="0"/>
                  </a:cxn>
                </a:cxnLst>
                <a:rect l="0" t="0" r="r" b="b"/>
                <a:pathLst>
                  <a:path w="30" h="23">
                    <a:moveTo>
                      <a:pt x="10" y="0"/>
                    </a:moveTo>
                    <a:cubicBezTo>
                      <a:pt x="13" y="1"/>
                      <a:pt x="16" y="4"/>
                      <a:pt x="20" y="4"/>
                    </a:cubicBezTo>
                    <a:cubicBezTo>
                      <a:pt x="21" y="9"/>
                      <a:pt x="25" y="5"/>
                      <a:pt x="27" y="5"/>
                    </a:cubicBezTo>
                    <a:cubicBezTo>
                      <a:pt x="29" y="5"/>
                      <a:pt x="30" y="8"/>
                      <a:pt x="30" y="9"/>
                    </a:cubicBezTo>
                    <a:cubicBezTo>
                      <a:pt x="30" y="12"/>
                      <a:pt x="23" y="23"/>
                      <a:pt x="18" y="23"/>
                    </a:cubicBezTo>
                    <a:cubicBezTo>
                      <a:pt x="11" y="23"/>
                      <a:pt x="0" y="15"/>
                      <a:pt x="0" y="11"/>
                    </a:cubicBezTo>
                    <a:cubicBezTo>
                      <a:pt x="0" y="4"/>
                      <a:pt x="3" y="0"/>
                      <a:pt x="9" y="0"/>
                    </a:cubicBezTo>
                    <a:cubicBezTo>
                      <a:pt x="9" y="0"/>
                      <a:pt x="10" y="0"/>
                      <a:pt x="1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7" name="Freeform 23"/>
              <p:cNvSpPr/>
              <p:nvPr/>
            </p:nvSpPr>
            <p:spPr bwMode="auto">
              <a:xfrm>
                <a:off x="3030538" y="2674938"/>
                <a:ext cx="779463" cy="1258888"/>
              </a:xfrm>
              <a:custGeom>
                <a:avLst/>
                <a:gdLst/>
                <a:ahLst/>
                <a:cxnLst>
                  <a:cxn ang="0">
                    <a:pos x="46" y="91"/>
                  </a:cxn>
                  <a:cxn ang="0">
                    <a:pos x="51" y="51"/>
                  </a:cxn>
                  <a:cxn ang="0">
                    <a:pos x="59" y="46"/>
                  </a:cxn>
                  <a:cxn ang="0">
                    <a:pos x="82" y="18"/>
                  </a:cxn>
                  <a:cxn ang="0">
                    <a:pos x="128" y="6"/>
                  </a:cxn>
                  <a:cxn ang="0">
                    <a:pos x="126" y="42"/>
                  </a:cxn>
                  <a:cxn ang="0">
                    <a:pos x="136" y="13"/>
                  </a:cxn>
                  <a:cxn ang="0">
                    <a:pos x="146" y="5"/>
                  </a:cxn>
                  <a:cxn ang="0">
                    <a:pos x="194" y="24"/>
                  </a:cxn>
                  <a:cxn ang="0">
                    <a:pos x="227" y="20"/>
                  </a:cxn>
                  <a:cxn ang="0">
                    <a:pos x="233" y="26"/>
                  </a:cxn>
                  <a:cxn ang="0">
                    <a:pos x="270" y="50"/>
                  </a:cxn>
                  <a:cxn ang="0">
                    <a:pos x="328" y="84"/>
                  </a:cxn>
                  <a:cxn ang="0">
                    <a:pos x="354" y="89"/>
                  </a:cxn>
                  <a:cxn ang="0">
                    <a:pos x="389" y="130"/>
                  </a:cxn>
                  <a:cxn ang="0">
                    <a:pos x="383" y="170"/>
                  </a:cxn>
                  <a:cxn ang="0">
                    <a:pos x="403" y="185"/>
                  </a:cxn>
                  <a:cxn ang="0">
                    <a:pos x="454" y="175"/>
                  </a:cxn>
                  <a:cxn ang="0">
                    <a:pos x="467" y="191"/>
                  </a:cxn>
                  <a:cxn ang="0">
                    <a:pos x="513" y="191"/>
                  </a:cxn>
                  <a:cxn ang="0">
                    <a:pos x="575" y="220"/>
                  </a:cxn>
                  <a:cxn ang="0">
                    <a:pos x="549" y="310"/>
                  </a:cxn>
                  <a:cxn ang="0">
                    <a:pos x="532" y="374"/>
                  </a:cxn>
                  <a:cxn ang="0">
                    <a:pos x="522" y="405"/>
                  </a:cxn>
                  <a:cxn ang="0">
                    <a:pos x="485" y="449"/>
                  </a:cxn>
                  <a:cxn ang="0">
                    <a:pos x="429" y="474"/>
                  </a:cxn>
                  <a:cxn ang="0">
                    <a:pos x="412" y="524"/>
                  </a:cxn>
                  <a:cxn ang="0">
                    <a:pos x="388" y="559"/>
                  </a:cxn>
                  <a:cxn ang="0">
                    <a:pos x="311" y="614"/>
                  </a:cxn>
                  <a:cxn ang="0">
                    <a:pos x="297" y="619"/>
                  </a:cxn>
                  <a:cxn ang="0">
                    <a:pos x="308" y="654"/>
                  </a:cxn>
                  <a:cxn ang="0">
                    <a:pos x="244" y="677"/>
                  </a:cxn>
                  <a:cxn ang="0">
                    <a:pos x="240" y="707"/>
                  </a:cxn>
                  <a:cxn ang="0">
                    <a:pos x="205" y="711"/>
                  </a:cxn>
                  <a:cxn ang="0">
                    <a:pos x="225" y="730"/>
                  </a:cxn>
                  <a:cxn ang="0">
                    <a:pos x="214" y="739"/>
                  </a:cxn>
                  <a:cxn ang="0">
                    <a:pos x="178" y="787"/>
                  </a:cxn>
                  <a:cxn ang="0">
                    <a:pos x="176" y="846"/>
                  </a:cxn>
                  <a:cxn ang="0">
                    <a:pos x="161" y="884"/>
                  </a:cxn>
                  <a:cxn ang="0">
                    <a:pos x="200" y="935"/>
                  </a:cxn>
                  <a:cxn ang="0">
                    <a:pos x="169" y="945"/>
                  </a:cxn>
                  <a:cxn ang="0">
                    <a:pos x="127" y="921"/>
                  </a:cxn>
                  <a:cxn ang="0">
                    <a:pos x="92" y="903"/>
                  </a:cxn>
                  <a:cxn ang="0">
                    <a:pos x="93" y="889"/>
                  </a:cxn>
                  <a:cxn ang="0">
                    <a:pos x="84" y="857"/>
                  </a:cxn>
                  <a:cxn ang="0">
                    <a:pos x="82" y="791"/>
                  </a:cxn>
                  <a:cxn ang="0">
                    <a:pos x="86" y="782"/>
                  </a:cxn>
                  <a:cxn ang="0">
                    <a:pos x="112" y="718"/>
                  </a:cxn>
                  <a:cxn ang="0">
                    <a:pos x="95" y="708"/>
                  </a:cxn>
                  <a:cxn ang="0">
                    <a:pos x="102" y="680"/>
                  </a:cxn>
                  <a:cxn ang="0">
                    <a:pos x="114" y="626"/>
                  </a:cxn>
                  <a:cxn ang="0">
                    <a:pos x="124" y="562"/>
                  </a:cxn>
                  <a:cxn ang="0">
                    <a:pos x="136" y="494"/>
                  </a:cxn>
                  <a:cxn ang="0">
                    <a:pos x="143" y="434"/>
                  </a:cxn>
                  <a:cxn ang="0">
                    <a:pos x="104" y="370"/>
                  </a:cxn>
                  <a:cxn ang="0">
                    <a:pos x="62" y="330"/>
                  </a:cxn>
                  <a:cxn ang="0">
                    <a:pos x="28" y="261"/>
                  </a:cxn>
                  <a:cxn ang="0">
                    <a:pos x="11" y="242"/>
                  </a:cxn>
                  <a:cxn ang="0">
                    <a:pos x="18" y="191"/>
                  </a:cxn>
                  <a:cxn ang="0">
                    <a:pos x="14" y="148"/>
                  </a:cxn>
                  <a:cxn ang="0">
                    <a:pos x="47" y="106"/>
                  </a:cxn>
                </a:cxnLst>
                <a:rect l="0" t="0" r="r" b="b"/>
                <a:pathLst>
                  <a:path w="586" h="945">
                    <a:moveTo>
                      <a:pt x="49" y="103"/>
                    </a:moveTo>
                    <a:cubicBezTo>
                      <a:pt x="49" y="102"/>
                      <a:pt x="49" y="101"/>
                      <a:pt x="49" y="100"/>
                    </a:cubicBezTo>
                    <a:cubicBezTo>
                      <a:pt x="49" y="97"/>
                      <a:pt x="46" y="94"/>
                      <a:pt x="46" y="91"/>
                    </a:cubicBezTo>
                    <a:cubicBezTo>
                      <a:pt x="46" y="85"/>
                      <a:pt x="48" y="84"/>
                      <a:pt x="48" y="79"/>
                    </a:cubicBezTo>
                    <a:cubicBezTo>
                      <a:pt x="48" y="70"/>
                      <a:pt x="40" y="71"/>
                      <a:pt x="40" y="63"/>
                    </a:cubicBezTo>
                    <a:cubicBezTo>
                      <a:pt x="40" y="57"/>
                      <a:pt x="49" y="55"/>
                      <a:pt x="51" y="51"/>
                    </a:cubicBezTo>
                    <a:cubicBezTo>
                      <a:pt x="55" y="52"/>
                      <a:pt x="53" y="52"/>
                      <a:pt x="57" y="51"/>
                    </a:cubicBezTo>
                    <a:cubicBezTo>
                      <a:pt x="57" y="50"/>
                      <a:pt x="57" y="49"/>
                      <a:pt x="57" y="48"/>
                    </a:cubicBezTo>
                    <a:cubicBezTo>
                      <a:pt x="57" y="48"/>
                      <a:pt x="58" y="46"/>
                      <a:pt x="59" y="46"/>
                    </a:cubicBezTo>
                    <a:cubicBezTo>
                      <a:pt x="59" y="42"/>
                      <a:pt x="64" y="40"/>
                      <a:pt x="66" y="39"/>
                    </a:cubicBezTo>
                    <a:cubicBezTo>
                      <a:pt x="69" y="37"/>
                      <a:pt x="69" y="31"/>
                      <a:pt x="70" y="28"/>
                    </a:cubicBezTo>
                    <a:cubicBezTo>
                      <a:pt x="72" y="21"/>
                      <a:pt x="76" y="19"/>
                      <a:pt x="82" y="18"/>
                    </a:cubicBezTo>
                    <a:cubicBezTo>
                      <a:pt x="93" y="14"/>
                      <a:pt x="100" y="12"/>
                      <a:pt x="111" y="9"/>
                    </a:cubicBezTo>
                    <a:cubicBezTo>
                      <a:pt x="117" y="7"/>
                      <a:pt x="118" y="0"/>
                      <a:pt x="124" y="0"/>
                    </a:cubicBezTo>
                    <a:cubicBezTo>
                      <a:pt x="126" y="0"/>
                      <a:pt x="128" y="5"/>
                      <a:pt x="128" y="6"/>
                    </a:cubicBezTo>
                    <a:cubicBezTo>
                      <a:pt x="128" y="9"/>
                      <a:pt x="125" y="11"/>
                      <a:pt x="123" y="11"/>
                    </a:cubicBezTo>
                    <a:cubicBezTo>
                      <a:pt x="122" y="18"/>
                      <a:pt x="119" y="25"/>
                      <a:pt x="119" y="29"/>
                    </a:cubicBezTo>
                    <a:cubicBezTo>
                      <a:pt x="119" y="34"/>
                      <a:pt x="122" y="42"/>
                      <a:pt x="126" y="42"/>
                    </a:cubicBezTo>
                    <a:cubicBezTo>
                      <a:pt x="128" y="42"/>
                      <a:pt x="131" y="37"/>
                      <a:pt x="131" y="35"/>
                    </a:cubicBezTo>
                    <a:cubicBezTo>
                      <a:pt x="131" y="30"/>
                      <a:pt x="125" y="27"/>
                      <a:pt x="125" y="21"/>
                    </a:cubicBezTo>
                    <a:cubicBezTo>
                      <a:pt x="125" y="15"/>
                      <a:pt x="132" y="16"/>
                      <a:pt x="136" y="13"/>
                    </a:cubicBezTo>
                    <a:cubicBezTo>
                      <a:pt x="147" y="13"/>
                      <a:pt x="147" y="13"/>
                      <a:pt x="147" y="13"/>
                    </a:cubicBezTo>
                    <a:cubicBezTo>
                      <a:pt x="145" y="8"/>
                      <a:pt x="139" y="10"/>
                      <a:pt x="139" y="5"/>
                    </a:cubicBezTo>
                    <a:cubicBezTo>
                      <a:pt x="146" y="5"/>
                      <a:pt x="146" y="5"/>
                      <a:pt x="146" y="5"/>
                    </a:cubicBezTo>
                    <a:cubicBezTo>
                      <a:pt x="148" y="12"/>
                      <a:pt x="158" y="14"/>
                      <a:pt x="165" y="16"/>
                    </a:cubicBezTo>
                    <a:cubicBezTo>
                      <a:pt x="165" y="20"/>
                      <a:pt x="167" y="23"/>
                      <a:pt x="170" y="24"/>
                    </a:cubicBezTo>
                    <a:cubicBezTo>
                      <a:pt x="177" y="24"/>
                      <a:pt x="190" y="24"/>
                      <a:pt x="194" y="24"/>
                    </a:cubicBezTo>
                    <a:cubicBezTo>
                      <a:pt x="194" y="28"/>
                      <a:pt x="199" y="29"/>
                      <a:pt x="203" y="29"/>
                    </a:cubicBezTo>
                    <a:cubicBezTo>
                      <a:pt x="209" y="28"/>
                      <a:pt x="214" y="28"/>
                      <a:pt x="216" y="22"/>
                    </a:cubicBezTo>
                    <a:cubicBezTo>
                      <a:pt x="217" y="21"/>
                      <a:pt x="226" y="21"/>
                      <a:pt x="227" y="20"/>
                    </a:cubicBezTo>
                    <a:cubicBezTo>
                      <a:pt x="232" y="20"/>
                      <a:pt x="240" y="21"/>
                      <a:pt x="240" y="21"/>
                    </a:cubicBezTo>
                    <a:cubicBezTo>
                      <a:pt x="238" y="23"/>
                      <a:pt x="234" y="23"/>
                      <a:pt x="233" y="22"/>
                    </a:cubicBezTo>
                    <a:cubicBezTo>
                      <a:pt x="233" y="26"/>
                      <a:pt x="233" y="26"/>
                      <a:pt x="233" y="26"/>
                    </a:cubicBezTo>
                    <a:cubicBezTo>
                      <a:pt x="236" y="32"/>
                      <a:pt x="245" y="33"/>
                      <a:pt x="252" y="36"/>
                    </a:cubicBezTo>
                    <a:cubicBezTo>
                      <a:pt x="258" y="37"/>
                      <a:pt x="256" y="44"/>
                      <a:pt x="258" y="50"/>
                    </a:cubicBezTo>
                    <a:cubicBezTo>
                      <a:pt x="270" y="50"/>
                      <a:pt x="270" y="50"/>
                      <a:pt x="270" y="50"/>
                    </a:cubicBezTo>
                    <a:cubicBezTo>
                      <a:pt x="279" y="58"/>
                      <a:pt x="283" y="57"/>
                      <a:pt x="288" y="68"/>
                    </a:cubicBezTo>
                    <a:cubicBezTo>
                      <a:pt x="289" y="70"/>
                      <a:pt x="293" y="70"/>
                      <a:pt x="295" y="70"/>
                    </a:cubicBezTo>
                    <a:cubicBezTo>
                      <a:pt x="298" y="83"/>
                      <a:pt x="316" y="81"/>
                      <a:pt x="328" y="84"/>
                    </a:cubicBezTo>
                    <a:cubicBezTo>
                      <a:pt x="340" y="84"/>
                      <a:pt x="340" y="84"/>
                      <a:pt x="340" y="84"/>
                    </a:cubicBezTo>
                    <a:cubicBezTo>
                      <a:pt x="343" y="85"/>
                      <a:pt x="350" y="89"/>
                      <a:pt x="354" y="89"/>
                    </a:cubicBezTo>
                    <a:cubicBezTo>
                      <a:pt x="354" y="89"/>
                      <a:pt x="354" y="89"/>
                      <a:pt x="354" y="89"/>
                    </a:cubicBezTo>
                    <a:cubicBezTo>
                      <a:pt x="355" y="89"/>
                      <a:pt x="356" y="89"/>
                      <a:pt x="357" y="89"/>
                    </a:cubicBezTo>
                    <a:cubicBezTo>
                      <a:pt x="364" y="89"/>
                      <a:pt x="373" y="104"/>
                      <a:pt x="381" y="106"/>
                    </a:cubicBezTo>
                    <a:cubicBezTo>
                      <a:pt x="381" y="111"/>
                      <a:pt x="386" y="125"/>
                      <a:pt x="389" y="130"/>
                    </a:cubicBezTo>
                    <a:cubicBezTo>
                      <a:pt x="391" y="134"/>
                      <a:pt x="397" y="134"/>
                      <a:pt x="397" y="139"/>
                    </a:cubicBezTo>
                    <a:cubicBezTo>
                      <a:pt x="390" y="148"/>
                      <a:pt x="377" y="152"/>
                      <a:pt x="377" y="165"/>
                    </a:cubicBezTo>
                    <a:cubicBezTo>
                      <a:pt x="377" y="170"/>
                      <a:pt x="381" y="169"/>
                      <a:pt x="383" y="170"/>
                    </a:cubicBezTo>
                    <a:cubicBezTo>
                      <a:pt x="387" y="172"/>
                      <a:pt x="390" y="176"/>
                      <a:pt x="390" y="180"/>
                    </a:cubicBezTo>
                    <a:cubicBezTo>
                      <a:pt x="401" y="180"/>
                      <a:pt x="401" y="180"/>
                      <a:pt x="401" y="180"/>
                    </a:cubicBezTo>
                    <a:cubicBezTo>
                      <a:pt x="401" y="182"/>
                      <a:pt x="402" y="185"/>
                      <a:pt x="403" y="185"/>
                    </a:cubicBezTo>
                    <a:cubicBezTo>
                      <a:pt x="405" y="185"/>
                      <a:pt x="407" y="182"/>
                      <a:pt x="408" y="180"/>
                    </a:cubicBezTo>
                    <a:cubicBezTo>
                      <a:pt x="413" y="173"/>
                      <a:pt x="418" y="164"/>
                      <a:pt x="425" y="164"/>
                    </a:cubicBezTo>
                    <a:cubicBezTo>
                      <a:pt x="433" y="164"/>
                      <a:pt x="449" y="172"/>
                      <a:pt x="454" y="175"/>
                    </a:cubicBezTo>
                    <a:cubicBezTo>
                      <a:pt x="458" y="178"/>
                      <a:pt x="462" y="177"/>
                      <a:pt x="463" y="180"/>
                    </a:cubicBezTo>
                    <a:cubicBezTo>
                      <a:pt x="464" y="184"/>
                      <a:pt x="464" y="187"/>
                      <a:pt x="464" y="191"/>
                    </a:cubicBezTo>
                    <a:cubicBezTo>
                      <a:pt x="467" y="191"/>
                      <a:pt x="467" y="191"/>
                      <a:pt x="467" y="191"/>
                    </a:cubicBezTo>
                    <a:cubicBezTo>
                      <a:pt x="471" y="190"/>
                      <a:pt x="472" y="186"/>
                      <a:pt x="476" y="186"/>
                    </a:cubicBezTo>
                    <a:cubicBezTo>
                      <a:pt x="486" y="186"/>
                      <a:pt x="487" y="194"/>
                      <a:pt x="496" y="194"/>
                    </a:cubicBezTo>
                    <a:cubicBezTo>
                      <a:pt x="513" y="191"/>
                      <a:pt x="513" y="191"/>
                      <a:pt x="513" y="191"/>
                    </a:cubicBezTo>
                    <a:cubicBezTo>
                      <a:pt x="521" y="193"/>
                      <a:pt x="529" y="196"/>
                      <a:pt x="534" y="198"/>
                    </a:cubicBezTo>
                    <a:cubicBezTo>
                      <a:pt x="538" y="205"/>
                      <a:pt x="551" y="217"/>
                      <a:pt x="558" y="220"/>
                    </a:cubicBezTo>
                    <a:cubicBezTo>
                      <a:pt x="565" y="221"/>
                      <a:pt x="569" y="219"/>
                      <a:pt x="575" y="220"/>
                    </a:cubicBezTo>
                    <a:cubicBezTo>
                      <a:pt x="584" y="223"/>
                      <a:pt x="586" y="232"/>
                      <a:pt x="586" y="242"/>
                    </a:cubicBezTo>
                    <a:cubicBezTo>
                      <a:pt x="586" y="274"/>
                      <a:pt x="568" y="283"/>
                      <a:pt x="556" y="301"/>
                    </a:cubicBezTo>
                    <a:cubicBezTo>
                      <a:pt x="553" y="305"/>
                      <a:pt x="551" y="306"/>
                      <a:pt x="549" y="310"/>
                    </a:cubicBezTo>
                    <a:cubicBezTo>
                      <a:pt x="544" y="317"/>
                      <a:pt x="540" y="317"/>
                      <a:pt x="535" y="322"/>
                    </a:cubicBezTo>
                    <a:cubicBezTo>
                      <a:pt x="529" y="328"/>
                      <a:pt x="535" y="343"/>
                      <a:pt x="535" y="353"/>
                    </a:cubicBezTo>
                    <a:cubicBezTo>
                      <a:pt x="535" y="361"/>
                      <a:pt x="532" y="369"/>
                      <a:pt x="532" y="374"/>
                    </a:cubicBezTo>
                    <a:cubicBezTo>
                      <a:pt x="532" y="377"/>
                      <a:pt x="530" y="378"/>
                      <a:pt x="530" y="380"/>
                    </a:cubicBezTo>
                    <a:cubicBezTo>
                      <a:pt x="528" y="382"/>
                      <a:pt x="524" y="386"/>
                      <a:pt x="524" y="390"/>
                    </a:cubicBezTo>
                    <a:cubicBezTo>
                      <a:pt x="524" y="394"/>
                      <a:pt x="523" y="403"/>
                      <a:pt x="522" y="405"/>
                    </a:cubicBezTo>
                    <a:cubicBezTo>
                      <a:pt x="515" y="415"/>
                      <a:pt x="513" y="419"/>
                      <a:pt x="506" y="428"/>
                    </a:cubicBezTo>
                    <a:cubicBezTo>
                      <a:pt x="505" y="431"/>
                      <a:pt x="505" y="436"/>
                      <a:pt x="504" y="438"/>
                    </a:cubicBezTo>
                    <a:cubicBezTo>
                      <a:pt x="502" y="443"/>
                      <a:pt x="492" y="449"/>
                      <a:pt x="485" y="449"/>
                    </a:cubicBezTo>
                    <a:cubicBezTo>
                      <a:pt x="476" y="449"/>
                      <a:pt x="470" y="449"/>
                      <a:pt x="463" y="452"/>
                    </a:cubicBezTo>
                    <a:cubicBezTo>
                      <a:pt x="461" y="453"/>
                      <a:pt x="460" y="455"/>
                      <a:pt x="459" y="457"/>
                    </a:cubicBezTo>
                    <a:cubicBezTo>
                      <a:pt x="448" y="467"/>
                      <a:pt x="437" y="461"/>
                      <a:pt x="429" y="474"/>
                    </a:cubicBezTo>
                    <a:cubicBezTo>
                      <a:pt x="426" y="479"/>
                      <a:pt x="420" y="479"/>
                      <a:pt x="416" y="483"/>
                    </a:cubicBezTo>
                    <a:cubicBezTo>
                      <a:pt x="411" y="489"/>
                      <a:pt x="412" y="495"/>
                      <a:pt x="412" y="503"/>
                    </a:cubicBezTo>
                    <a:cubicBezTo>
                      <a:pt x="412" y="524"/>
                      <a:pt x="412" y="524"/>
                      <a:pt x="412" y="524"/>
                    </a:cubicBezTo>
                    <a:cubicBezTo>
                      <a:pt x="403" y="528"/>
                      <a:pt x="398" y="536"/>
                      <a:pt x="394" y="545"/>
                    </a:cubicBezTo>
                    <a:cubicBezTo>
                      <a:pt x="394" y="545"/>
                      <a:pt x="394" y="545"/>
                      <a:pt x="394" y="545"/>
                    </a:cubicBezTo>
                    <a:cubicBezTo>
                      <a:pt x="391" y="550"/>
                      <a:pt x="391" y="553"/>
                      <a:pt x="388" y="559"/>
                    </a:cubicBezTo>
                    <a:cubicBezTo>
                      <a:pt x="380" y="571"/>
                      <a:pt x="371" y="572"/>
                      <a:pt x="364" y="584"/>
                    </a:cubicBezTo>
                    <a:cubicBezTo>
                      <a:pt x="355" y="597"/>
                      <a:pt x="351" y="619"/>
                      <a:pt x="331" y="619"/>
                    </a:cubicBezTo>
                    <a:cubicBezTo>
                      <a:pt x="324" y="619"/>
                      <a:pt x="314" y="614"/>
                      <a:pt x="311" y="614"/>
                    </a:cubicBezTo>
                    <a:cubicBezTo>
                      <a:pt x="305" y="614"/>
                      <a:pt x="299" y="609"/>
                      <a:pt x="293" y="609"/>
                    </a:cubicBezTo>
                    <a:cubicBezTo>
                      <a:pt x="291" y="609"/>
                      <a:pt x="289" y="610"/>
                      <a:pt x="289" y="611"/>
                    </a:cubicBezTo>
                    <a:cubicBezTo>
                      <a:pt x="289" y="615"/>
                      <a:pt x="296" y="617"/>
                      <a:pt x="297" y="619"/>
                    </a:cubicBezTo>
                    <a:cubicBezTo>
                      <a:pt x="300" y="622"/>
                      <a:pt x="300" y="627"/>
                      <a:pt x="302" y="632"/>
                    </a:cubicBezTo>
                    <a:cubicBezTo>
                      <a:pt x="304" y="637"/>
                      <a:pt x="311" y="637"/>
                      <a:pt x="311" y="642"/>
                    </a:cubicBezTo>
                    <a:cubicBezTo>
                      <a:pt x="311" y="647"/>
                      <a:pt x="311" y="650"/>
                      <a:pt x="308" y="654"/>
                    </a:cubicBezTo>
                    <a:cubicBezTo>
                      <a:pt x="304" y="660"/>
                      <a:pt x="301" y="663"/>
                      <a:pt x="297" y="667"/>
                    </a:cubicBezTo>
                    <a:cubicBezTo>
                      <a:pt x="289" y="675"/>
                      <a:pt x="280" y="673"/>
                      <a:pt x="270" y="676"/>
                    </a:cubicBezTo>
                    <a:cubicBezTo>
                      <a:pt x="263" y="678"/>
                      <a:pt x="248" y="673"/>
                      <a:pt x="244" y="677"/>
                    </a:cubicBezTo>
                    <a:cubicBezTo>
                      <a:pt x="238" y="683"/>
                      <a:pt x="243" y="696"/>
                      <a:pt x="240" y="703"/>
                    </a:cubicBezTo>
                    <a:cubicBezTo>
                      <a:pt x="240" y="702"/>
                      <a:pt x="240" y="702"/>
                      <a:pt x="240" y="702"/>
                    </a:cubicBezTo>
                    <a:cubicBezTo>
                      <a:pt x="240" y="703"/>
                      <a:pt x="240" y="706"/>
                      <a:pt x="240" y="707"/>
                    </a:cubicBezTo>
                    <a:cubicBezTo>
                      <a:pt x="240" y="709"/>
                      <a:pt x="233" y="712"/>
                      <a:pt x="229" y="712"/>
                    </a:cubicBezTo>
                    <a:cubicBezTo>
                      <a:pt x="220" y="712"/>
                      <a:pt x="218" y="706"/>
                      <a:pt x="210" y="706"/>
                    </a:cubicBezTo>
                    <a:cubicBezTo>
                      <a:pt x="207" y="706"/>
                      <a:pt x="205" y="709"/>
                      <a:pt x="205" y="711"/>
                    </a:cubicBezTo>
                    <a:cubicBezTo>
                      <a:pt x="205" y="717"/>
                      <a:pt x="211" y="729"/>
                      <a:pt x="214" y="729"/>
                    </a:cubicBezTo>
                    <a:cubicBezTo>
                      <a:pt x="217" y="729"/>
                      <a:pt x="219" y="726"/>
                      <a:pt x="221" y="726"/>
                    </a:cubicBezTo>
                    <a:cubicBezTo>
                      <a:pt x="222" y="728"/>
                      <a:pt x="225" y="728"/>
                      <a:pt x="225" y="730"/>
                    </a:cubicBezTo>
                    <a:cubicBezTo>
                      <a:pt x="225" y="733"/>
                      <a:pt x="221" y="736"/>
                      <a:pt x="220" y="736"/>
                    </a:cubicBezTo>
                    <a:cubicBezTo>
                      <a:pt x="215" y="736"/>
                      <a:pt x="213" y="732"/>
                      <a:pt x="209" y="732"/>
                    </a:cubicBezTo>
                    <a:cubicBezTo>
                      <a:pt x="209" y="737"/>
                      <a:pt x="211" y="738"/>
                      <a:pt x="214" y="739"/>
                    </a:cubicBezTo>
                    <a:cubicBezTo>
                      <a:pt x="206" y="747"/>
                      <a:pt x="206" y="755"/>
                      <a:pt x="203" y="766"/>
                    </a:cubicBezTo>
                    <a:cubicBezTo>
                      <a:pt x="202" y="770"/>
                      <a:pt x="194" y="771"/>
                      <a:pt x="191" y="771"/>
                    </a:cubicBezTo>
                    <a:cubicBezTo>
                      <a:pt x="184" y="773"/>
                      <a:pt x="178" y="779"/>
                      <a:pt x="178" y="787"/>
                    </a:cubicBezTo>
                    <a:cubicBezTo>
                      <a:pt x="178" y="804"/>
                      <a:pt x="198" y="798"/>
                      <a:pt x="198" y="811"/>
                    </a:cubicBezTo>
                    <a:cubicBezTo>
                      <a:pt x="198" y="824"/>
                      <a:pt x="187" y="825"/>
                      <a:pt x="181" y="831"/>
                    </a:cubicBezTo>
                    <a:cubicBezTo>
                      <a:pt x="177" y="835"/>
                      <a:pt x="178" y="841"/>
                      <a:pt x="176" y="846"/>
                    </a:cubicBezTo>
                    <a:cubicBezTo>
                      <a:pt x="173" y="852"/>
                      <a:pt x="166" y="850"/>
                      <a:pt x="162" y="854"/>
                    </a:cubicBezTo>
                    <a:cubicBezTo>
                      <a:pt x="156" y="859"/>
                      <a:pt x="154" y="865"/>
                      <a:pt x="154" y="874"/>
                    </a:cubicBezTo>
                    <a:cubicBezTo>
                      <a:pt x="154" y="878"/>
                      <a:pt x="158" y="883"/>
                      <a:pt x="161" y="884"/>
                    </a:cubicBezTo>
                    <a:cubicBezTo>
                      <a:pt x="169" y="888"/>
                      <a:pt x="168" y="908"/>
                      <a:pt x="174" y="914"/>
                    </a:cubicBezTo>
                    <a:cubicBezTo>
                      <a:pt x="184" y="924"/>
                      <a:pt x="196" y="928"/>
                      <a:pt x="207" y="934"/>
                    </a:cubicBezTo>
                    <a:cubicBezTo>
                      <a:pt x="206" y="936"/>
                      <a:pt x="203" y="935"/>
                      <a:pt x="200" y="935"/>
                    </a:cubicBezTo>
                    <a:cubicBezTo>
                      <a:pt x="194" y="935"/>
                      <a:pt x="183" y="943"/>
                      <a:pt x="179" y="943"/>
                    </a:cubicBezTo>
                    <a:cubicBezTo>
                      <a:pt x="176" y="943"/>
                      <a:pt x="176" y="943"/>
                      <a:pt x="174" y="943"/>
                    </a:cubicBezTo>
                    <a:cubicBezTo>
                      <a:pt x="173" y="943"/>
                      <a:pt x="171" y="945"/>
                      <a:pt x="169" y="945"/>
                    </a:cubicBezTo>
                    <a:cubicBezTo>
                      <a:pt x="165" y="945"/>
                      <a:pt x="162" y="945"/>
                      <a:pt x="157" y="945"/>
                    </a:cubicBezTo>
                    <a:cubicBezTo>
                      <a:pt x="147" y="945"/>
                      <a:pt x="151" y="933"/>
                      <a:pt x="143" y="931"/>
                    </a:cubicBezTo>
                    <a:cubicBezTo>
                      <a:pt x="137" y="929"/>
                      <a:pt x="127" y="929"/>
                      <a:pt x="127" y="921"/>
                    </a:cubicBezTo>
                    <a:cubicBezTo>
                      <a:pt x="124" y="921"/>
                      <a:pt x="122" y="921"/>
                      <a:pt x="119" y="921"/>
                    </a:cubicBezTo>
                    <a:cubicBezTo>
                      <a:pt x="115" y="921"/>
                      <a:pt x="114" y="917"/>
                      <a:pt x="114" y="915"/>
                    </a:cubicBezTo>
                    <a:cubicBezTo>
                      <a:pt x="102" y="915"/>
                      <a:pt x="98" y="909"/>
                      <a:pt x="92" y="903"/>
                    </a:cubicBezTo>
                    <a:cubicBezTo>
                      <a:pt x="91" y="902"/>
                      <a:pt x="88" y="900"/>
                      <a:pt x="88" y="899"/>
                    </a:cubicBezTo>
                    <a:cubicBezTo>
                      <a:pt x="88" y="895"/>
                      <a:pt x="96" y="895"/>
                      <a:pt x="97" y="891"/>
                    </a:cubicBezTo>
                    <a:cubicBezTo>
                      <a:pt x="95" y="891"/>
                      <a:pt x="94" y="890"/>
                      <a:pt x="93" y="889"/>
                    </a:cubicBezTo>
                    <a:cubicBezTo>
                      <a:pt x="94" y="887"/>
                      <a:pt x="96" y="884"/>
                      <a:pt x="96" y="882"/>
                    </a:cubicBezTo>
                    <a:cubicBezTo>
                      <a:pt x="96" y="871"/>
                      <a:pt x="84" y="873"/>
                      <a:pt x="84" y="863"/>
                    </a:cubicBezTo>
                    <a:cubicBezTo>
                      <a:pt x="84" y="860"/>
                      <a:pt x="84" y="859"/>
                      <a:pt x="84" y="857"/>
                    </a:cubicBezTo>
                    <a:cubicBezTo>
                      <a:pt x="84" y="848"/>
                      <a:pt x="78" y="832"/>
                      <a:pt x="78" y="825"/>
                    </a:cubicBezTo>
                    <a:cubicBezTo>
                      <a:pt x="78" y="817"/>
                      <a:pt x="88" y="814"/>
                      <a:pt x="88" y="807"/>
                    </a:cubicBezTo>
                    <a:cubicBezTo>
                      <a:pt x="88" y="803"/>
                      <a:pt x="83" y="796"/>
                      <a:pt x="82" y="791"/>
                    </a:cubicBezTo>
                    <a:cubicBezTo>
                      <a:pt x="82" y="787"/>
                      <a:pt x="82" y="787"/>
                      <a:pt x="82" y="787"/>
                    </a:cubicBezTo>
                    <a:cubicBezTo>
                      <a:pt x="82" y="787"/>
                      <a:pt x="82" y="787"/>
                      <a:pt x="82" y="787"/>
                    </a:cubicBezTo>
                    <a:cubicBezTo>
                      <a:pt x="82" y="784"/>
                      <a:pt x="84" y="782"/>
                      <a:pt x="86" y="782"/>
                    </a:cubicBezTo>
                    <a:cubicBezTo>
                      <a:pt x="94" y="782"/>
                      <a:pt x="91" y="790"/>
                      <a:pt x="98" y="790"/>
                    </a:cubicBezTo>
                    <a:cubicBezTo>
                      <a:pt x="112" y="725"/>
                      <a:pt x="112" y="725"/>
                      <a:pt x="112" y="725"/>
                    </a:cubicBezTo>
                    <a:cubicBezTo>
                      <a:pt x="112" y="718"/>
                      <a:pt x="112" y="718"/>
                      <a:pt x="112" y="718"/>
                    </a:cubicBezTo>
                    <a:cubicBezTo>
                      <a:pt x="111" y="718"/>
                      <a:pt x="109" y="717"/>
                      <a:pt x="108" y="718"/>
                    </a:cubicBezTo>
                    <a:cubicBezTo>
                      <a:pt x="105" y="719"/>
                      <a:pt x="105" y="723"/>
                      <a:pt x="102" y="723"/>
                    </a:cubicBezTo>
                    <a:cubicBezTo>
                      <a:pt x="98" y="723"/>
                      <a:pt x="95" y="713"/>
                      <a:pt x="95" y="708"/>
                    </a:cubicBezTo>
                    <a:cubicBezTo>
                      <a:pt x="95" y="699"/>
                      <a:pt x="98" y="696"/>
                      <a:pt x="100" y="688"/>
                    </a:cubicBezTo>
                    <a:cubicBezTo>
                      <a:pt x="103" y="688"/>
                      <a:pt x="104" y="687"/>
                      <a:pt x="104" y="685"/>
                    </a:cubicBezTo>
                    <a:cubicBezTo>
                      <a:pt x="104" y="683"/>
                      <a:pt x="102" y="680"/>
                      <a:pt x="102" y="680"/>
                    </a:cubicBezTo>
                    <a:cubicBezTo>
                      <a:pt x="100" y="680"/>
                      <a:pt x="99" y="668"/>
                      <a:pt x="99" y="665"/>
                    </a:cubicBezTo>
                    <a:cubicBezTo>
                      <a:pt x="99" y="655"/>
                      <a:pt x="106" y="645"/>
                      <a:pt x="109" y="639"/>
                    </a:cubicBezTo>
                    <a:cubicBezTo>
                      <a:pt x="111" y="635"/>
                      <a:pt x="112" y="629"/>
                      <a:pt x="114" y="626"/>
                    </a:cubicBezTo>
                    <a:cubicBezTo>
                      <a:pt x="116" y="624"/>
                      <a:pt x="118" y="625"/>
                      <a:pt x="118" y="623"/>
                    </a:cubicBezTo>
                    <a:cubicBezTo>
                      <a:pt x="121" y="613"/>
                      <a:pt x="121" y="605"/>
                      <a:pt x="124" y="595"/>
                    </a:cubicBezTo>
                    <a:cubicBezTo>
                      <a:pt x="124" y="562"/>
                      <a:pt x="124" y="562"/>
                      <a:pt x="124" y="562"/>
                    </a:cubicBezTo>
                    <a:cubicBezTo>
                      <a:pt x="121" y="554"/>
                      <a:pt x="126" y="548"/>
                      <a:pt x="126" y="541"/>
                    </a:cubicBezTo>
                    <a:cubicBezTo>
                      <a:pt x="126" y="524"/>
                      <a:pt x="136" y="513"/>
                      <a:pt x="136" y="498"/>
                    </a:cubicBezTo>
                    <a:cubicBezTo>
                      <a:pt x="136" y="497"/>
                      <a:pt x="136" y="495"/>
                      <a:pt x="136" y="494"/>
                    </a:cubicBezTo>
                    <a:cubicBezTo>
                      <a:pt x="136" y="491"/>
                      <a:pt x="138" y="483"/>
                      <a:pt x="139" y="478"/>
                    </a:cubicBezTo>
                    <a:cubicBezTo>
                      <a:pt x="139" y="465"/>
                      <a:pt x="139" y="465"/>
                      <a:pt x="139" y="459"/>
                    </a:cubicBezTo>
                    <a:cubicBezTo>
                      <a:pt x="139" y="453"/>
                      <a:pt x="143" y="441"/>
                      <a:pt x="143" y="434"/>
                    </a:cubicBezTo>
                    <a:cubicBezTo>
                      <a:pt x="143" y="429"/>
                      <a:pt x="141" y="403"/>
                      <a:pt x="140" y="399"/>
                    </a:cubicBezTo>
                    <a:cubicBezTo>
                      <a:pt x="136" y="388"/>
                      <a:pt x="128" y="381"/>
                      <a:pt x="121" y="377"/>
                    </a:cubicBezTo>
                    <a:cubicBezTo>
                      <a:pt x="114" y="374"/>
                      <a:pt x="109" y="375"/>
                      <a:pt x="104" y="370"/>
                    </a:cubicBezTo>
                    <a:cubicBezTo>
                      <a:pt x="99" y="365"/>
                      <a:pt x="96" y="363"/>
                      <a:pt x="90" y="362"/>
                    </a:cubicBezTo>
                    <a:cubicBezTo>
                      <a:pt x="78" y="358"/>
                      <a:pt x="72" y="351"/>
                      <a:pt x="64" y="343"/>
                    </a:cubicBezTo>
                    <a:cubicBezTo>
                      <a:pt x="60" y="340"/>
                      <a:pt x="62" y="335"/>
                      <a:pt x="62" y="330"/>
                    </a:cubicBezTo>
                    <a:cubicBezTo>
                      <a:pt x="62" y="323"/>
                      <a:pt x="55" y="319"/>
                      <a:pt x="53" y="313"/>
                    </a:cubicBezTo>
                    <a:cubicBezTo>
                      <a:pt x="50" y="302"/>
                      <a:pt x="41" y="294"/>
                      <a:pt x="38" y="285"/>
                    </a:cubicBezTo>
                    <a:cubicBezTo>
                      <a:pt x="35" y="275"/>
                      <a:pt x="32" y="269"/>
                      <a:pt x="28" y="261"/>
                    </a:cubicBezTo>
                    <a:cubicBezTo>
                      <a:pt x="27" y="258"/>
                      <a:pt x="24" y="259"/>
                      <a:pt x="23" y="257"/>
                    </a:cubicBezTo>
                    <a:cubicBezTo>
                      <a:pt x="20" y="254"/>
                      <a:pt x="19" y="248"/>
                      <a:pt x="17" y="245"/>
                    </a:cubicBezTo>
                    <a:cubicBezTo>
                      <a:pt x="16" y="242"/>
                      <a:pt x="12" y="243"/>
                      <a:pt x="11" y="242"/>
                    </a:cubicBezTo>
                    <a:cubicBezTo>
                      <a:pt x="6" y="237"/>
                      <a:pt x="0" y="228"/>
                      <a:pt x="0" y="220"/>
                    </a:cubicBezTo>
                    <a:cubicBezTo>
                      <a:pt x="0" y="215"/>
                      <a:pt x="3" y="209"/>
                      <a:pt x="5" y="207"/>
                    </a:cubicBezTo>
                    <a:cubicBezTo>
                      <a:pt x="8" y="200"/>
                      <a:pt x="16" y="198"/>
                      <a:pt x="18" y="191"/>
                    </a:cubicBezTo>
                    <a:cubicBezTo>
                      <a:pt x="14" y="189"/>
                      <a:pt x="15" y="191"/>
                      <a:pt x="12" y="191"/>
                    </a:cubicBezTo>
                    <a:cubicBezTo>
                      <a:pt x="5" y="191"/>
                      <a:pt x="5" y="182"/>
                      <a:pt x="5" y="176"/>
                    </a:cubicBezTo>
                    <a:cubicBezTo>
                      <a:pt x="5" y="166"/>
                      <a:pt x="16" y="168"/>
                      <a:pt x="14" y="148"/>
                    </a:cubicBezTo>
                    <a:cubicBezTo>
                      <a:pt x="26" y="148"/>
                      <a:pt x="29" y="136"/>
                      <a:pt x="32" y="129"/>
                    </a:cubicBezTo>
                    <a:cubicBezTo>
                      <a:pt x="37" y="119"/>
                      <a:pt x="49" y="123"/>
                      <a:pt x="51" y="111"/>
                    </a:cubicBezTo>
                    <a:cubicBezTo>
                      <a:pt x="49" y="110"/>
                      <a:pt x="47" y="107"/>
                      <a:pt x="47" y="106"/>
                    </a:cubicBezTo>
                    <a:cubicBezTo>
                      <a:pt x="49" y="103"/>
                      <a:pt x="49" y="103"/>
                      <a:pt x="49" y="103"/>
                    </a:cubicBezTo>
                    <a:close/>
                  </a:path>
                </a:pathLst>
              </a:custGeom>
              <a:grpFill/>
              <a:ln w="9525">
                <a:noFill/>
                <a:round/>
              </a:ln>
            </p:spPr>
            <p:txBody>
              <a:bodyPr vert="horz" wrap="square" lIns="121920" tIns="60960" rIns="121920" bIns="60960" numCol="1" anchor="t" anchorCtr="0" compatLnSpc="1"/>
              <a:lstStyle/>
              <a:p>
                <a:endParaRPr lang="en-US" sz="3555"/>
              </a:p>
            </p:txBody>
          </p:sp>
        </p:grpSp>
        <p:sp>
          <p:nvSpPr>
            <p:cNvPr id="78" name="Freeform 30"/>
            <p:cNvSpPr/>
            <p:nvPr/>
          </p:nvSpPr>
          <p:spPr bwMode="auto">
            <a:xfrm>
              <a:off x="3188580" y="2011231"/>
              <a:ext cx="6184" cy="7730"/>
            </a:xfrm>
            <a:custGeom>
              <a:avLst/>
              <a:gdLst/>
              <a:ahLst/>
              <a:cxnLst>
                <a:cxn ang="0">
                  <a:pos x="3" y="0"/>
                </a:cxn>
                <a:cxn ang="0">
                  <a:pos x="0" y="6"/>
                </a:cxn>
                <a:cxn ang="0">
                  <a:pos x="4" y="6"/>
                </a:cxn>
                <a:cxn ang="0">
                  <a:pos x="5" y="0"/>
                </a:cxn>
                <a:cxn ang="0">
                  <a:pos x="3" y="0"/>
                </a:cxn>
              </a:cxnLst>
              <a:rect l="0" t="0" r="r" b="b"/>
              <a:pathLst>
                <a:path w="5" h="6">
                  <a:moveTo>
                    <a:pt x="3" y="0"/>
                  </a:moveTo>
                  <a:cubicBezTo>
                    <a:pt x="0" y="2"/>
                    <a:pt x="0" y="3"/>
                    <a:pt x="0" y="6"/>
                  </a:cubicBezTo>
                  <a:cubicBezTo>
                    <a:pt x="2" y="6"/>
                    <a:pt x="4" y="6"/>
                    <a:pt x="4" y="6"/>
                  </a:cubicBezTo>
                  <a:cubicBezTo>
                    <a:pt x="4" y="3"/>
                    <a:pt x="5" y="2"/>
                    <a:pt x="5" y="0"/>
                  </a:cubicBezTo>
                  <a:cubicBezTo>
                    <a:pt x="4" y="0"/>
                    <a:pt x="3" y="0"/>
                    <a:pt x="3"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79" name="Freeform 163"/>
            <p:cNvSpPr/>
            <p:nvPr/>
          </p:nvSpPr>
          <p:spPr bwMode="auto">
            <a:xfrm>
              <a:off x="3426659" y="1318637"/>
              <a:ext cx="27827" cy="24736"/>
            </a:xfrm>
            <a:custGeom>
              <a:avLst/>
              <a:gdLst/>
              <a:ahLst/>
              <a:cxnLst>
                <a:cxn ang="0">
                  <a:pos x="7" y="0"/>
                </a:cxn>
                <a:cxn ang="0">
                  <a:pos x="22" y="19"/>
                </a:cxn>
                <a:cxn ang="0">
                  <a:pos x="8" y="0"/>
                </a:cxn>
                <a:cxn ang="0">
                  <a:pos x="8" y="1"/>
                </a:cxn>
                <a:cxn ang="0">
                  <a:pos x="7" y="0"/>
                </a:cxn>
              </a:cxnLst>
              <a:rect l="0" t="0" r="r" b="b"/>
              <a:pathLst>
                <a:path w="22" h="19">
                  <a:moveTo>
                    <a:pt x="7" y="0"/>
                  </a:moveTo>
                  <a:cubicBezTo>
                    <a:pt x="13" y="7"/>
                    <a:pt x="19" y="9"/>
                    <a:pt x="22" y="19"/>
                  </a:cubicBezTo>
                  <a:cubicBezTo>
                    <a:pt x="13" y="17"/>
                    <a:pt x="0" y="3"/>
                    <a:pt x="8" y="0"/>
                  </a:cubicBezTo>
                  <a:cubicBezTo>
                    <a:pt x="8" y="1"/>
                    <a:pt x="8" y="1"/>
                    <a:pt x="8" y="1"/>
                  </a:cubicBezTo>
                  <a:lnTo>
                    <a:pt x="7" y="0"/>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80" name="Group 114"/>
            <p:cNvGrpSpPr/>
            <p:nvPr/>
          </p:nvGrpSpPr>
          <p:grpSpPr>
            <a:xfrm>
              <a:off x="538789" y="1131575"/>
              <a:ext cx="2523022" cy="1757767"/>
              <a:chOff x="1585913" y="960438"/>
              <a:chExt cx="2590800" cy="1804987"/>
            </a:xfrm>
            <a:grpFill/>
          </p:grpSpPr>
          <p:sp>
            <p:nvSpPr>
              <p:cNvPr id="203" name="Freeform 21"/>
              <p:cNvSpPr/>
              <p:nvPr/>
            </p:nvSpPr>
            <p:spPr bwMode="auto">
              <a:xfrm>
                <a:off x="3359150" y="2703513"/>
                <a:ext cx="12700" cy="14288"/>
              </a:xfrm>
              <a:custGeom>
                <a:avLst/>
                <a:gdLst/>
                <a:ahLst/>
                <a:cxnLst>
                  <a:cxn ang="0">
                    <a:pos x="9" y="4"/>
                  </a:cxn>
                  <a:cxn ang="0">
                    <a:pos x="9" y="0"/>
                  </a:cxn>
                  <a:cxn ang="0">
                    <a:pos x="5" y="0"/>
                  </a:cxn>
                  <a:cxn ang="0">
                    <a:pos x="0" y="9"/>
                  </a:cxn>
                  <a:cxn ang="0">
                    <a:pos x="4" y="9"/>
                  </a:cxn>
                  <a:cxn ang="0">
                    <a:pos x="9" y="4"/>
                  </a:cxn>
                </a:cxnLst>
                <a:rect l="0" t="0" r="r" b="b"/>
                <a:pathLst>
                  <a:path w="9" h="11">
                    <a:moveTo>
                      <a:pt x="9" y="4"/>
                    </a:moveTo>
                    <a:cubicBezTo>
                      <a:pt x="9" y="0"/>
                      <a:pt x="9" y="0"/>
                      <a:pt x="9" y="0"/>
                    </a:cubicBezTo>
                    <a:cubicBezTo>
                      <a:pt x="8" y="0"/>
                      <a:pt x="6" y="0"/>
                      <a:pt x="5" y="0"/>
                    </a:cubicBezTo>
                    <a:cubicBezTo>
                      <a:pt x="2" y="0"/>
                      <a:pt x="0" y="5"/>
                      <a:pt x="0" y="9"/>
                    </a:cubicBezTo>
                    <a:cubicBezTo>
                      <a:pt x="0" y="11"/>
                      <a:pt x="2" y="9"/>
                      <a:pt x="4" y="9"/>
                    </a:cubicBezTo>
                    <a:cubicBezTo>
                      <a:pt x="6" y="9"/>
                      <a:pt x="8" y="5"/>
                      <a:pt x="9"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4" name="Freeform 39"/>
              <p:cNvSpPr/>
              <p:nvPr/>
            </p:nvSpPr>
            <p:spPr bwMode="auto">
              <a:xfrm>
                <a:off x="3989388" y="1552575"/>
                <a:ext cx="169863" cy="77788"/>
              </a:xfrm>
              <a:custGeom>
                <a:avLst/>
                <a:gdLst/>
                <a:ahLst/>
                <a:cxnLst>
                  <a:cxn ang="0">
                    <a:pos x="127" y="31"/>
                  </a:cxn>
                  <a:cxn ang="0">
                    <a:pos x="108" y="47"/>
                  </a:cxn>
                  <a:cxn ang="0">
                    <a:pos x="74" y="58"/>
                  </a:cxn>
                  <a:cxn ang="0">
                    <a:pos x="34" y="50"/>
                  </a:cxn>
                  <a:cxn ang="0">
                    <a:pos x="14" y="42"/>
                  </a:cxn>
                  <a:cxn ang="0">
                    <a:pos x="18" y="40"/>
                  </a:cxn>
                  <a:cxn ang="0">
                    <a:pos x="21" y="27"/>
                  </a:cxn>
                  <a:cxn ang="0">
                    <a:pos x="2" y="25"/>
                  </a:cxn>
                  <a:cxn ang="0">
                    <a:pos x="25" y="21"/>
                  </a:cxn>
                  <a:cxn ang="0">
                    <a:pos x="23" y="18"/>
                  </a:cxn>
                  <a:cxn ang="0">
                    <a:pos x="0" y="8"/>
                  </a:cxn>
                  <a:cxn ang="0">
                    <a:pos x="9" y="9"/>
                  </a:cxn>
                  <a:cxn ang="0">
                    <a:pos x="9" y="5"/>
                  </a:cxn>
                  <a:cxn ang="0">
                    <a:pos x="17" y="0"/>
                  </a:cxn>
                  <a:cxn ang="0">
                    <a:pos x="21" y="0"/>
                  </a:cxn>
                  <a:cxn ang="0">
                    <a:pos x="23" y="7"/>
                  </a:cxn>
                  <a:cxn ang="0">
                    <a:pos x="30" y="16"/>
                  </a:cxn>
                  <a:cxn ang="0">
                    <a:pos x="38" y="13"/>
                  </a:cxn>
                  <a:cxn ang="0">
                    <a:pos x="38" y="8"/>
                  </a:cxn>
                  <a:cxn ang="0">
                    <a:pos x="44" y="12"/>
                  </a:cxn>
                  <a:cxn ang="0">
                    <a:pos x="54" y="9"/>
                  </a:cxn>
                  <a:cxn ang="0">
                    <a:pos x="60" y="12"/>
                  </a:cxn>
                  <a:cxn ang="0">
                    <a:pos x="60" y="8"/>
                  </a:cxn>
                  <a:cxn ang="0">
                    <a:pos x="74" y="9"/>
                  </a:cxn>
                  <a:cxn ang="0">
                    <a:pos x="89" y="8"/>
                  </a:cxn>
                  <a:cxn ang="0">
                    <a:pos x="91" y="1"/>
                  </a:cxn>
                  <a:cxn ang="0">
                    <a:pos x="96" y="1"/>
                  </a:cxn>
                  <a:cxn ang="0">
                    <a:pos x="104" y="7"/>
                  </a:cxn>
                  <a:cxn ang="0">
                    <a:pos x="115" y="4"/>
                  </a:cxn>
                  <a:cxn ang="0">
                    <a:pos x="112" y="8"/>
                  </a:cxn>
                  <a:cxn ang="0">
                    <a:pos x="128" y="30"/>
                  </a:cxn>
                  <a:cxn ang="0">
                    <a:pos x="127" y="31"/>
                  </a:cxn>
                </a:cxnLst>
                <a:rect l="0" t="0" r="r" b="b"/>
                <a:pathLst>
                  <a:path w="128" h="58">
                    <a:moveTo>
                      <a:pt x="127" y="31"/>
                    </a:moveTo>
                    <a:cubicBezTo>
                      <a:pt x="124" y="38"/>
                      <a:pt x="113" y="45"/>
                      <a:pt x="108" y="47"/>
                    </a:cubicBezTo>
                    <a:cubicBezTo>
                      <a:pt x="97" y="51"/>
                      <a:pt x="89" y="58"/>
                      <a:pt x="74" y="58"/>
                    </a:cubicBezTo>
                    <a:cubicBezTo>
                      <a:pt x="57" y="58"/>
                      <a:pt x="46" y="54"/>
                      <a:pt x="34" y="50"/>
                    </a:cubicBezTo>
                    <a:cubicBezTo>
                      <a:pt x="28" y="49"/>
                      <a:pt x="24" y="42"/>
                      <a:pt x="14" y="42"/>
                    </a:cubicBezTo>
                    <a:cubicBezTo>
                      <a:pt x="16" y="41"/>
                      <a:pt x="17" y="40"/>
                      <a:pt x="18" y="40"/>
                    </a:cubicBezTo>
                    <a:cubicBezTo>
                      <a:pt x="18" y="34"/>
                      <a:pt x="20" y="32"/>
                      <a:pt x="21" y="27"/>
                    </a:cubicBezTo>
                    <a:cubicBezTo>
                      <a:pt x="14" y="25"/>
                      <a:pt x="6" y="30"/>
                      <a:pt x="2" y="25"/>
                    </a:cubicBezTo>
                    <a:cubicBezTo>
                      <a:pt x="8" y="25"/>
                      <a:pt x="20" y="23"/>
                      <a:pt x="25" y="21"/>
                    </a:cubicBezTo>
                    <a:cubicBezTo>
                      <a:pt x="23" y="20"/>
                      <a:pt x="23" y="19"/>
                      <a:pt x="23" y="18"/>
                    </a:cubicBezTo>
                    <a:cubicBezTo>
                      <a:pt x="18" y="18"/>
                      <a:pt x="1" y="13"/>
                      <a:pt x="0" y="8"/>
                    </a:cubicBezTo>
                    <a:cubicBezTo>
                      <a:pt x="4" y="7"/>
                      <a:pt x="7" y="8"/>
                      <a:pt x="9" y="9"/>
                    </a:cubicBezTo>
                    <a:cubicBezTo>
                      <a:pt x="9" y="8"/>
                      <a:pt x="9" y="7"/>
                      <a:pt x="9" y="5"/>
                    </a:cubicBezTo>
                    <a:cubicBezTo>
                      <a:pt x="13" y="5"/>
                      <a:pt x="14" y="0"/>
                      <a:pt x="17" y="0"/>
                    </a:cubicBezTo>
                    <a:cubicBezTo>
                      <a:pt x="18" y="0"/>
                      <a:pt x="19" y="0"/>
                      <a:pt x="21" y="0"/>
                    </a:cubicBezTo>
                    <a:cubicBezTo>
                      <a:pt x="21" y="3"/>
                      <a:pt x="23" y="4"/>
                      <a:pt x="23" y="7"/>
                    </a:cubicBezTo>
                    <a:cubicBezTo>
                      <a:pt x="23" y="10"/>
                      <a:pt x="27" y="16"/>
                      <a:pt x="30" y="16"/>
                    </a:cubicBezTo>
                    <a:cubicBezTo>
                      <a:pt x="33" y="16"/>
                      <a:pt x="36" y="14"/>
                      <a:pt x="38" y="13"/>
                    </a:cubicBezTo>
                    <a:cubicBezTo>
                      <a:pt x="37" y="10"/>
                      <a:pt x="37" y="9"/>
                      <a:pt x="38" y="8"/>
                    </a:cubicBezTo>
                    <a:cubicBezTo>
                      <a:pt x="40" y="9"/>
                      <a:pt x="41" y="12"/>
                      <a:pt x="44" y="12"/>
                    </a:cubicBezTo>
                    <a:cubicBezTo>
                      <a:pt x="54" y="9"/>
                      <a:pt x="54" y="9"/>
                      <a:pt x="54" y="9"/>
                    </a:cubicBezTo>
                    <a:cubicBezTo>
                      <a:pt x="58" y="10"/>
                      <a:pt x="59" y="11"/>
                      <a:pt x="60" y="12"/>
                    </a:cubicBezTo>
                    <a:cubicBezTo>
                      <a:pt x="60" y="11"/>
                      <a:pt x="60" y="9"/>
                      <a:pt x="60" y="8"/>
                    </a:cubicBezTo>
                    <a:cubicBezTo>
                      <a:pt x="67" y="8"/>
                      <a:pt x="70" y="9"/>
                      <a:pt x="74" y="9"/>
                    </a:cubicBezTo>
                    <a:cubicBezTo>
                      <a:pt x="80" y="9"/>
                      <a:pt x="85" y="4"/>
                      <a:pt x="89" y="8"/>
                    </a:cubicBezTo>
                    <a:cubicBezTo>
                      <a:pt x="89" y="4"/>
                      <a:pt x="90" y="3"/>
                      <a:pt x="91" y="1"/>
                    </a:cubicBezTo>
                    <a:cubicBezTo>
                      <a:pt x="94" y="2"/>
                      <a:pt x="94" y="2"/>
                      <a:pt x="96" y="1"/>
                    </a:cubicBezTo>
                    <a:cubicBezTo>
                      <a:pt x="96" y="6"/>
                      <a:pt x="100" y="7"/>
                      <a:pt x="104" y="7"/>
                    </a:cubicBezTo>
                    <a:cubicBezTo>
                      <a:pt x="108" y="7"/>
                      <a:pt x="111" y="4"/>
                      <a:pt x="115" y="4"/>
                    </a:cubicBezTo>
                    <a:cubicBezTo>
                      <a:pt x="113" y="5"/>
                      <a:pt x="112" y="7"/>
                      <a:pt x="112" y="8"/>
                    </a:cubicBezTo>
                    <a:cubicBezTo>
                      <a:pt x="112" y="21"/>
                      <a:pt x="128" y="18"/>
                      <a:pt x="128" y="30"/>
                    </a:cubicBezTo>
                    <a:lnTo>
                      <a:pt x="127" y="3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5" name="Freeform 40"/>
              <p:cNvSpPr/>
              <p:nvPr/>
            </p:nvSpPr>
            <p:spPr bwMode="auto">
              <a:xfrm>
                <a:off x="2971800" y="2487613"/>
                <a:ext cx="174625" cy="60325"/>
              </a:xfrm>
              <a:custGeom>
                <a:avLst/>
                <a:gdLst/>
                <a:ahLst/>
                <a:cxnLst>
                  <a:cxn ang="0">
                    <a:pos x="131" y="40"/>
                  </a:cxn>
                  <a:cxn ang="0">
                    <a:pos x="114" y="45"/>
                  </a:cxn>
                  <a:cxn ang="0">
                    <a:pos x="88" y="42"/>
                  </a:cxn>
                  <a:cxn ang="0">
                    <a:pos x="88" y="39"/>
                  </a:cxn>
                  <a:cxn ang="0">
                    <a:pos x="93" y="35"/>
                  </a:cxn>
                  <a:cxn ang="0">
                    <a:pos x="78" y="26"/>
                  </a:cxn>
                  <a:cxn ang="0">
                    <a:pos x="73" y="22"/>
                  </a:cxn>
                  <a:cxn ang="0">
                    <a:pos x="64" y="22"/>
                  </a:cxn>
                  <a:cxn ang="0">
                    <a:pos x="48" y="15"/>
                  </a:cxn>
                  <a:cxn ang="0">
                    <a:pos x="35" y="15"/>
                  </a:cxn>
                  <a:cxn ang="0">
                    <a:pos x="34" y="10"/>
                  </a:cxn>
                  <a:cxn ang="0">
                    <a:pos x="28" y="9"/>
                  </a:cxn>
                  <a:cxn ang="0">
                    <a:pos x="4" y="20"/>
                  </a:cxn>
                  <a:cxn ang="0">
                    <a:pos x="0" y="20"/>
                  </a:cxn>
                  <a:cxn ang="0">
                    <a:pos x="36" y="0"/>
                  </a:cxn>
                  <a:cxn ang="0">
                    <a:pos x="79" y="11"/>
                  </a:cxn>
                  <a:cxn ang="0">
                    <a:pos x="86" y="17"/>
                  </a:cxn>
                  <a:cxn ang="0">
                    <a:pos x="114" y="28"/>
                  </a:cxn>
                  <a:cxn ang="0">
                    <a:pos x="114" y="31"/>
                  </a:cxn>
                  <a:cxn ang="0">
                    <a:pos x="120" y="31"/>
                  </a:cxn>
                  <a:cxn ang="0">
                    <a:pos x="131" y="40"/>
                  </a:cxn>
                </a:cxnLst>
                <a:rect l="0" t="0" r="r" b="b"/>
                <a:pathLst>
                  <a:path w="131" h="45">
                    <a:moveTo>
                      <a:pt x="131" y="40"/>
                    </a:moveTo>
                    <a:cubicBezTo>
                      <a:pt x="127" y="45"/>
                      <a:pt x="119" y="45"/>
                      <a:pt x="114" y="45"/>
                    </a:cubicBezTo>
                    <a:cubicBezTo>
                      <a:pt x="104" y="45"/>
                      <a:pt x="97" y="42"/>
                      <a:pt x="88" y="42"/>
                    </a:cubicBezTo>
                    <a:cubicBezTo>
                      <a:pt x="88" y="41"/>
                      <a:pt x="88" y="40"/>
                      <a:pt x="88" y="39"/>
                    </a:cubicBezTo>
                    <a:cubicBezTo>
                      <a:pt x="90" y="39"/>
                      <a:pt x="92" y="38"/>
                      <a:pt x="93" y="35"/>
                    </a:cubicBezTo>
                    <a:cubicBezTo>
                      <a:pt x="86" y="32"/>
                      <a:pt x="79" y="33"/>
                      <a:pt x="78" y="26"/>
                    </a:cubicBezTo>
                    <a:cubicBezTo>
                      <a:pt x="74" y="26"/>
                      <a:pt x="75" y="23"/>
                      <a:pt x="73" y="22"/>
                    </a:cubicBezTo>
                    <a:cubicBezTo>
                      <a:pt x="69" y="20"/>
                      <a:pt x="67" y="22"/>
                      <a:pt x="64" y="22"/>
                    </a:cubicBezTo>
                    <a:cubicBezTo>
                      <a:pt x="57" y="22"/>
                      <a:pt x="54" y="15"/>
                      <a:pt x="48" y="15"/>
                    </a:cubicBezTo>
                    <a:cubicBezTo>
                      <a:pt x="35" y="15"/>
                      <a:pt x="35" y="15"/>
                      <a:pt x="35" y="15"/>
                    </a:cubicBezTo>
                    <a:cubicBezTo>
                      <a:pt x="33" y="13"/>
                      <a:pt x="33" y="12"/>
                      <a:pt x="34" y="10"/>
                    </a:cubicBezTo>
                    <a:cubicBezTo>
                      <a:pt x="33" y="9"/>
                      <a:pt x="30" y="9"/>
                      <a:pt x="28" y="9"/>
                    </a:cubicBezTo>
                    <a:cubicBezTo>
                      <a:pt x="20" y="9"/>
                      <a:pt x="8" y="15"/>
                      <a:pt x="4" y="20"/>
                    </a:cubicBezTo>
                    <a:cubicBezTo>
                      <a:pt x="0" y="20"/>
                      <a:pt x="0" y="20"/>
                      <a:pt x="0" y="20"/>
                    </a:cubicBezTo>
                    <a:cubicBezTo>
                      <a:pt x="7" y="8"/>
                      <a:pt x="16" y="0"/>
                      <a:pt x="36" y="0"/>
                    </a:cubicBezTo>
                    <a:cubicBezTo>
                      <a:pt x="55" y="0"/>
                      <a:pt x="64" y="11"/>
                      <a:pt x="79" y="11"/>
                    </a:cubicBezTo>
                    <a:cubicBezTo>
                      <a:pt x="82" y="11"/>
                      <a:pt x="86" y="16"/>
                      <a:pt x="86" y="17"/>
                    </a:cubicBezTo>
                    <a:cubicBezTo>
                      <a:pt x="93" y="23"/>
                      <a:pt x="104" y="28"/>
                      <a:pt x="114" y="28"/>
                    </a:cubicBezTo>
                    <a:cubicBezTo>
                      <a:pt x="114" y="28"/>
                      <a:pt x="113" y="30"/>
                      <a:pt x="114" y="31"/>
                    </a:cubicBezTo>
                    <a:cubicBezTo>
                      <a:pt x="120" y="31"/>
                      <a:pt x="120" y="31"/>
                      <a:pt x="120" y="31"/>
                    </a:cubicBezTo>
                    <a:cubicBezTo>
                      <a:pt x="125" y="32"/>
                      <a:pt x="127" y="39"/>
                      <a:pt x="131" y="4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6" name="Freeform 41"/>
              <p:cNvSpPr/>
              <p:nvPr/>
            </p:nvSpPr>
            <p:spPr bwMode="auto">
              <a:xfrm>
                <a:off x="2995613" y="2509838"/>
                <a:ext cx="9525" cy="11113"/>
              </a:xfrm>
              <a:custGeom>
                <a:avLst/>
                <a:gdLst/>
                <a:ahLst/>
                <a:cxnLst>
                  <a:cxn ang="0">
                    <a:pos x="6" y="0"/>
                  </a:cxn>
                  <a:cxn ang="0">
                    <a:pos x="6" y="7"/>
                  </a:cxn>
                  <a:cxn ang="0">
                    <a:pos x="0" y="7"/>
                  </a:cxn>
                  <a:cxn ang="0">
                    <a:pos x="4" y="3"/>
                  </a:cxn>
                  <a:cxn ang="0">
                    <a:pos x="4" y="0"/>
                  </a:cxn>
                  <a:cxn ang="0">
                    <a:pos x="5" y="0"/>
                  </a:cxn>
                  <a:cxn ang="0">
                    <a:pos x="6" y="0"/>
                  </a:cxn>
                </a:cxnLst>
                <a:rect l="0" t="0" r="r" b="b"/>
                <a:pathLst>
                  <a:path w="7" h="8">
                    <a:moveTo>
                      <a:pt x="6" y="0"/>
                    </a:moveTo>
                    <a:cubicBezTo>
                      <a:pt x="6" y="3"/>
                      <a:pt x="7" y="5"/>
                      <a:pt x="6" y="7"/>
                    </a:cubicBezTo>
                    <a:cubicBezTo>
                      <a:pt x="5" y="7"/>
                      <a:pt x="0" y="8"/>
                      <a:pt x="0" y="7"/>
                    </a:cubicBezTo>
                    <a:cubicBezTo>
                      <a:pt x="0" y="4"/>
                      <a:pt x="2" y="3"/>
                      <a:pt x="4" y="3"/>
                    </a:cubicBezTo>
                    <a:cubicBezTo>
                      <a:pt x="4" y="0"/>
                      <a:pt x="4" y="0"/>
                      <a:pt x="4" y="0"/>
                    </a:cubicBezTo>
                    <a:cubicBezTo>
                      <a:pt x="5" y="0"/>
                      <a:pt x="5" y="0"/>
                      <a:pt x="5" y="0"/>
                    </a:cubicBezTo>
                    <a:lnTo>
                      <a:pt x="6"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7" name="Freeform 42"/>
              <p:cNvSpPr/>
              <p:nvPr/>
            </p:nvSpPr>
            <p:spPr bwMode="auto">
              <a:xfrm>
                <a:off x="3082925" y="2568575"/>
                <a:ext cx="28575" cy="14288"/>
              </a:xfrm>
              <a:custGeom>
                <a:avLst/>
                <a:gdLst/>
                <a:ahLst/>
                <a:cxnLst>
                  <a:cxn ang="0">
                    <a:pos x="18" y="3"/>
                  </a:cxn>
                  <a:cxn ang="0">
                    <a:pos x="22" y="7"/>
                  </a:cxn>
                  <a:cxn ang="0">
                    <a:pos x="7" y="10"/>
                  </a:cxn>
                  <a:cxn ang="0">
                    <a:pos x="0" y="3"/>
                  </a:cxn>
                  <a:cxn ang="0">
                    <a:pos x="5" y="0"/>
                  </a:cxn>
                  <a:cxn ang="0">
                    <a:pos x="19" y="4"/>
                  </a:cxn>
                  <a:cxn ang="0">
                    <a:pos x="18" y="3"/>
                  </a:cxn>
                </a:cxnLst>
                <a:rect l="0" t="0" r="r" b="b"/>
                <a:pathLst>
                  <a:path w="22" h="10">
                    <a:moveTo>
                      <a:pt x="18" y="3"/>
                    </a:moveTo>
                    <a:cubicBezTo>
                      <a:pt x="21" y="4"/>
                      <a:pt x="22" y="5"/>
                      <a:pt x="22" y="7"/>
                    </a:cubicBezTo>
                    <a:cubicBezTo>
                      <a:pt x="17" y="8"/>
                      <a:pt x="13" y="10"/>
                      <a:pt x="7" y="10"/>
                    </a:cubicBezTo>
                    <a:cubicBezTo>
                      <a:pt x="4" y="10"/>
                      <a:pt x="0" y="7"/>
                      <a:pt x="0" y="3"/>
                    </a:cubicBezTo>
                    <a:cubicBezTo>
                      <a:pt x="0" y="1"/>
                      <a:pt x="3" y="0"/>
                      <a:pt x="5" y="0"/>
                    </a:cubicBezTo>
                    <a:cubicBezTo>
                      <a:pt x="10" y="0"/>
                      <a:pt x="16" y="3"/>
                      <a:pt x="19" y="4"/>
                    </a:cubicBezTo>
                    <a:lnTo>
                      <a:pt x="18"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08" name="Freeform 43"/>
              <p:cNvSpPr/>
              <p:nvPr/>
            </p:nvSpPr>
            <p:spPr bwMode="auto">
              <a:xfrm>
                <a:off x="3267075" y="2568575"/>
                <a:ext cx="23813" cy="9525"/>
              </a:xfrm>
              <a:custGeom>
                <a:avLst/>
                <a:gdLst/>
                <a:ahLst/>
                <a:cxnLst>
                  <a:cxn ang="0">
                    <a:pos x="18" y="4"/>
                  </a:cxn>
                  <a:cxn ang="0">
                    <a:pos x="11" y="7"/>
                  </a:cxn>
                  <a:cxn ang="0">
                    <a:pos x="0" y="2"/>
                  </a:cxn>
                  <a:cxn ang="0">
                    <a:pos x="5" y="0"/>
                  </a:cxn>
                  <a:cxn ang="0">
                    <a:pos x="18" y="4"/>
                  </a:cxn>
                </a:cxnLst>
                <a:rect l="0" t="0" r="r" b="b"/>
                <a:pathLst>
                  <a:path w="18" h="7">
                    <a:moveTo>
                      <a:pt x="18" y="4"/>
                    </a:moveTo>
                    <a:cubicBezTo>
                      <a:pt x="17" y="7"/>
                      <a:pt x="14" y="7"/>
                      <a:pt x="11" y="7"/>
                    </a:cubicBezTo>
                    <a:cubicBezTo>
                      <a:pt x="6" y="7"/>
                      <a:pt x="0" y="7"/>
                      <a:pt x="0" y="2"/>
                    </a:cubicBezTo>
                    <a:cubicBezTo>
                      <a:pt x="0" y="0"/>
                      <a:pt x="4" y="0"/>
                      <a:pt x="5" y="0"/>
                    </a:cubicBezTo>
                    <a:cubicBezTo>
                      <a:pt x="6" y="0"/>
                      <a:pt x="17" y="2"/>
                      <a:pt x="18"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9" name="Freeform 44"/>
              <p:cNvSpPr/>
              <p:nvPr/>
            </p:nvSpPr>
            <p:spPr bwMode="auto">
              <a:xfrm>
                <a:off x="3146425" y="2543175"/>
                <a:ext cx="100013" cy="39688"/>
              </a:xfrm>
              <a:custGeom>
                <a:avLst/>
                <a:gdLst/>
                <a:ahLst/>
                <a:cxnLst>
                  <a:cxn ang="0">
                    <a:pos x="64" y="11"/>
                  </a:cxn>
                  <a:cxn ang="0">
                    <a:pos x="75" y="21"/>
                  </a:cxn>
                  <a:cxn ang="0">
                    <a:pos x="59" y="21"/>
                  </a:cxn>
                  <a:cxn ang="0">
                    <a:pos x="51" y="24"/>
                  </a:cxn>
                  <a:cxn ang="0">
                    <a:pos x="47" y="22"/>
                  </a:cxn>
                  <a:cxn ang="0">
                    <a:pos x="37" y="30"/>
                  </a:cxn>
                  <a:cxn ang="0">
                    <a:pos x="31" y="24"/>
                  </a:cxn>
                  <a:cxn ang="0">
                    <a:pos x="11" y="23"/>
                  </a:cxn>
                  <a:cxn ang="0">
                    <a:pos x="6" y="23"/>
                  </a:cxn>
                  <a:cxn ang="0">
                    <a:pos x="6" y="27"/>
                  </a:cxn>
                  <a:cxn ang="0">
                    <a:pos x="0" y="19"/>
                  </a:cxn>
                  <a:cxn ang="0">
                    <a:pos x="3" y="18"/>
                  </a:cxn>
                  <a:cxn ang="0">
                    <a:pos x="22" y="17"/>
                  </a:cxn>
                  <a:cxn ang="0">
                    <a:pos x="19" y="8"/>
                  </a:cxn>
                  <a:cxn ang="0">
                    <a:pos x="14" y="3"/>
                  </a:cxn>
                  <a:cxn ang="0">
                    <a:pos x="17" y="0"/>
                  </a:cxn>
                  <a:cxn ang="0">
                    <a:pos x="28" y="3"/>
                  </a:cxn>
                  <a:cxn ang="0">
                    <a:pos x="41" y="1"/>
                  </a:cxn>
                  <a:cxn ang="0">
                    <a:pos x="66" y="13"/>
                  </a:cxn>
                  <a:cxn ang="0">
                    <a:pos x="64" y="11"/>
                  </a:cxn>
                </a:cxnLst>
                <a:rect l="0" t="0" r="r" b="b"/>
                <a:pathLst>
                  <a:path w="75" h="30">
                    <a:moveTo>
                      <a:pt x="64" y="11"/>
                    </a:moveTo>
                    <a:cubicBezTo>
                      <a:pt x="68" y="15"/>
                      <a:pt x="72" y="16"/>
                      <a:pt x="75" y="21"/>
                    </a:cubicBezTo>
                    <a:cubicBezTo>
                      <a:pt x="59" y="21"/>
                      <a:pt x="59" y="21"/>
                      <a:pt x="59" y="21"/>
                    </a:cubicBezTo>
                    <a:cubicBezTo>
                      <a:pt x="56" y="23"/>
                      <a:pt x="54" y="24"/>
                      <a:pt x="51" y="24"/>
                    </a:cubicBezTo>
                    <a:cubicBezTo>
                      <a:pt x="49" y="24"/>
                      <a:pt x="49" y="22"/>
                      <a:pt x="47" y="22"/>
                    </a:cubicBezTo>
                    <a:cubicBezTo>
                      <a:pt x="41" y="22"/>
                      <a:pt x="41" y="30"/>
                      <a:pt x="37" y="30"/>
                    </a:cubicBezTo>
                    <a:cubicBezTo>
                      <a:pt x="33" y="30"/>
                      <a:pt x="34" y="26"/>
                      <a:pt x="31" y="24"/>
                    </a:cubicBezTo>
                    <a:cubicBezTo>
                      <a:pt x="27" y="22"/>
                      <a:pt x="17" y="23"/>
                      <a:pt x="11" y="23"/>
                    </a:cubicBezTo>
                    <a:cubicBezTo>
                      <a:pt x="8" y="23"/>
                      <a:pt x="8" y="24"/>
                      <a:pt x="6" y="23"/>
                    </a:cubicBezTo>
                    <a:cubicBezTo>
                      <a:pt x="6" y="24"/>
                      <a:pt x="6" y="25"/>
                      <a:pt x="6" y="27"/>
                    </a:cubicBezTo>
                    <a:cubicBezTo>
                      <a:pt x="3" y="26"/>
                      <a:pt x="0" y="22"/>
                      <a:pt x="0" y="19"/>
                    </a:cubicBezTo>
                    <a:cubicBezTo>
                      <a:pt x="1" y="19"/>
                      <a:pt x="2" y="18"/>
                      <a:pt x="3" y="18"/>
                    </a:cubicBezTo>
                    <a:cubicBezTo>
                      <a:pt x="13" y="18"/>
                      <a:pt x="17" y="20"/>
                      <a:pt x="22" y="17"/>
                    </a:cubicBezTo>
                    <a:cubicBezTo>
                      <a:pt x="20" y="15"/>
                      <a:pt x="19" y="12"/>
                      <a:pt x="19" y="8"/>
                    </a:cubicBezTo>
                    <a:cubicBezTo>
                      <a:pt x="17" y="8"/>
                      <a:pt x="14" y="6"/>
                      <a:pt x="14" y="3"/>
                    </a:cubicBezTo>
                    <a:cubicBezTo>
                      <a:pt x="14" y="2"/>
                      <a:pt x="16" y="0"/>
                      <a:pt x="17" y="0"/>
                    </a:cubicBezTo>
                    <a:cubicBezTo>
                      <a:pt x="21" y="0"/>
                      <a:pt x="24" y="3"/>
                      <a:pt x="28" y="3"/>
                    </a:cubicBezTo>
                    <a:cubicBezTo>
                      <a:pt x="34" y="3"/>
                      <a:pt x="36" y="1"/>
                      <a:pt x="41" y="1"/>
                    </a:cubicBezTo>
                    <a:cubicBezTo>
                      <a:pt x="55" y="1"/>
                      <a:pt x="58" y="9"/>
                      <a:pt x="66" y="13"/>
                    </a:cubicBezTo>
                    <a:lnTo>
                      <a:pt x="6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0" name="Freeform 45"/>
              <p:cNvSpPr/>
              <p:nvPr/>
            </p:nvSpPr>
            <p:spPr bwMode="auto">
              <a:xfrm>
                <a:off x="3076575" y="2455863"/>
                <a:ext cx="9525" cy="11113"/>
              </a:xfrm>
              <a:custGeom>
                <a:avLst/>
                <a:gdLst/>
                <a:ahLst/>
                <a:cxnLst>
                  <a:cxn ang="0">
                    <a:pos x="2" y="0"/>
                  </a:cxn>
                  <a:cxn ang="0">
                    <a:pos x="7" y="6"/>
                  </a:cxn>
                  <a:cxn ang="0">
                    <a:pos x="5" y="8"/>
                  </a:cxn>
                  <a:cxn ang="0">
                    <a:pos x="0" y="0"/>
                  </a:cxn>
                  <a:cxn ang="0">
                    <a:pos x="2" y="0"/>
                  </a:cxn>
                </a:cxnLst>
                <a:rect l="0" t="0" r="r" b="b"/>
                <a:pathLst>
                  <a:path w="7" h="8">
                    <a:moveTo>
                      <a:pt x="2" y="0"/>
                    </a:moveTo>
                    <a:cubicBezTo>
                      <a:pt x="6" y="0"/>
                      <a:pt x="7" y="3"/>
                      <a:pt x="7" y="6"/>
                    </a:cubicBezTo>
                    <a:cubicBezTo>
                      <a:pt x="7" y="7"/>
                      <a:pt x="6" y="8"/>
                      <a:pt x="5" y="8"/>
                    </a:cubicBezTo>
                    <a:cubicBezTo>
                      <a:pt x="0" y="8"/>
                      <a:pt x="0" y="3"/>
                      <a:pt x="0" y="0"/>
                    </a:cubicBezTo>
                    <a:cubicBezTo>
                      <a:pt x="0" y="0"/>
                      <a:pt x="2" y="0"/>
                      <a:pt x="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1" name="Freeform 46"/>
              <p:cNvSpPr/>
              <p:nvPr/>
            </p:nvSpPr>
            <p:spPr bwMode="auto">
              <a:xfrm>
                <a:off x="3068638" y="2422525"/>
                <a:ext cx="14288" cy="4763"/>
              </a:xfrm>
              <a:custGeom>
                <a:avLst/>
                <a:gdLst/>
                <a:ahLst/>
                <a:cxnLst>
                  <a:cxn ang="0">
                    <a:pos x="0" y="3"/>
                  </a:cxn>
                  <a:cxn ang="0">
                    <a:pos x="6" y="0"/>
                  </a:cxn>
                  <a:cxn ang="0">
                    <a:pos x="11" y="3"/>
                  </a:cxn>
                  <a:cxn ang="0">
                    <a:pos x="0" y="3"/>
                  </a:cxn>
                </a:cxnLst>
                <a:rect l="0" t="0" r="r" b="b"/>
                <a:pathLst>
                  <a:path w="11" h="4">
                    <a:moveTo>
                      <a:pt x="0" y="3"/>
                    </a:moveTo>
                    <a:cubicBezTo>
                      <a:pt x="1" y="2"/>
                      <a:pt x="4" y="0"/>
                      <a:pt x="6" y="0"/>
                    </a:cubicBezTo>
                    <a:cubicBezTo>
                      <a:pt x="9" y="0"/>
                      <a:pt x="10" y="2"/>
                      <a:pt x="11" y="3"/>
                    </a:cubicBezTo>
                    <a:cubicBezTo>
                      <a:pt x="7" y="4"/>
                      <a:pt x="2" y="3"/>
                      <a:pt x="0" y="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2" name="Freeform 47"/>
              <p:cNvSpPr/>
              <p:nvPr/>
            </p:nvSpPr>
            <p:spPr bwMode="auto">
              <a:xfrm>
                <a:off x="3094038" y="2428875"/>
                <a:ext cx="4763" cy="6350"/>
              </a:xfrm>
              <a:custGeom>
                <a:avLst/>
                <a:gdLst/>
                <a:ahLst/>
                <a:cxnLst>
                  <a:cxn ang="0">
                    <a:pos x="3" y="4"/>
                  </a:cxn>
                  <a:cxn ang="0">
                    <a:pos x="1" y="0"/>
                  </a:cxn>
                  <a:cxn ang="0">
                    <a:pos x="3" y="4"/>
                  </a:cxn>
                </a:cxnLst>
                <a:rect l="0" t="0" r="r" b="b"/>
                <a:pathLst>
                  <a:path w="3" h="4">
                    <a:moveTo>
                      <a:pt x="3" y="4"/>
                    </a:moveTo>
                    <a:cubicBezTo>
                      <a:pt x="2" y="4"/>
                      <a:pt x="0" y="1"/>
                      <a:pt x="1" y="0"/>
                    </a:cubicBezTo>
                    <a:lnTo>
                      <a:pt x="3"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3" name="Freeform 48"/>
              <p:cNvSpPr/>
              <p:nvPr/>
            </p:nvSpPr>
            <p:spPr bwMode="auto">
              <a:xfrm>
                <a:off x="3154363" y="2517775"/>
                <a:ext cx="11113" cy="7938"/>
              </a:xfrm>
              <a:custGeom>
                <a:avLst/>
                <a:gdLst/>
                <a:ahLst/>
                <a:cxnLst>
                  <a:cxn ang="0">
                    <a:pos x="0" y="4"/>
                  </a:cxn>
                  <a:cxn ang="0">
                    <a:pos x="0" y="7"/>
                  </a:cxn>
                  <a:cxn ang="0">
                    <a:pos x="2" y="7"/>
                  </a:cxn>
                  <a:cxn ang="0">
                    <a:pos x="9" y="4"/>
                  </a:cxn>
                  <a:cxn ang="0">
                    <a:pos x="9" y="0"/>
                  </a:cxn>
                  <a:cxn ang="0">
                    <a:pos x="0" y="4"/>
                  </a:cxn>
                </a:cxnLst>
                <a:rect l="0" t="0" r="r" b="b"/>
                <a:pathLst>
                  <a:path w="9" h="7">
                    <a:moveTo>
                      <a:pt x="0" y="4"/>
                    </a:moveTo>
                    <a:cubicBezTo>
                      <a:pt x="0" y="5"/>
                      <a:pt x="0" y="6"/>
                      <a:pt x="0" y="7"/>
                    </a:cubicBezTo>
                    <a:cubicBezTo>
                      <a:pt x="0" y="7"/>
                      <a:pt x="1" y="7"/>
                      <a:pt x="2" y="7"/>
                    </a:cubicBezTo>
                    <a:cubicBezTo>
                      <a:pt x="4" y="7"/>
                      <a:pt x="7" y="6"/>
                      <a:pt x="9" y="4"/>
                    </a:cubicBezTo>
                    <a:cubicBezTo>
                      <a:pt x="9" y="0"/>
                      <a:pt x="9" y="0"/>
                      <a:pt x="9" y="0"/>
                    </a:cubicBezTo>
                    <a:cubicBezTo>
                      <a:pt x="7" y="3"/>
                      <a:pt x="4" y="5"/>
                      <a:pt x="0"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4" name="Freeform 49"/>
              <p:cNvSpPr/>
              <p:nvPr/>
            </p:nvSpPr>
            <p:spPr bwMode="auto">
              <a:xfrm>
                <a:off x="2301875" y="1979613"/>
                <a:ext cx="966788" cy="473075"/>
              </a:xfrm>
              <a:custGeom>
                <a:avLst/>
                <a:gdLst/>
                <a:ahLst/>
                <a:cxnLst>
                  <a:cxn ang="0">
                    <a:pos x="543" y="285"/>
                  </a:cxn>
                  <a:cxn ang="0">
                    <a:pos x="555" y="317"/>
                  </a:cxn>
                  <a:cxn ang="0">
                    <a:pos x="560" y="338"/>
                  </a:cxn>
                  <a:cxn ang="0">
                    <a:pos x="542" y="345"/>
                  </a:cxn>
                  <a:cxn ang="0">
                    <a:pos x="507" y="287"/>
                  </a:cxn>
                  <a:cxn ang="0">
                    <a:pos x="474" y="283"/>
                  </a:cxn>
                  <a:cxn ang="0">
                    <a:pos x="460" y="283"/>
                  </a:cxn>
                  <a:cxn ang="0">
                    <a:pos x="443" y="286"/>
                  </a:cxn>
                  <a:cxn ang="0">
                    <a:pos x="412" y="292"/>
                  </a:cxn>
                  <a:cxn ang="0">
                    <a:pos x="393" y="291"/>
                  </a:cxn>
                  <a:cxn ang="0">
                    <a:pos x="357" y="309"/>
                  </a:cxn>
                  <a:cxn ang="0">
                    <a:pos x="343" y="342"/>
                  </a:cxn>
                  <a:cxn ang="0">
                    <a:pos x="282" y="290"/>
                  </a:cxn>
                  <a:cxn ang="0">
                    <a:pos x="246" y="281"/>
                  </a:cxn>
                  <a:cxn ang="0">
                    <a:pos x="207" y="262"/>
                  </a:cxn>
                  <a:cxn ang="0">
                    <a:pos x="170" y="268"/>
                  </a:cxn>
                  <a:cxn ang="0">
                    <a:pos x="95" y="252"/>
                  </a:cxn>
                  <a:cxn ang="0">
                    <a:pos x="47" y="214"/>
                  </a:cxn>
                  <a:cxn ang="0">
                    <a:pos x="4" y="141"/>
                  </a:cxn>
                  <a:cxn ang="0">
                    <a:pos x="4" y="95"/>
                  </a:cxn>
                  <a:cxn ang="0">
                    <a:pos x="0" y="23"/>
                  </a:cxn>
                  <a:cxn ang="0">
                    <a:pos x="20" y="27"/>
                  </a:cxn>
                  <a:cxn ang="0">
                    <a:pos x="20" y="5"/>
                  </a:cxn>
                  <a:cxn ang="0">
                    <a:pos x="373" y="0"/>
                  </a:cxn>
                  <a:cxn ang="0">
                    <a:pos x="406" y="11"/>
                  </a:cxn>
                  <a:cxn ang="0">
                    <a:pos x="408" y="45"/>
                  </a:cxn>
                  <a:cxn ang="0">
                    <a:pos x="423" y="42"/>
                  </a:cxn>
                  <a:cxn ang="0">
                    <a:pos x="441" y="40"/>
                  </a:cxn>
                  <a:cxn ang="0">
                    <a:pos x="456" y="42"/>
                  </a:cxn>
                  <a:cxn ang="0">
                    <a:pos x="472" y="47"/>
                  </a:cxn>
                  <a:cxn ang="0">
                    <a:pos x="510" y="48"/>
                  </a:cxn>
                  <a:cxn ang="0">
                    <a:pos x="490" y="54"/>
                  </a:cxn>
                  <a:cxn ang="0">
                    <a:pos x="472" y="69"/>
                  </a:cxn>
                  <a:cxn ang="0">
                    <a:pos x="471" y="121"/>
                  </a:cxn>
                  <a:cxn ang="0">
                    <a:pos x="480" y="88"/>
                  </a:cxn>
                  <a:cxn ang="0">
                    <a:pos x="501" y="57"/>
                  </a:cxn>
                  <a:cxn ang="0">
                    <a:pos x="516" y="87"/>
                  </a:cxn>
                  <a:cxn ang="0">
                    <a:pos x="531" y="97"/>
                  </a:cxn>
                  <a:cxn ang="0">
                    <a:pos x="527" y="123"/>
                  </a:cxn>
                  <a:cxn ang="0">
                    <a:pos x="564" y="97"/>
                  </a:cxn>
                  <a:cxn ang="0">
                    <a:pos x="610" y="84"/>
                  </a:cxn>
                  <a:cxn ang="0">
                    <a:pos x="653" y="65"/>
                  </a:cxn>
                  <a:cxn ang="0">
                    <a:pos x="675" y="63"/>
                  </a:cxn>
                  <a:cxn ang="0">
                    <a:pos x="699" y="28"/>
                  </a:cxn>
                  <a:cxn ang="0">
                    <a:pos x="726" y="73"/>
                  </a:cxn>
                  <a:cxn ang="0">
                    <a:pos x="701" y="80"/>
                  </a:cxn>
                  <a:cxn ang="0">
                    <a:pos x="681" y="113"/>
                  </a:cxn>
                  <a:cxn ang="0">
                    <a:pos x="690" y="118"/>
                  </a:cxn>
                  <a:cxn ang="0">
                    <a:pos x="676" y="122"/>
                  </a:cxn>
                  <a:cxn ang="0">
                    <a:pos x="648" y="132"/>
                  </a:cxn>
                  <a:cxn ang="0">
                    <a:pos x="642" y="134"/>
                  </a:cxn>
                  <a:cxn ang="0">
                    <a:pos x="635" y="137"/>
                  </a:cxn>
                  <a:cxn ang="0">
                    <a:pos x="627" y="161"/>
                  </a:cxn>
                  <a:cxn ang="0">
                    <a:pos x="622" y="159"/>
                  </a:cxn>
                  <a:cxn ang="0">
                    <a:pos x="615" y="186"/>
                  </a:cxn>
                  <a:cxn ang="0">
                    <a:pos x="614" y="178"/>
                  </a:cxn>
                  <a:cxn ang="0">
                    <a:pos x="608" y="170"/>
                  </a:cxn>
                  <a:cxn ang="0">
                    <a:pos x="611" y="192"/>
                  </a:cxn>
                  <a:cxn ang="0">
                    <a:pos x="614" y="196"/>
                  </a:cxn>
                  <a:cxn ang="0">
                    <a:pos x="614" y="205"/>
                  </a:cxn>
                  <a:cxn ang="0">
                    <a:pos x="607" y="213"/>
                  </a:cxn>
                  <a:cxn ang="0">
                    <a:pos x="607" y="221"/>
                  </a:cxn>
                  <a:cxn ang="0">
                    <a:pos x="589" y="232"/>
                  </a:cxn>
                </a:cxnLst>
                <a:rect l="0" t="0" r="r" b="b"/>
                <a:pathLst>
                  <a:path w="726" h="356">
                    <a:moveTo>
                      <a:pt x="590" y="233"/>
                    </a:moveTo>
                    <a:cubicBezTo>
                      <a:pt x="569" y="245"/>
                      <a:pt x="543" y="253"/>
                      <a:pt x="543" y="285"/>
                    </a:cubicBezTo>
                    <a:cubicBezTo>
                      <a:pt x="543" y="300"/>
                      <a:pt x="555" y="304"/>
                      <a:pt x="555" y="318"/>
                    </a:cubicBezTo>
                    <a:cubicBezTo>
                      <a:pt x="555" y="317"/>
                      <a:pt x="555" y="317"/>
                      <a:pt x="555" y="317"/>
                    </a:cubicBezTo>
                    <a:cubicBezTo>
                      <a:pt x="555" y="320"/>
                      <a:pt x="555" y="320"/>
                      <a:pt x="555" y="320"/>
                    </a:cubicBezTo>
                    <a:cubicBezTo>
                      <a:pt x="556" y="326"/>
                      <a:pt x="560" y="330"/>
                      <a:pt x="560" y="338"/>
                    </a:cubicBezTo>
                    <a:cubicBezTo>
                      <a:pt x="560" y="347"/>
                      <a:pt x="558" y="356"/>
                      <a:pt x="551" y="356"/>
                    </a:cubicBezTo>
                    <a:cubicBezTo>
                      <a:pt x="544" y="356"/>
                      <a:pt x="544" y="349"/>
                      <a:pt x="542" y="345"/>
                    </a:cubicBezTo>
                    <a:cubicBezTo>
                      <a:pt x="537" y="338"/>
                      <a:pt x="532" y="335"/>
                      <a:pt x="529" y="328"/>
                    </a:cubicBezTo>
                    <a:cubicBezTo>
                      <a:pt x="522" y="314"/>
                      <a:pt x="527" y="287"/>
                      <a:pt x="507" y="287"/>
                    </a:cubicBezTo>
                    <a:cubicBezTo>
                      <a:pt x="503" y="287"/>
                      <a:pt x="502" y="293"/>
                      <a:pt x="498" y="293"/>
                    </a:cubicBezTo>
                    <a:cubicBezTo>
                      <a:pt x="490" y="293"/>
                      <a:pt x="485" y="283"/>
                      <a:pt x="474" y="283"/>
                    </a:cubicBezTo>
                    <a:cubicBezTo>
                      <a:pt x="468" y="283"/>
                      <a:pt x="467" y="286"/>
                      <a:pt x="463" y="286"/>
                    </a:cubicBezTo>
                    <a:cubicBezTo>
                      <a:pt x="462" y="286"/>
                      <a:pt x="460" y="284"/>
                      <a:pt x="460" y="283"/>
                    </a:cubicBezTo>
                    <a:cubicBezTo>
                      <a:pt x="453" y="285"/>
                      <a:pt x="444" y="284"/>
                      <a:pt x="436" y="286"/>
                    </a:cubicBezTo>
                    <a:cubicBezTo>
                      <a:pt x="441" y="288"/>
                      <a:pt x="440" y="288"/>
                      <a:pt x="443" y="286"/>
                    </a:cubicBezTo>
                    <a:cubicBezTo>
                      <a:pt x="442" y="293"/>
                      <a:pt x="438" y="297"/>
                      <a:pt x="443" y="301"/>
                    </a:cubicBezTo>
                    <a:cubicBezTo>
                      <a:pt x="431" y="307"/>
                      <a:pt x="421" y="292"/>
                      <a:pt x="412" y="292"/>
                    </a:cubicBezTo>
                    <a:cubicBezTo>
                      <a:pt x="409" y="292"/>
                      <a:pt x="408" y="295"/>
                      <a:pt x="405" y="295"/>
                    </a:cubicBezTo>
                    <a:cubicBezTo>
                      <a:pt x="400" y="295"/>
                      <a:pt x="398" y="291"/>
                      <a:pt x="393" y="291"/>
                    </a:cubicBezTo>
                    <a:cubicBezTo>
                      <a:pt x="380" y="291"/>
                      <a:pt x="374" y="302"/>
                      <a:pt x="368" y="307"/>
                    </a:cubicBezTo>
                    <a:cubicBezTo>
                      <a:pt x="365" y="311"/>
                      <a:pt x="361" y="308"/>
                      <a:pt x="357" y="309"/>
                    </a:cubicBezTo>
                    <a:cubicBezTo>
                      <a:pt x="347" y="313"/>
                      <a:pt x="341" y="325"/>
                      <a:pt x="341" y="338"/>
                    </a:cubicBezTo>
                    <a:cubicBezTo>
                      <a:pt x="341" y="339"/>
                      <a:pt x="343" y="341"/>
                      <a:pt x="343" y="342"/>
                    </a:cubicBezTo>
                    <a:cubicBezTo>
                      <a:pt x="336" y="342"/>
                      <a:pt x="325" y="339"/>
                      <a:pt x="321" y="336"/>
                    </a:cubicBezTo>
                    <a:cubicBezTo>
                      <a:pt x="307" y="322"/>
                      <a:pt x="308" y="290"/>
                      <a:pt x="282" y="290"/>
                    </a:cubicBezTo>
                    <a:cubicBezTo>
                      <a:pt x="272" y="290"/>
                      <a:pt x="275" y="302"/>
                      <a:pt x="266" y="302"/>
                    </a:cubicBezTo>
                    <a:cubicBezTo>
                      <a:pt x="257" y="302"/>
                      <a:pt x="250" y="287"/>
                      <a:pt x="246" y="281"/>
                    </a:cubicBezTo>
                    <a:cubicBezTo>
                      <a:pt x="239" y="268"/>
                      <a:pt x="230" y="266"/>
                      <a:pt x="215" y="262"/>
                    </a:cubicBezTo>
                    <a:cubicBezTo>
                      <a:pt x="207" y="262"/>
                      <a:pt x="207" y="262"/>
                      <a:pt x="207" y="262"/>
                    </a:cubicBezTo>
                    <a:cubicBezTo>
                      <a:pt x="207" y="268"/>
                      <a:pt x="207" y="268"/>
                      <a:pt x="207" y="268"/>
                    </a:cubicBezTo>
                    <a:cubicBezTo>
                      <a:pt x="170" y="268"/>
                      <a:pt x="170" y="268"/>
                      <a:pt x="170" y="268"/>
                    </a:cubicBezTo>
                    <a:cubicBezTo>
                      <a:pt x="123" y="252"/>
                      <a:pt x="123" y="252"/>
                      <a:pt x="123" y="252"/>
                    </a:cubicBezTo>
                    <a:cubicBezTo>
                      <a:pt x="95" y="252"/>
                      <a:pt x="95" y="252"/>
                      <a:pt x="95" y="252"/>
                    </a:cubicBezTo>
                    <a:cubicBezTo>
                      <a:pt x="88" y="239"/>
                      <a:pt x="66" y="230"/>
                      <a:pt x="50" y="223"/>
                    </a:cubicBezTo>
                    <a:cubicBezTo>
                      <a:pt x="47" y="222"/>
                      <a:pt x="48" y="217"/>
                      <a:pt x="47" y="214"/>
                    </a:cubicBezTo>
                    <a:cubicBezTo>
                      <a:pt x="40" y="198"/>
                      <a:pt x="28" y="193"/>
                      <a:pt x="30" y="175"/>
                    </a:cubicBezTo>
                    <a:cubicBezTo>
                      <a:pt x="21" y="174"/>
                      <a:pt x="11" y="154"/>
                      <a:pt x="4" y="141"/>
                    </a:cubicBezTo>
                    <a:cubicBezTo>
                      <a:pt x="2" y="137"/>
                      <a:pt x="6" y="134"/>
                      <a:pt x="8" y="133"/>
                    </a:cubicBezTo>
                    <a:cubicBezTo>
                      <a:pt x="3" y="123"/>
                      <a:pt x="8" y="107"/>
                      <a:pt x="4" y="95"/>
                    </a:cubicBezTo>
                    <a:cubicBezTo>
                      <a:pt x="0" y="85"/>
                      <a:pt x="11" y="60"/>
                      <a:pt x="11" y="46"/>
                    </a:cubicBezTo>
                    <a:cubicBezTo>
                      <a:pt x="11" y="36"/>
                      <a:pt x="0" y="32"/>
                      <a:pt x="0" y="23"/>
                    </a:cubicBezTo>
                    <a:cubicBezTo>
                      <a:pt x="0" y="20"/>
                      <a:pt x="5" y="20"/>
                      <a:pt x="7" y="20"/>
                    </a:cubicBezTo>
                    <a:cubicBezTo>
                      <a:pt x="13" y="20"/>
                      <a:pt x="17" y="23"/>
                      <a:pt x="20" y="27"/>
                    </a:cubicBezTo>
                    <a:cubicBezTo>
                      <a:pt x="22" y="24"/>
                      <a:pt x="26" y="19"/>
                      <a:pt x="26" y="15"/>
                    </a:cubicBezTo>
                    <a:cubicBezTo>
                      <a:pt x="26" y="11"/>
                      <a:pt x="22" y="10"/>
                      <a:pt x="20" y="5"/>
                    </a:cubicBezTo>
                    <a:cubicBezTo>
                      <a:pt x="373" y="5"/>
                      <a:pt x="373" y="5"/>
                      <a:pt x="373" y="5"/>
                    </a:cubicBezTo>
                    <a:cubicBezTo>
                      <a:pt x="373" y="0"/>
                      <a:pt x="373" y="0"/>
                      <a:pt x="373" y="0"/>
                    </a:cubicBezTo>
                    <a:cubicBezTo>
                      <a:pt x="379" y="4"/>
                      <a:pt x="378" y="8"/>
                      <a:pt x="384" y="11"/>
                    </a:cubicBezTo>
                    <a:cubicBezTo>
                      <a:pt x="406" y="11"/>
                      <a:pt x="406" y="11"/>
                      <a:pt x="406" y="11"/>
                    </a:cubicBezTo>
                    <a:cubicBezTo>
                      <a:pt x="415" y="20"/>
                      <a:pt x="426" y="20"/>
                      <a:pt x="443" y="20"/>
                    </a:cubicBezTo>
                    <a:cubicBezTo>
                      <a:pt x="431" y="28"/>
                      <a:pt x="418" y="32"/>
                      <a:pt x="408" y="45"/>
                    </a:cubicBezTo>
                    <a:cubicBezTo>
                      <a:pt x="415" y="45"/>
                      <a:pt x="415" y="45"/>
                      <a:pt x="415" y="45"/>
                    </a:cubicBezTo>
                    <a:cubicBezTo>
                      <a:pt x="418" y="43"/>
                      <a:pt x="420" y="42"/>
                      <a:pt x="423" y="42"/>
                    </a:cubicBezTo>
                    <a:cubicBezTo>
                      <a:pt x="425" y="46"/>
                      <a:pt x="426" y="46"/>
                      <a:pt x="429" y="46"/>
                    </a:cubicBezTo>
                    <a:cubicBezTo>
                      <a:pt x="437" y="46"/>
                      <a:pt x="437" y="40"/>
                      <a:pt x="441" y="40"/>
                    </a:cubicBezTo>
                    <a:cubicBezTo>
                      <a:pt x="446" y="40"/>
                      <a:pt x="454" y="32"/>
                      <a:pt x="461" y="31"/>
                    </a:cubicBezTo>
                    <a:cubicBezTo>
                      <a:pt x="461" y="37"/>
                      <a:pt x="458" y="38"/>
                      <a:pt x="456" y="42"/>
                    </a:cubicBezTo>
                    <a:cubicBezTo>
                      <a:pt x="465" y="42"/>
                      <a:pt x="465" y="42"/>
                      <a:pt x="465" y="42"/>
                    </a:cubicBezTo>
                    <a:cubicBezTo>
                      <a:pt x="465" y="45"/>
                      <a:pt x="469" y="47"/>
                      <a:pt x="472" y="47"/>
                    </a:cubicBezTo>
                    <a:cubicBezTo>
                      <a:pt x="478" y="47"/>
                      <a:pt x="480" y="43"/>
                      <a:pt x="484" y="43"/>
                    </a:cubicBezTo>
                    <a:cubicBezTo>
                      <a:pt x="495" y="43"/>
                      <a:pt x="500" y="48"/>
                      <a:pt x="510" y="48"/>
                    </a:cubicBezTo>
                    <a:cubicBezTo>
                      <a:pt x="510" y="54"/>
                      <a:pt x="510" y="54"/>
                      <a:pt x="510" y="54"/>
                    </a:cubicBezTo>
                    <a:cubicBezTo>
                      <a:pt x="503" y="56"/>
                      <a:pt x="493" y="54"/>
                      <a:pt x="490" y="54"/>
                    </a:cubicBezTo>
                    <a:cubicBezTo>
                      <a:pt x="480" y="54"/>
                      <a:pt x="462" y="66"/>
                      <a:pt x="462" y="75"/>
                    </a:cubicBezTo>
                    <a:cubicBezTo>
                      <a:pt x="466" y="72"/>
                      <a:pt x="468" y="69"/>
                      <a:pt x="472" y="69"/>
                    </a:cubicBezTo>
                    <a:cubicBezTo>
                      <a:pt x="465" y="78"/>
                      <a:pt x="461" y="101"/>
                      <a:pt x="461" y="112"/>
                    </a:cubicBezTo>
                    <a:cubicBezTo>
                      <a:pt x="461" y="117"/>
                      <a:pt x="466" y="121"/>
                      <a:pt x="471" y="121"/>
                    </a:cubicBezTo>
                    <a:cubicBezTo>
                      <a:pt x="478" y="121"/>
                      <a:pt x="480" y="108"/>
                      <a:pt x="480" y="102"/>
                    </a:cubicBezTo>
                    <a:cubicBezTo>
                      <a:pt x="480" y="97"/>
                      <a:pt x="480" y="88"/>
                      <a:pt x="480" y="88"/>
                    </a:cubicBezTo>
                    <a:cubicBezTo>
                      <a:pt x="480" y="82"/>
                      <a:pt x="480" y="69"/>
                      <a:pt x="485" y="69"/>
                    </a:cubicBezTo>
                    <a:cubicBezTo>
                      <a:pt x="501" y="68"/>
                      <a:pt x="494" y="57"/>
                      <a:pt x="501" y="57"/>
                    </a:cubicBezTo>
                    <a:cubicBezTo>
                      <a:pt x="504" y="57"/>
                      <a:pt x="521" y="65"/>
                      <a:pt x="521" y="70"/>
                    </a:cubicBezTo>
                    <a:cubicBezTo>
                      <a:pt x="521" y="77"/>
                      <a:pt x="517" y="81"/>
                      <a:pt x="516" y="87"/>
                    </a:cubicBezTo>
                    <a:cubicBezTo>
                      <a:pt x="521" y="87"/>
                      <a:pt x="520" y="85"/>
                      <a:pt x="525" y="84"/>
                    </a:cubicBezTo>
                    <a:cubicBezTo>
                      <a:pt x="526" y="91"/>
                      <a:pt x="526" y="94"/>
                      <a:pt x="531" y="97"/>
                    </a:cubicBezTo>
                    <a:cubicBezTo>
                      <a:pt x="526" y="103"/>
                      <a:pt x="521" y="106"/>
                      <a:pt x="521" y="112"/>
                    </a:cubicBezTo>
                    <a:cubicBezTo>
                      <a:pt x="521" y="117"/>
                      <a:pt x="523" y="123"/>
                      <a:pt x="527" y="123"/>
                    </a:cubicBezTo>
                    <a:cubicBezTo>
                      <a:pt x="539" y="123"/>
                      <a:pt x="559" y="112"/>
                      <a:pt x="568" y="108"/>
                    </a:cubicBezTo>
                    <a:cubicBezTo>
                      <a:pt x="567" y="103"/>
                      <a:pt x="565" y="99"/>
                      <a:pt x="564" y="97"/>
                    </a:cubicBezTo>
                    <a:cubicBezTo>
                      <a:pt x="567" y="97"/>
                      <a:pt x="567" y="97"/>
                      <a:pt x="569" y="97"/>
                    </a:cubicBezTo>
                    <a:cubicBezTo>
                      <a:pt x="582" y="97"/>
                      <a:pt x="610" y="101"/>
                      <a:pt x="610" y="84"/>
                    </a:cubicBezTo>
                    <a:cubicBezTo>
                      <a:pt x="611" y="84"/>
                      <a:pt x="627" y="68"/>
                      <a:pt x="630" y="66"/>
                    </a:cubicBezTo>
                    <a:cubicBezTo>
                      <a:pt x="632" y="64"/>
                      <a:pt x="643" y="65"/>
                      <a:pt x="653" y="65"/>
                    </a:cubicBezTo>
                    <a:cubicBezTo>
                      <a:pt x="657" y="65"/>
                      <a:pt x="660" y="65"/>
                      <a:pt x="664" y="65"/>
                    </a:cubicBezTo>
                    <a:cubicBezTo>
                      <a:pt x="668" y="65"/>
                      <a:pt x="672" y="63"/>
                      <a:pt x="675" y="63"/>
                    </a:cubicBezTo>
                    <a:cubicBezTo>
                      <a:pt x="680" y="62"/>
                      <a:pt x="678" y="61"/>
                      <a:pt x="680" y="59"/>
                    </a:cubicBezTo>
                    <a:cubicBezTo>
                      <a:pt x="688" y="51"/>
                      <a:pt x="688" y="36"/>
                      <a:pt x="699" y="28"/>
                    </a:cubicBezTo>
                    <a:cubicBezTo>
                      <a:pt x="704" y="35"/>
                      <a:pt x="712" y="25"/>
                      <a:pt x="716" y="32"/>
                    </a:cubicBezTo>
                    <a:cubicBezTo>
                      <a:pt x="723" y="44"/>
                      <a:pt x="717" y="62"/>
                      <a:pt x="726" y="73"/>
                    </a:cubicBezTo>
                    <a:cubicBezTo>
                      <a:pt x="723" y="77"/>
                      <a:pt x="718" y="80"/>
                      <a:pt x="712" y="80"/>
                    </a:cubicBezTo>
                    <a:cubicBezTo>
                      <a:pt x="706" y="80"/>
                      <a:pt x="706" y="78"/>
                      <a:pt x="701" y="80"/>
                    </a:cubicBezTo>
                    <a:cubicBezTo>
                      <a:pt x="694" y="87"/>
                      <a:pt x="679" y="92"/>
                      <a:pt x="679" y="109"/>
                    </a:cubicBezTo>
                    <a:cubicBezTo>
                      <a:pt x="679" y="110"/>
                      <a:pt x="680" y="112"/>
                      <a:pt x="681" y="113"/>
                    </a:cubicBezTo>
                    <a:cubicBezTo>
                      <a:pt x="681" y="115"/>
                      <a:pt x="683" y="121"/>
                      <a:pt x="686" y="121"/>
                    </a:cubicBezTo>
                    <a:cubicBezTo>
                      <a:pt x="687" y="121"/>
                      <a:pt x="690" y="118"/>
                      <a:pt x="690" y="118"/>
                    </a:cubicBezTo>
                    <a:cubicBezTo>
                      <a:pt x="690" y="121"/>
                      <a:pt x="690" y="121"/>
                      <a:pt x="690" y="121"/>
                    </a:cubicBezTo>
                    <a:cubicBezTo>
                      <a:pt x="685" y="122"/>
                      <a:pt x="678" y="124"/>
                      <a:pt x="676" y="122"/>
                    </a:cubicBezTo>
                    <a:cubicBezTo>
                      <a:pt x="667" y="129"/>
                      <a:pt x="652" y="126"/>
                      <a:pt x="643" y="132"/>
                    </a:cubicBezTo>
                    <a:cubicBezTo>
                      <a:pt x="648" y="132"/>
                      <a:pt x="648" y="132"/>
                      <a:pt x="648" y="132"/>
                    </a:cubicBezTo>
                    <a:cubicBezTo>
                      <a:pt x="652" y="132"/>
                      <a:pt x="656" y="129"/>
                      <a:pt x="659" y="132"/>
                    </a:cubicBezTo>
                    <a:cubicBezTo>
                      <a:pt x="653" y="134"/>
                      <a:pt x="648" y="134"/>
                      <a:pt x="642" y="134"/>
                    </a:cubicBezTo>
                    <a:cubicBezTo>
                      <a:pt x="641" y="134"/>
                      <a:pt x="639" y="133"/>
                      <a:pt x="638" y="133"/>
                    </a:cubicBezTo>
                    <a:cubicBezTo>
                      <a:pt x="637" y="134"/>
                      <a:pt x="635" y="135"/>
                      <a:pt x="635" y="137"/>
                    </a:cubicBezTo>
                    <a:cubicBezTo>
                      <a:pt x="635" y="139"/>
                      <a:pt x="639" y="142"/>
                      <a:pt x="639" y="142"/>
                    </a:cubicBezTo>
                    <a:cubicBezTo>
                      <a:pt x="638" y="145"/>
                      <a:pt x="630" y="161"/>
                      <a:pt x="627" y="161"/>
                    </a:cubicBezTo>
                    <a:cubicBezTo>
                      <a:pt x="626" y="161"/>
                      <a:pt x="625" y="158"/>
                      <a:pt x="624" y="157"/>
                    </a:cubicBezTo>
                    <a:cubicBezTo>
                      <a:pt x="622" y="159"/>
                      <a:pt x="622" y="159"/>
                      <a:pt x="622" y="159"/>
                    </a:cubicBezTo>
                    <a:cubicBezTo>
                      <a:pt x="623" y="163"/>
                      <a:pt x="626" y="164"/>
                      <a:pt x="626" y="168"/>
                    </a:cubicBezTo>
                    <a:cubicBezTo>
                      <a:pt x="626" y="170"/>
                      <a:pt x="617" y="186"/>
                      <a:pt x="615" y="186"/>
                    </a:cubicBezTo>
                    <a:cubicBezTo>
                      <a:pt x="615" y="186"/>
                      <a:pt x="614" y="184"/>
                      <a:pt x="614" y="183"/>
                    </a:cubicBezTo>
                    <a:cubicBezTo>
                      <a:pt x="614" y="181"/>
                      <a:pt x="614" y="180"/>
                      <a:pt x="614" y="178"/>
                    </a:cubicBezTo>
                    <a:cubicBezTo>
                      <a:pt x="614" y="175"/>
                      <a:pt x="610" y="168"/>
                      <a:pt x="609" y="164"/>
                    </a:cubicBezTo>
                    <a:cubicBezTo>
                      <a:pt x="608" y="166"/>
                      <a:pt x="608" y="170"/>
                      <a:pt x="608" y="170"/>
                    </a:cubicBezTo>
                    <a:cubicBezTo>
                      <a:pt x="608" y="173"/>
                      <a:pt x="611" y="181"/>
                      <a:pt x="611" y="185"/>
                    </a:cubicBezTo>
                    <a:cubicBezTo>
                      <a:pt x="611" y="189"/>
                      <a:pt x="608" y="189"/>
                      <a:pt x="611" y="192"/>
                    </a:cubicBezTo>
                    <a:cubicBezTo>
                      <a:pt x="612" y="192"/>
                      <a:pt x="613" y="192"/>
                      <a:pt x="614" y="192"/>
                    </a:cubicBezTo>
                    <a:cubicBezTo>
                      <a:pt x="614" y="193"/>
                      <a:pt x="614" y="195"/>
                      <a:pt x="614" y="196"/>
                    </a:cubicBezTo>
                    <a:cubicBezTo>
                      <a:pt x="614" y="200"/>
                      <a:pt x="610" y="201"/>
                      <a:pt x="608" y="201"/>
                    </a:cubicBezTo>
                    <a:cubicBezTo>
                      <a:pt x="610" y="205"/>
                      <a:pt x="612" y="205"/>
                      <a:pt x="614" y="205"/>
                    </a:cubicBezTo>
                    <a:cubicBezTo>
                      <a:pt x="613" y="210"/>
                      <a:pt x="611" y="210"/>
                      <a:pt x="607" y="210"/>
                    </a:cubicBezTo>
                    <a:cubicBezTo>
                      <a:pt x="607" y="213"/>
                      <a:pt x="607" y="213"/>
                      <a:pt x="607" y="213"/>
                    </a:cubicBezTo>
                    <a:cubicBezTo>
                      <a:pt x="612" y="216"/>
                      <a:pt x="612" y="216"/>
                      <a:pt x="612" y="216"/>
                    </a:cubicBezTo>
                    <a:cubicBezTo>
                      <a:pt x="611" y="218"/>
                      <a:pt x="610" y="221"/>
                      <a:pt x="607" y="221"/>
                    </a:cubicBezTo>
                    <a:cubicBezTo>
                      <a:pt x="602" y="222"/>
                      <a:pt x="600" y="226"/>
                      <a:pt x="596" y="226"/>
                    </a:cubicBezTo>
                    <a:cubicBezTo>
                      <a:pt x="591" y="228"/>
                      <a:pt x="591" y="230"/>
                      <a:pt x="589" y="232"/>
                    </a:cubicBezTo>
                    <a:lnTo>
                      <a:pt x="590" y="233"/>
                    </a:lnTo>
                    <a:close/>
                  </a:path>
                </a:pathLst>
              </a:custGeom>
              <a:solidFill>
                <a:schemeClr val="accent1"/>
              </a:solidFill>
              <a:ln w="9525">
                <a:noFill/>
                <a:round/>
              </a:ln>
            </p:spPr>
            <p:txBody>
              <a:bodyPr vert="horz" wrap="square" lIns="121920" tIns="60960" rIns="121920" bIns="60960" numCol="1" anchor="t" anchorCtr="0" compatLnSpc="1"/>
              <a:lstStyle/>
              <a:p>
                <a:endParaRPr lang="en-US" sz="3555"/>
              </a:p>
            </p:txBody>
          </p:sp>
          <p:sp>
            <p:nvSpPr>
              <p:cNvPr id="215" name="Freeform 50"/>
              <p:cNvSpPr/>
              <p:nvPr/>
            </p:nvSpPr>
            <p:spPr bwMode="auto">
              <a:xfrm>
                <a:off x="2030413" y="1400175"/>
                <a:ext cx="1425575" cy="736600"/>
              </a:xfrm>
              <a:custGeom>
                <a:avLst/>
                <a:gdLst/>
                <a:ahLst/>
                <a:cxnLst>
                  <a:cxn ang="0">
                    <a:pos x="950" y="501"/>
                  </a:cxn>
                  <a:cxn ang="0">
                    <a:pos x="950" y="527"/>
                  </a:cxn>
                  <a:cxn ang="0">
                    <a:pos x="955" y="469"/>
                  </a:cxn>
                  <a:cxn ang="0">
                    <a:pos x="944" y="436"/>
                  </a:cxn>
                  <a:cxn ang="0">
                    <a:pos x="982" y="418"/>
                  </a:cxn>
                  <a:cxn ang="0">
                    <a:pos x="1060" y="356"/>
                  </a:cxn>
                  <a:cxn ang="0">
                    <a:pos x="1050" y="346"/>
                  </a:cxn>
                  <a:cxn ang="0">
                    <a:pos x="991" y="310"/>
                  </a:cxn>
                  <a:cxn ang="0">
                    <a:pos x="965" y="247"/>
                  </a:cxn>
                  <a:cxn ang="0">
                    <a:pos x="908" y="267"/>
                  </a:cxn>
                  <a:cxn ang="0">
                    <a:pos x="831" y="204"/>
                  </a:cxn>
                  <a:cxn ang="0">
                    <a:pos x="794" y="247"/>
                  </a:cxn>
                  <a:cxn ang="0">
                    <a:pos x="783" y="387"/>
                  </a:cxn>
                  <a:cxn ang="0">
                    <a:pos x="726" y="334"/>
                  </a:cxn>
                  <a:cxn ang="0">
                    <a:pos x="607" y="306"/>
                  </a:cxn>
                  <a:cxn ang="0">
                    <a:pos x="595" y="216"/>
                  </a:cxn>
                  <a:cxn ang="0">
                    <a:pos x="633" y="178"/>
                  </a:cxn>
                  <a:cxn ang="0">
                    <a:pos x="675" y="146"/>
                  </a:cxn>
                  <a:cxn ang="0">
                    <a:pos x="686" y="127"/>
                  </a:cxn>
                  <a:cxn ang="0">
                    <a:pos x="722" y="120"/>
                  </a:cxn>
                  <a:cxn ang="0">
                    <a:pos x="746" y="61"/>
                  </a:cxn>
                  <a:cxn ang="0">
                    <a:pos x="702" y="67"/>
                  </a:cxn>
                  <a:cxn ang="0">
                    <a:pos x="665" y="74"/>
                  </a:cxn>
                  <a:cxn ang="0">
                    <a:pos x="625" y="55"/>
                  </a:cxn>
                  <a:cxn ang="0">
                    <a:pos x="574" y="0"/>
                  </a:cxn>
                  <a:cxn ang="0">
                    <a:pos x="555" y="38"/>
                  </a:cxn>
                  <a:cxn ang="0">
                    <a:pos x="567" y="98"/>
                  </a:cxn>
                  <a:cxn ang="0">
                    <a:pos x="492" y="92"/>
                  </a:cxn>
                  <a:cxn ang="0">
                    <a:pos x="430" y="75"/>
                  </a:cxn>
                  <a:cxn ang="0">
                    <a:pos x="387" y="89"/>
                  </a:cxn>
                  <a:cxn ang="0">
                    <a:pos x="333" y="81"/>
                  </a:cxn>
                  <a:cxn ang="0">
                    <a:pos x="202" y="42"/>
                  </a:cxn>
                  <a:cxn ang="0">
                    <a:pos x="138" y="40"/>
                  </a:cxn>
                  <a:cxn ang="0">
                    <a:pos x="61" y="70"/>
                  </a:cxn>
                  <a:cxn ang="0">
                    <a:pos x="0" y="242"/>
                  </a:cxn>
                  <a:cxn ang="0">
                    <a:pos x="67" y="253"/>
                  </a:cxn>
                  <a:cxn ang="0">
                    <a:pos x="124" y="316"/>
                  </a:cxn>
                  <a:cxn ang="0">
                    <a:pos x="136" y="366"/>
                  </a:cxn>
                  <a:cxn ang="0">
                    <a:pos x="181" y="413"/>
                  </a:cxn>
                  <a:cxn ang="0">
                    <a:pos x="224" y="440"/>
                  </a:cxn>
                  <a:cxn ang="0">
                    <a:pos x="610" y="446"/>
                  </a:cxn>
                  <a:cxn ang="0">
                    <a:pos x="676" y="453"/>
                  </a:cxn>
                  <a:cxn ang="0">
                    <a:pos x="705" y="477"/>
                  </a:cxn>
                  <a:cxn ang="0">
                    <a:pos x="759" y="512"/>
                  </a:cxn>
                  <a:cxn ang="0">
                    <a:pos x="732" y="553"/>
                  </a:cxn>
                  <a:cxn ang="0">
                    <a:pos x="772" y="543"/>
                  </a:cxn>
                  <a:cxn ang="0">
                    <a:pos x="814" y="519"/>
                  </a:cxn>
                  <a:cxn ang="0">
                    <a:pos x="879" y="498"/>
                  </a:cxn>
                  <a:cxn ang="0">
                    <a:pos x="928" y="505"/>
                  </a:cxn>
                </a:cxnLst>
                <a:rect l="0" t="0" r="r" b="b"/>
                <a:pathLst>
                  <a:path w="1071" h="553">
                    <a:moveTo>
                      <a:pt x="928" y="503"/>
                    </a:moveTo>
                    <a:cubicBezTo>
                      <a:pt x="928" y="502"/>
                      <a:pt x="928" y="502"/>
                      <a:pt x="928" y="502"/>
                    </a:cubicBezTo>
                    <a:cubicBezTo>
                      <a:pt x="928" y="502"/>
                      <a:pt x="931" y="502"/>
                      <a:pt x="932" y="502"/>
                    </a:cubicBezTo>
                    <a:cubicBezTo>
                      <a:pt x="935" y="502"/>
                      <a:pt x="946" y="504"/>
                      <a:pt x="950" y="501"/>
                    </a:cubicBezTo>
                    <a:cubicBezTo>
                      <a:pt x="954" y="498"/>
                      <a:pt x="954" y="493"/>
                      <a:pt x="960" y="492"/>
                    </a:cubicBezTo>
                    <a:cubicBezTo>
                      <a:pt x="960" y="498"/>
                      <a:pt x="960" y="499"/>
                      <a:pt x="967" y="499"/>
                    </a:cubicBezTo>
                    <a:cubicBezTo>
                      <a:pt x="957" y="500"/>
                      <a:pt x="941" y="507"/>
                      <a:pt x="941" y="516"/>
                    </a:cubicBezTo>
                    <a:cubicBezTo>
                      <a:pt x="941" y="520"/>
                      <a:pt x="947" y="527"/>
                      <a:pt x="950" y="527"/>
                    </a:cubicBezTo>
                    <a:cubicBezTo>
                      <a:pt x="953" y="527"/>
                      <a:pt x="961" y="516"/>
                      <a:pt x="970" y="513"/>
                    </a:cubicBezTo>
                    <a:cubicBezTo>
                      <a:pt x="972" y="513"/>
                      <a:pt x="1003" y="501"/>
                      <a:pt x="1003" y="497"/>
                    </a:cubicBezTo>
                    <a:cubicBezTo>
                      <a:pt x="1003" y="493"/>
                      <a:pt x="991" y="492"/>
                      <a:pt x="988" y="492"/>
                    </a:cubicBezTo>
                    <a:cubicBezTo>
                      <a:pt x="976" y="492"/>
                      <a:pt x="955" y="480"/>
                      <a:pt x="955" y="469"/>
                    </a:cubicBezTo>
                    <a:cubicBezTo>
                      <a:pt x="955" y="466"/>
                      <a:pt x="959" y="463"/>
                      <a:pt x="960" y="458"/>
                    </a:cubicBezTo>
                    <a:cubicBezTo>
                      <a:pt x="958" y="458"/>
                      <a:pt x="953" y="457"/>
                      <a:pt x="949" y="457"/>
                    </a:cubicBezTo>
                    <a:cubicBezTo>
                      <a:pt x="951" y="453"/>
                      <a:pt x="967" y="451"/>
                      <a:pt x="967" y="442"/>
                    </a:cubicBezTo>
                    <a:cubicBezTo>
                      <a:pt x="967" y="434"/>
                      <a:pt x="954" y="436"/>
                      <a:pt x="944" y="436"/>
                    </a:cubicBezTo>
                    <a:cubicBezTo>
                      <a:pt x="925" y="436"/>
                      <a:pt x="916" y="449"/>
                      <a:pt x="903" y="451"/>
                    </a:cubicBezTo>
                    <a:cubicBezTo>
                      <a:pt x="909" y="439"/>
                      <a:pt x="918" y="443"/>
                      <a:pt x="928" y="433"/>
                    </a:cubicBezTo>
                    <a:cubicBezTo>
                      <a:pt x="934" y="427"/>
                      <a:pt x="929" y="423"/>
                      <a:pt x="939" y="420"/>
                    </a:cubicBezTo>
                    <a:cubicBezTo>
                      <a:pt x="955" y="415"/>
                      <a:pt x="965" y="418"/>
                      <a:pt x="982" y="418"/>
                    </a:cubicBezTo>
                    <a:cubicBezTo>
                      <a:pt x="1004" y="418"/>
                      <a:pt x="1016" y="425"/>
                      <a:pt x="1029" y="408"/>
                    </a:cubicBezTo>
                    <a:cubicBezTo>
                      <a:pt x="1035" y="400"/>
                      <a:pt x="1071" y="398"/>
                      <a:pt x="1071" y="384"/>
                    </a:cubicBezTo>
                    <a:cubicBezTo>
                      <a:pt x="1071" y="374"/>
                      <a:pt x="1067" y="370"/>
                      <a:pt x="1063" y="363"/>
                    </a:cubicBezTo>
                    <a:cubicBezTo>
                      <a:pt x="1060" y="363"/>
                      <a:pt x="1065" y="359"/>
                      <a:pt x="1060" y="356"/>
                    </a:cubicBezTo>
                    <a:cubicBezTo>
                      <a:pt x="1060" y="351"/>
                      <a:pt x="1060" y="351"/>
                      <a:pt x="1060" y="351"/>
                    </a:cubicBezTo>
                    <a:cubicBezTo>
                      <a:pt x="1050" y="357"/>
                      <a:pt x="1029" y="364"/>
                      <a:pt x="1018" y="364"/>
                    </a:cubicBezTo>
                    <a:cubicBezTo>
                      <a:pt x="1017" y="364"/>
                      <a:pt x="1014" y="363"/>
                      <a:pt x="1014" y="362"/>
                    </a:cubicBezTo>
                    <a:cubicBezTo>
                      <a:pt x="1022" y="358"/>
                      <a:pt x="1047" y="354"/>
                      <a:pt x="1050" y="346"/>
                    </a:cubicBezTo>
                    <a:cubicBezTo>
                      <a:pt x="1050" y="344"/>
                      <a:pt x="1046" y="343"/>
                      <a:pt x="1046" y="341"/>
                    </a:cubicBezTo>
                    <a:cubicBezTo>
                      <a:pt x="1035" y="342"/>
                      <a:pt x="1013" y="337"/>
                      <a:pt x="1013" y="322"/>
                    </a:cubicBezTo>
                    <a:cubicBezTo>
                      <a:pt x="1013" y="321"/>
                      <a:pt x="1013" y="321"/>
                      <a:pt x="1013" y="321"/>
                    </a:cubicBezTo>
                    <a:cubicBezTo>
                      <a:pt x="1003" y="321"/>
                      <a:pt x="997" y="315"/>
                      <a:pt x="991" y="310"/>
                    </a:cubicBezTo>
                    <a:cubicBezTo>
                      <a:pt x="994" y="309"/>
                      <a:pt x="998" y="308"/>
                      <a:pt x="998" y="302"/>
                    </a:cubicBezTo>
                    <a:cubicBezTo>
                      <a:pt x="998" y="298"/>
                      <a:pt x="994" y="295"/>
                      <a:pt x="995" y="290"/>
                    </a:cubicBezTo>
                    <a:cubicBezTo>
                      <a:pt x="991" y="289"/>
                      <a:pt x="977" y="280"/>
                      <a:pt x="980" y="272"/>
                    </a:cubicBezTo>
                    <a:cubicBezTo>
                      <a:pt x="985" y="262"/>
                      <a:pt x="966" y="259"/>
                      <a:pt x="965" y="247"/>
                    </a:cubicBezTo>
                    <a:cubicBezTo>
                      <a:pt x="964" y="247"/>
                      <a:pt x="959" y="243"/>
                      <a:pt x="958" y="242"/>
                    </a:cubicBezTo>
                    <a:cubicBezTo>
                      <a:pt x="954" y="244"/>
                      <a:pt x="947" y="248"/>
                      <a:pt x="947" y="254"/>
                    </a:cubicBezTo>
                    <a:cubicBezTo>
                      <a:pt x="947" y="261"/>
                      <a:pt x="933" y="277"/>
                      <a:pt x="922" y="277"/>
                    </a:cubicBezTo>
                    <a:cubicBezTo>
                      <a:pt x="914" y="277"/>
                      <a:pt x="913" y="267"/>
                      <a:pt x="908" y="267"/>
                    </a:cubicBezTo>
                    <a:cubicBezTo>
                      <a:pt x="900" y="267"/>
                      <a:pt x="897" y="246"/>
                      <a:pt x="896" y="236"/>
                    </a:cubicBezTo>
                    <a:cubicBezTo>
                      <a:pt x="894" y="224"/>
                      <a:pt x="870" y="233"/>
                      <a:pt x="870" y="216"/>
                    </a:cubicBezTo>
                    <a:cubicBezTo>
                      <a:pt x="858" y="215"/>
                      <a:pt x="855" y="200"/>
                      <a:pt x="843" y="200"/>
                    </a:cubicBezTo>
                    <a:cubicBezTo>
                      <a:pt x="837" y="200"/>
                      <a:pt x="837" y="204"/>
                      <a:pt x="831" y="204"/>
                    </a:cubicBezTo>
                    <a:cubicBezTo>
                      <a:pt x="818" y="204"/>
                      <a:pt x="810" y="197"/>
                      <a:pt x="797" y="197"/>
                    </a:cubicBezTo>
                    <a:cubicBezTo>
                      <a:pt x="791" y="197"/>
                      <a:pt x="784" y="200"/>
                      <a:pt x="784" y="208"/>
                    </a:cubicBezTo>
                    <a:cubicBezTo>
                      <a:pt x="784" y="212"/>
                      <a:pt x="800" y="218"/>
                      <a:pt x="786" y="227"/>
                    </a:cubicBezTo>
                    <a:cubicBezTo>
                      <a:pt x="780" y="231"/>
                      <a:pt x="794" y="241"/>
                      <a:pt x="794" y="247"/>
                    </a:cubicBezTo>
                    <a:cubicBezTo>
                      <a:pt x="796" y="260"/>
                      <a:pt x="783" y="264"/>
                      <a:pt x="778" y="266"/>
                    </a:cubicBezTo>
                    <a:cubicBezTo>
                      <a:pt x="788" y="283"/>
                      <a:pt x="803" y="289"/>
                      <a:pt x="803" y="318"/>
                    </a:cubicBezTo>
                    <a:cubicBezTo>
                      <a:pt x="803" y="326"/>
                      <a:pt x="777" y="346"/>
                      <a:pt x="768" y="347"/>
                    </a:cubicBezTo>
                    <a:cubicBezTo>
                      <a:pt x="783" y="355"/>
                      <a:pt x="777" y="379"/>
                      <a:pt x="783" y="387"/>
                    </a:cubicBezTo>
                    <a:cubicBezTo>
                      <a:pt x="782" y="389"/>
                      <a:pt x="776" y="392"/>
                      <a:pt x="775" y="397"/>
                    </a:cubicBezTo>
                    <a:cubicBezTo>
                      <a:pt x="770" y="397"/>
                      <a:pt x="766" y="406"/>
                      <a:pt x="762" y="403"/>
                    </a:cubicBezTo>
                    <a:cubicBezTo>
                      <a:pt x="751" y="394"/>
                      <a:pt x="736" y="380"/>
                      <a:pt x="736" y="367"/>
                    </a:cubicBezTo>
                    <a:cubicBezTo>
                      <a:pt x="736" y="353"/>
                      <a:pt x="738" y="342"/>
                      <a:pt x="726" y="334"/>
                    </a:cubicBezTo>
                    <a:cubicBezTo>
                      <a:pt x="697" y="334"/>
                      <a:pt x="697" y="334"/>
                      <a:pt x="697" y="334"/>
                    </a:cubicBezTo>
                    <a:cubicBezTo>
                      <a:pt x="681" y="322"/>
                      <a:pt x="662" y="315"/>
                      <a:pt x="643" y="308"/>
                    </a:cubicBezTo>
                    <a:cubicBezTo>
                      <a:pt x="640" y="306"/>
                      <a:pt x="629" y="299"/>
                      <a:pt x="623" y="299"/>
                    </a:cubicBezTo>
                    <a:cubicBezTo>
                      <a:pt x="617" y="299"/>
                      <a:pt x="614" y="306"/>
                      <a:pt x="607" y="306"/>
                    </a:cubicBezTo>
                    <a:cubicBezTo>
                      <a:pt x="607" y="295"/>
                      <a:pt x="600" y="270"/>
                      <a:pt x="590" y="270"/>
                    </a:cubicBezTo>
                    <a:cubicBezTo>
                      <a:pt x="586" y="270"/>
                      <a:pt x="584" y="274"/>
                      <a:pt x="579" y="275"/>
                    </a:cubicBezTo>
                    <a:cubicBezTo>
                      <a:pt x="581" y="269"/>
                      <a:pt x="579" y="268"/>
                      <a:pt x="579" y="255"/>
                    </a:cubicBezTo>
                    <a:cubicBezTo>
                      <a:pt x="579" y="237"/>
                      <a:pt x="584" y="227"/>
                      <a:pt x="595" y="216"/>
                    </a:cubicBezTo>
                    <a:cubicBezTo>
                      <a:pt x="598" y="213"/>
                      <a:pt x="606" y="196"/>
                      <a:pt x="609" y="194"/>
                    </a:cubicBezTo>
                    <a:cubicBezTo>
                      <a:pt x="617" y="192"/>
                      <a:pt x="630" y="196"/>
                      <a:pt x="630" y="186"/>
                    </a:cubicBezTo>
                    <a:cubicBezTo>
                      <a:pt x="630" y="179"/>
                      <a:pt x="613" y="178"/>
                      <a:pt x="607" y="175"/>
                    </a:cubicBezTo>
                    <a:cubicBezTo>
                      <a:pt x="611" y="176"/>
                      <a:pt x="597" y="167"/>
                      <a:pt x="633" y="178"/>
                    </a:cubicBezTo>
                    <a:cubicBezTo>
                      <a:pt x="643" y="181"/>
                      <a:pt x="637" y="169"/>
                      <a:pt x="642" y="169"/>
                    </a:cubicBezTo>
                    <a:cubicBezTo>
                      <a:pt x="643" y="169"/>
                      <a:pt x="647" y="169"/>
                      <a:pt x="652" y="169"/>
                    </a:cubicBezTo>
                    <a:cubicBezTo>
                      <a:pt x="662" y="169"/>
                      <a:pt x="668" y="158"/>
                      <a:pt x="675" y="153"/>
                    </a:cubicBezTo>
                    <a:cubicBezTo>
                      <a:pt x="675" y="146"/>
                      <a:pt x="675" y="146"/>
                      <a:pt x="675" y="146"/>
                    </a:cubicBezTo>
                    <a:cubicBezTo>
                      <a:pt x="660" y="142"/>
                      <a:pt x="645" y="145"/>
                      <a:pt x="639" y="131"/>
                    </a:cubicBezTo>
                    <a:cubicBezTo>
                      <a:pt x="639" y="131"/>
                      <a:pt x="643" y="131"/>
                      <a:pt x="647" y="131"/>
                    </a:cubicBezTo>
                    <a:cubicBezTo>
                      <a:pt x="652" y="135"/>
                      <a:pt x="658" y="141"/>
                      <a:pt x="666" y="141"/>
                    </a:cubicBezTo>
                    <a:cubicBezTo>
                      <a:pt x="673" y="141"/>
                      <a:pt x="686" y="132"/>
                      <a:pt x="686" y="127"/>
                    </a:cubicBezTo>
                    <a:cubicBezTo>
                      <a:pt x="686" y="125"/>
                      <a:pt x="680" y="117"/>
                      <a:pt x="683" y="117"/>
                    </a:cubicBezTo>
                    <a:cubicBezTo>
                      <a:pt x="693" y="117"/>
                      <a:pt x="696" y="126"/>
                      <a:pt x="703" y="126"/>
                    </a:cubicBezTo>
                    <a:cubicBezTo>
                      <a:pt x="707" y="126"/>
                      <a:pt x="709" y="123"/>
                      <a:pt x="717" y="123"/>
                    </a:cubicBezTo>
                    <a:cubicBezTo>
                      <a:pt x="715" y="120"/>
                      <a:pt x="717" y="112"/>
                      <a:pt x="722" y="120"/>
                    </a:cubicBezTo>
                    <a:cubicBezTo>
                      <a:pt x="725" y="125"/>
                      <a:pt x="748" y="105"/>
                      <a:pt x="748" y="100"/>
                    </a:cubicBezTo>
                    <a:cubicBezTo>
                      <a:pt x="748" y="96"/>
                      <a:pt x="738" y="91"/>
                      <a:pt x="738" y="89"/>
                    </a:cubicBezTo>
                    <a:cubicBezTo>
                      <a:pt x="738" y="85"/>
                      <a:pt x="732" y="78"/>
                      <a:pt x="746" y="72"/>
                    </a:cubicBezTo>
                    <a:cubicBezTo>
                      <a:pt x="748" y="68"/>
                      <a:pt x="746" y="68"/>
                      <a:pt x="746" y="61"/>
                    </a:cubicBezTo>
                    <a:cubicBezTo>
                      <a:pt x="732" y="61"/>
                      <a:pt x="735" y="50"/>
                      <a:pt x="717" y="50"/>
                    </a:cubicBezTo>
                    <a:cubicBezTo>
                      <a:pt x="713" y="49"/>
                      <a:pt x="710" y="47"/>
                      <a:pt x="706" y="47"/>
                    </a:cubicBezTo>
                    <a:cubicBezTo>
                      <a:pt x="701" y="47"/>
                      <a:pt x="695" y="50"/>
                      <a:pt x="695" y="55"/>
                    </a:cubicBezTo>
                    <a:cubicBezTo>
                      <a:pt x="695" y="61"/>
                      <a:pt x="702" y="63"/>
                      <a:pt x="702" y="67"/>
                    </a:cubicBezTo>
                    <a:cubicBezTo>
                      <a:pt x="702" y="72"/>
                      <a:pt x="692" y="72"/>
                      <a:pt x="689" y="76"/>
                    </a:cubicBezTo>
                    <a:cubicBezTo>
                      <a:pt x="686" y="84"/>
                      <a:pt x="687" y="90"/>
                      <a:pt x="681" y="98"/>
                    </a:cubicBezTo>
                    <a:cubicBezTo>
                      <a:pt x="671" y="110"/>
                      <a:pt x="658" y="90"/>
                      <a:pt x="658" y="85"/>
                    </a:cubicBezTo>
                    <a:cubicBezTo>
                      <a:pt x="658" y="79"/>
                      <a:pt x="665" y="81"/>
                      <a:pt x="665" y="74"/>
                    </a:cubicBezTo>
                    <a:cubicBezTo>
                      <a:pt x="665" y="71"/>
                      <a:pt x="652" y="59"/>
                      <a:pt x="649" y="59"/>
                    </a:cubicBezTo>
                    <a:cubicBezTo>
                      <a:pt x="636" y="59"/>
                      <a:pt x="645" y="78"/>
                      <a:pt x="631" y="78"/>
                    </a:cubicBezTo>
                    <a:cubicBezTo>
                      <a:pt x="631" y="70"/>
                      <a:pt x="630" y="65"/>
                      <a:pt x="621" y="60"/>
                    </a:cubicBezTo>
                    <a:cubicBezTo>
                      <a:pt x="622" y="58"/>
                      <a:pt x="623" y="57"/>
                      <a:pt x="625" y="55"/>
                    </a:cubicBezTo>
                    <a:cubicBezTo>
                      <a:pt x="618" y="51"/>
                      <a:pt x="609" y="55"/>
                      <a:pt x="603" y="48"/>
                    </a:cubicBezTo>
                    <a:cubicBezTo>
                      <a:pt x="606" y="47"/>
                      <a:pt x="614" y="44"/>
                      <a:pt x="614" y="38"/>
                    </a:cubicBezTo>
                    <a:cubicBezTo>
                      <a:pt x="614" y="29"/>
                      <a:pt x="601" y="30"/>
                      <a:pt x="601" y="23"/>
                    </a:cubicBezTo>
                    <a:cubicBezTo>
                      <a:pt x="601" y="10"/>
                      <a:pt x="591" y="1"/>
                      <a:pt x="574" y="0"/>
                    </a:cubicBezTo>
                    <a:cubicBezTo>
                      <a:pt x="565" y="0"/>
                      <a:pt x="569" y="6"/>
                      <a:pt x="569" y="10"/>
                    </a:cubicBezTo>
                    <a:cubicBezTo>
                      <a:pt x="564" y="11"/>
                      <a:pt x="557" y="10"/>
                      <a:pt x="557" y="17"/>
                    </a:cubicBezTo>
                    <a:cubicBezTo>
                      <a:pt x="557" y="21"/>
                      <a:pt x="561" y="23"/>
                      <a:pt x="561" y="28"/>
                    </a:cubicBezTo>
                    <a:cubicBezTo>
                      <a:pt x="561" y="32"/>
                      <a:pt x="555" y="32"/>
                      <a:pt x="555" y="38"/>
                    </a:cubicBezTo>
                    <a:cubicBezTo>
                      <a:pt x="555" y="52"/>
                      <a:pt x="585" y="44"/>
                      <a:pt x="585" y="59"/>
                    </a:cubicBezTo>
                    <a:cubicBezTo>
                      <a:pt x="585" y="61"/>
                      <a:pt x="581" y="72"/>
                      <a:pt x="581" y="72"/>
                    </a:cubicBezTo>
                    <a:cubicBezTo>
                      <a:pt x="584" y="70"/>
                      <a:pt x="587" y="69"/>
                      <a:pt x="591" y="67"/>
                    </a:cubicBezTo>
                    <a:cubicBezTo>
                      <a:pt x="596" y="85"/>
                      <a:pt x="567" y="77"/>
                      <a:pt x="567" y="98"/>
                    </a:cubicBezTo>
                    <a:cubicBezTo>
                      <a:pt x="553" y="102"/>
                      <a:pt x="564" y="88"/>
                      <a:pt x="561" y="83"/>
                    </a:cubicBezTo>
                    <a:cubicBezTo>
                      <a:pt x="559" y="81"/>
                      <a:pt x="547" y="78"/>
                      <a:pt x="541" y="78"/>
                    </a:cubicBezTo>
                    <a:cubicBezTo>
                      <a:pt x="533" y="78"/>
                      <a:pt x="530" y="82"/>
                      <a:pt x="530" y="92"/>
                    </a:cubicBezTo>
                    <a:cubicBezTo>
                      <a:pt x="522" y="91"/>
                      <a:pt x="517" y="92"/>
                      <a:pt x="492" y="92"/>
                    </a:cubicBezTo>
                    <a:cubicBezTo>
                      <a:pt x="468" y="92"/>
                      <a:pt x="441" y="83"/>
                      <a:pt x="435" y="65"/>
                    </a:cubicBezTo>
                    <a:cubicBezTo>
                      <a:pt x="427" y="67"/>
                      <a:pt x="400" y="68"/>
                      <a:pt x="400" y="78"/>
                    </a:cubicBezTo>
                    <a:cubicBezTo>
                      <a:pt x="400" y="81"/>
                      <a:pt x="403" y="82"/>
                      <a:pt x="406" y="82"/>
                    </a:cubicBezTo>
                    <a:cubicBezTo>
                      <a:pt x="413" y="82"/>
                      <a:pt x="425" y="79"/>
                      <a:pt x="430" y="75"/>
                    </a:cubicBezTo>
                    <a:cubicBezTo>
                      <a:pt x="432" y="90"/>
                      <a:pt x="409" y="78"/>
                      <a:pt x="409" y="93"/>
                    </a:cubicBezTo>
                    <a:cubicBezTo>
                      <a:pt x="409" y="96"/>
                      <a:pt x="414" y="106"/>
                      <a:pt x="412" y="106"/>
                    </a:cubicBezTo>
                    <a:cubicBezTo>
                      <a:pt x="403" y="106"/>
                      <a:pt x="401" y="95"/>
                      <a:pt x="394" y="92"/>
                    </a:cubicBezTo>
                    <a:cubicBezTo>
                      <a:pt x="387" y="89"/>
                      <a:pt x="387" y="89"/>
                      <a:pt x="387" y="89"/>
                    </a:cubicBezTo>
                    <a:cubicBezTo>
                      <a:pt x="377" y="89"/>
                      <a:pt x="370" y="89"/>
                      <a:pt x="359" y="89"/>
                    </a:cubicBezTo>
                    <a:cubicBezTo>
                      <a:pt x="350" y="89"/>
                      <a:pt x="344" y="92"/>
                      <a:pt x="335" y="93"/>
                    </a:cubicBezTo>
                    <a:cubicBezTo>
                      <a:pt x="317" y="93"/>
                      <a:pt x="317" y="87"/>
                      <a:pt x="317" y="86"/>
                    </a:cubicBezTo>
                    <a:cubicBezTo>
                      <a:pt x="317" y="82"/>
                      <a:pt x="331" y="83"/>
                      <a:pt x="333" y="81"/>
                    </a:cubicBezTo>
                    <a:cubicBezTo>
                      <a:pt x="321" y="64"/>
                      <a:pt x="323" y="66"/>
                      <a:pt x="298" y="68"/>
                    </a:cubicBezTo>
                    <a:cubicBezTo>
                      <a:pt x="271" y="70"/>
                      <a:pt x="258" y="48"/>
                      <a:pt x="231" y="48"/>
                    </a:cubicBezTo>
                    <a:cubicBezTo>
                      <a:pt x="223" y="48"/>
                      <a:pt x="219" y="54"/>
                      <a:pt x="212" y="54"/>
                    </a:cubicBezTo>
                    <a:cubicBezTo>
                      <a:pt x="207" y="54"/>
                      <a:pt x="202" y="46"/>
                      <a:pt x="202" y="42"/>
                    </a:cubicBezTo>
                    <a:cubicBezTo>
                      <a:pt x="193" y="44"/>
                      <a:pt x="193" y="54"/>
                      <a:pt x="184" y="54"/>
                    </a:cubicBezTo>
                    <a:cubicBezTo>
                      <a:pt x="176" y="54"/>
                      <a:pt x="164" y="34"/>
                      <a:pt x="161" y="34"/>
                    </a:cubicBezTo>
                    <a:cubicBezTo>
                      <a:pt x="153" y="34"/>
                      <a:pt x="156" y="47"/>
                      <a:pt x="146" y="47"/>
                    </a:cubicBezTo>
                    <a:cubicBezTo>
                      <a:pt x="143" y="47"/>
                      <a:pt x="140" y="44"/>
                      <a:pt x="138" y="40"/>
                    </a:cubicBezTo>
                    <a:cubicBezTo>
                      <a:pt x="125" y="44"/>
                      <a:pt x="120" y="44"/>
                      <a:pt x="108" y="49"/>
                    </a:cubicBezTo>
                    <a:cubicBezTo>
                      <a:pt x="103" y="50"/>
                      <a:pt x="91" y="59"/>
                      <a:pt x="87" y="55"/>
                    </a:cubicBezTo>
                    <a:cubicBezTo>
                      <a:pt x="76" y="44"/>
                      <a:pt x="78" y="58"/>
                      <a:pt x="74" y="58"/>
                    </a:cubicBezTo>
                    <a:cubicBezTo>
                      <a:pt x="45" y="59"/>
                      <a:pt x="65" y="70"/>
                      <a:pt x="61" y="70"/>
                    </a:cubicBezTo>
                    <a:cubicBezTo>
                      <a:pt x="50" y="70"/>
                      <a:pt x="30" y="67"/>
                      <a:pt x="12" y="56"/>
                    </a:cubicBezTo>
                    <a:cubicBezTo>
                      <a:pt x="11" y="56"/>
                      <a:pt x="6" y="52"/>
                      <a:pt x="6" y="51"/>
                    </a:cubicBezTo>
                    <a:cubicBezTo>
                      <a:pt x="3" y="52"/>
                      <a:pt x="5" y="52"/>
                      <a:pt x="0" y="51"/>
                    </a:cubicBezTo>
                    <a:cubicBezTo>
                      <a:pt x="0" y="242"/>
                      <a:pt x="0" y="242"/>
                      <a:pt x="0" y="242"/>
                    </a:cubicBezTo>
                    <a:cubicBezTo>
                      <a:pt x="6" y="247"/>
                      <a:pt x="19" y="240"/>
                      <a:pt x="25" y="248"/>
                    </a:cubicBezTo>
                    <a:cubicBezTo>
                      <a:pt x="29" y="254"/>
                      <a:pt x="38" y="266"/>
                      <a:pt x="47" y="266"/>
                    </a:cubicBezTo>
                    <a:cubicBezTo>
                      <a:pt x="53" y="266"/>
                      <a:pt x="53" y="257"/>
                      <a:pt x="59" y="255"/>
                    </a:cubicBezTo>
                    <a:cubicBezTo>
                      <a:pt x="62" y="254"/>
                      <a:pt x="64" y="255"/>
                      <a:pt x="67" y="253"/>
                    </a:cubicBezTo>
                    <a:cubicBezTo>
                      <a:pt x="81" y="266"/>
                      <a:pt x="87" y="271"/>
                      <a:pt x="99" y="288"/>
                    </a:cubicBezTo>
                    <a:cubicBezTo>
                      <a:pt x="100" y="290"/>
                      <a:pt x="103" y="291"/>
                      <a:pt x="105" y="295"/>
                    </a:cubicBezTo>
                    <a:cubicBezTo>
                      <a:pt x="106" y="300"/>
                      <a:pt x="108" y="306"/>
                      <a:pt x="113" y="311"/>
                    </a:cubicBezTo>
                    <a:cubicBezTo>
                      <a:pt x="116" y="314"/>
                      <a:pt x="121" y="313"/>
                      <a:pt x="124" y="316"/>
                    </a:cubicBezTo>
                    <a:cubicBezTo>
                      <a:pt x="128" y="320"/>
                      <a:pt x="135" y="322"/>
                      <a:pt x="135" y="332"/>
                    </a:cubicBezTo>
                    <a:cubicBezTo>
                      <a:pt x="135" y="336"/>
                      <a:pt x="129" y="337"/>
                      <a:pt x="129" y="340"/>
                    </a:cubicBezTo>
                    <a:cubicBezTo>
                      <a:pt x="129" y="343"/>
                      <a:pt x="132" y="344"/>
                      <a:pt x="132" y="347"/>
                    </a:cubicBezTo>
                    <a:cubicBezTo>
                      <a:pt x="132" y="352"/>
                      <a:pt x="130" y="364"/>
                      <a:pt x="136" y="366"/>
                    </a:cubicBezTo>
                    <a:cubicBezTo>
                      <a:pt x="140" y="367"/>
                      <a:pt x="143" y="367"/>
                      <a:pt x="146" y="370"/>
                    </a:cubicBezTo>
                    <a:cubicBezTo>
                      <a:pt x="150" y="373"/>
                      <a:pt x="145" y="379"/>
                      <a:pt x="150" y="383"/>
                    </a:cubicBezTo>
                    <a:cubicBezTo>
                      <a:pt x="150" y="383"/>
                      <a:pt x="162" y="390"/>
                      <a:pt x="162" y="391"/>
                    </a:cubicBezTo>
                    <a:cubicBezTo>
                      <a:pt x="165" y="401"/>
                      <a:pt x="166" y="413"/>
                      <a:pt x="181" y="413"/>
                    </a:cubicBezTo>
                    <a:cubicBezTo>
                      <a:pt x="183" y="422"/>
                      <a:pt x="199" y="416"/>
                      <a:pt x="202" y="428"/>
                    </a:cubicBezTo>
                    <a:cubicBezTo>
                      <a:pt x="204" y="432"/>
                      <a:pt x="215" y="433"/>
                      <a:pt x="219" y="437"/>
                    </a:cubicBezTo>
                    <a:cubicBezTo>
                      <a:pt x="220" y="438"/>
                      <a:pt x="222" y="439"/>
                      <a:pt x="224" y="440"/>
                    </a:cubicBezTo>
                    <a:cubicBezTo>
                      <a:pt x="224" y="440"/>
                      <a:pt x="224" y="440"/>
                      <a:pt x="224" y="440"/>
                    </a:cubicBezTo>
                    <a:cubicBezTo>
                      <a:pt x="577" y="440"/>
                      <a:pt x="577" y="440"/>
                      <a:pt x="577" y="440"/>
                    </a:cubicBezTo>
                    <a:cubicBezTo>
                      <a:pt x="577" y="435"/>
                      <a:pt x="577" y="435"/>
                      <a:pt x="577" y="435"/>
                    </a:cubicBezTo>
                    <a:cubicBezTo>
                      <a:pt x="583" y="439"/>
                      <a:pt x="582" y="443"/>
                      <a:pt x="588" y="446"/>
                    </a:cubicBezTo>
                    <a:cubicBezTo>
                      <a:pt x="610" y="446"/>
                      <a:pt x="610" y="446"/>
                      <a:pt x="610" y="446"/>
                    </a:cubicBezTo>
                    <a:cubicBezTo>
                      <a:pt x="619" y="455"/>
                      <a:pt x="630" y="455"/>
                      <a:pt x="647" y="455"/>
                    </a:cubicBezTo>
                    <a:cubicBezTo>
                      <a:pt x="652" y="453"/>
                      <a:pt x="653" y="455"/>
                      <a:pt x="658" y="452"/>
                    </a:cubicBezTo>
                    <a:cubicBezTo>
                      <a:pt x="662" y="450"/>
                      <a:pt x="661" y="443"/>
                      <a:pt x="665" y="443"/>
                    </a:cubicBezTo>
                    <a:cubicBezTo>
                      <a:pt x="670" y="443"/>
                      <a:pt x="674" y="451"/>
                      <a:pt x="676" y="453"/>
                    </a:cubicBezTo>
                    <a:cubicBezTo>
                      <a:pt x="677" y="451"/>
                      <a:pt x="676" y="448"/>
                      <a:pt x="676" y="447"/>
                    </a:cubicBezTo>
                    <a:cubicBezTo>
                      <a:pt x="677" y="447"/>
                      <a:pt x="678" y="447"/>
                      <a:pt x="680" y="447"/>
                    </a:cubicBezTo>
                    <a:cubicBezTo>
                      <a:pt x="682" y="447"/>
                      <a:pt x="701" y="462"/>
                      <a:pt x="702" y="463"/>
                    </a:cubicBezTo>
                    <a:cubicBezTo>
                      <a:pt x="704" y="469"/>
                      <a:pt x="702" y="473"/>
                      <a:pt x="705" y="477"/>
                    </a:cubicBezTo>
                    <a:cubicBezTo>
                      <a:pt x="715" y="487"/>
                      <a:pt x="729" y="485"/>
                      <a:pt x="740" y="492"/>
                    </a:cubicBezTo>
                    <a:cubicBezTo>
                      <a:pt x="752" y="492"/>
                      <a:pt x="752" y="492"/>
                      <a:pt x="752" y="492"/>
                    </a:cubicBezTo>
                    <a:cubicBezTo>
                      <a:pt x="757" y="495"/>
                      <a:pt x="763" y="500"/>
                      <a:pt x="763" y="506"/>
                    </a:cubicBezTo>
                    <a:cubicBezTo>
                      <a:pt x="763" y="509"/>
                      <a:pt x="762" y="512"/>
                      <a:pt x="759" y="512"/>
                    </a:cubicBezTo>
                    <a:cubicBezTo>
                      <a:pt x="754" y="512"/>
                      <a:pt x="748" y="506"/>
                      <a:pt x="747" y="504"/>
                    </a:cubicBezTo>
                    <a:cubicBezTo>
                      <a:pt x="745" y="511"/>
                      <a:pt x="741" y="532"/>
                      <a:pt x="735" y="532"/>
                    </a:cubicBezTo>
                    <a:cubicBezTo>
                      <a:pt x="730" y="538"/>
                      <a:pt x="725" y="541"/>
                      <a:pt x="725" y="547"/>
                    </a:cubicBezTo>
                    <a:cubicBezTo>
                      <a:pt x="726" y="549"/>
                      <a:pt x="729" y="553"/>
                      <a:pt x="732" y="553"/>
                    </a:cubicBezTo>
                    <a:cubicBezTo>
                      <a:pt x="736" y="553"/>
                      <a:pt x="736" y="550"/>
                      <a:pt x="738" y="548"/>
                    </a:cubicBezTo>
                    <a:cubicBezTo>
                      <a:pt x="742" y="544"/>
                      <a:pt x="748" y="545"/>
                      <a:pt x="755" y="545"/>
                    </a:cubicBezTo>
                    <a:cubicBezTo>
                      <a:pt x="760" y="545"/>
                      <a:pt x="763" y="548"/>
                      <a:pt x="765" y="546"/>
                    </a:cubicBezTo>
                    <a:cubicBezTo>
                      <a:pt x="768" y="545"/>
                      <a:pt x="770" y="544"/>
                      <a:pt x="772" y="543"/>
                    </a:cubicBezTo>
                    <a:cubicBezTo>
                      <a:pt x="772" y="540"/>
                      <a:pt x="771" y="538"/>
                      <a:pt x="770" y="536"/>
                    </a:cubicBezTo>
                    <a:cubicBezTo>
                      <a:pt x="769" y="534"/>
                      <a:pt x="767" y="533"/>
                      <a:pt x="767" y="531"/>
                    </a:cubicBezTo>
                    <a:cubicBezTo>
                      <a:pt x="767" y="529"/>
                      <a:pt x="771" y="528"/>
                      <a:pt x="773" y="528"/>
                    </a:cubicBezTo>
                    <a:cubicBezTo>
                      <a:pt x="782" y="525"/>
                      <a:pt x="803" y="519"/>
                      <a:pt x="814" y="519"/>
                    </a:cubicBezTo>
                    <a:cubicBezTo>
                      <a:pt x="815" y="519"/>
                      <a:pt x="831" y="503"/>
                      <a:pt x="834" y="501"/>
                    </a:cubicBezTo>
                    <a:cubicBezTo>
                      <a:pt x="836" y="499"/>
                      <a:pt x="847" y="500"/>
                      <a:pt x="857" y="500"/>
                    </a:cubicBezTo>
                    <a:cubicBezTo>
                      <a:pt x="861" y="500"/>
                      <a:pt x="864" y="500"/>
                      <a:pt x="868" y="500"/>
                    </a:cubicBezTo>
                    <a:cubicBezTo>
                      <a:pt x="872" y="500"/>
                      <a:pt x="876" y="498"/>
                      <a:pt x="879" y="498"/>
                    </a:cubicBezTo>
                    <a:cubicBezTo>
                      <a:pt x="884" y="497"/>
                      <a:pt x="882" y="496"/>
                      <a:pt x="884" y="494"/>
                    </a:cubicBezTo>
                    <a:cubicBezTo>
                      <a:pt x="892" y="486"/>
                      <a:pt x="892" y="471"/>
                      <a:pt x="903" y="463"/>
                    </a:cubicBezTo>
                    <a:cubicBezTo>
                      <a:pt x="908" y="470"/>
                      <a:pt x="916" y="460"/>
                      <a:pt x="920" y="467"/>
                    </a:cubicBezTo>
                    <a:cubicBezTo>
                      <a:pt x="926" y="478"/>
                      <a:pt x="922" y="494"/>
                      <a:pt x="928" y="505"/>
                    </a:cubicBezTo>
                    <a:lnTo>
                      <a:pt x="928" y="5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6" name="Freeform 51"/>
              <p:cNvSpPr/>
              <p:nvPr/>
            </p:nvSpPr>
            <p:spPr bwMode="auto">
              <a:xfrm>
                <a:off x="1585913" y="1417638"/>
                <a:ext cx="623888" cy="457200"/>
              </a:xfrm>
              <a:custGeom>
                <a:avLst/>
                <a:gdLst/>
                <a:ahLst/>
                <a:cxnLst>
                  <a:cxn ang="0">
                    <a:pos x="334" y="228"/>
                  </a:cxn>
                  <a:cxn ang="0">
                    <a:pos x="381" y="252"/>
                  </a:cxn>
                  <a:cxn ang="0">
                    <a:pos x="401" y="239"/>
                  </a:cxn>
                  <a:cxn ang="0">
                    <a:pos x="439" y="281"/>
                  </a:cxn>
                  <a:cxn ang="0">
                    <a:pos x="458" y="302"/>
                  </a:cxn>
                  <a:cxn ang="0">
                    <a:pos x="463" y="326"/>
                  </a:cxn>
                  <a:cxn ang="0">
                    <a:pos x="440" y="314"/>
                  </a:cxn>
                  <a:cxn ang="0">
                    <a:pos x="427" y="300"/>
                  </a:cxn>
                  <a:cxn ang="0">
                    <a:pos x="426" y="286"/>
                  </a:cxn>
                  <a:cxn ang="0">
                    <a:pos x="414" y="286"/>
                  </a:cxn>
                  <a:cxn ang="0">
                    <a:pos x="412" y="270"/>
                  </a:cxn>
                  <a:cxn ang="0">
                    <a:pos x="390" y="261"/>
                  </a:cxn>
                  <a:cxn ang="0">
                    <a:pos x="363" y="252"/>
                  </a:cxn>
                  <a:cxn ang="0">
                    <a:pos x="299" y="236"/>
                  </a:cxn>
                  <a:cxn ang="0">
                    <a:pos x="240" y="221"/>
                  </a:cxn>
                  <a:cxn ang="0">
                    <a:pos x="200" y="252"/>
                  </a:cxn>
                  <a:cxn ang="0">
                    <a:pos x="199" y="245"/>
                  </a:cxn>
                  <a:cxn ang="0">
                    <a:pos x="218" y="219"/>
                  </a:cxn>
                  <a:cxn ang="0">
                    <a:pos x="213" y="214"/>
                  </a:cxn>
                  <a:cxn ang="0">
                    <a:pos x="173" y="260"/>
                  </a:cxn>
                  <a:cxn ang="0">
                    <a:pos x="143" y="288"/>
                  </a:cxn>
                  <a:cxn ang="0">
                    <a:pos x="79" y="322"/>
                  </a:cxn>
                  <a:cxn ang="0">
                    <a:pos x="57" y="328"/>
                  </a:cxn>
                  <a:cxn ang="0">
                    <a:pos x="92" y="307"/>
                  </a:cxn>
                  <a:cxn ang="0">
                    <a:pos x="148" y="256"/>
                  </a:cxn>
                  <a:cxn ang="0">
                    <a:pos x="125" y="262"/>
                  </a:cxn>
                  <a:cxn ang="0">
                    <a:pos x="110" y="266"/>
                  </a:cxn>
                  <a:cxn ang="0">
                    <a:pos x="88" y="261"/>
                  </a:cxn>
                  <a:cxn ang="0">
                    <a:pos x="76" y="264"/>
                  </a:cxn>
                  <a:cxn ang="0">
                    <a:pos x="72" y="244"/>
                  </a:cxn>
                  <a:cxn ang="0">
                    <a:pos x="60" y="245"/>
                  </a:cxn>
                  <a:cxn ang="0">
                    <a:pos x="37" y="224"/>
                  </a:cxn>
                  <a:cxn ang="0">
                    <a:pos x="52" y="180"/>
                  </a:cxn>
                  <a:cxn ang="0">
                    <a:pos x="79" y="152"/>
                  </a:cxn>
                  <a:cxn ang="0">
                    <a:pos x="85" y="145"/>
                  </a:cxn>
                  <a:cxn ang="0">
                    <a:pos x="60" y="153"/>
                  </a:cxn>
                  <a:cxn ang="0">
                    <a:pos x="18" y="150"/>
                  </a:cxn>
                  <a:cxn ang="0">
                    <a:pos x="13" y="133"/>
                  </a:cxn>
                  <a:cxn ang="0">
                    <a:pos x="40" y="106"/>
                  </a:cxn>
                  <a:cxn ang="0">
                    <a:pos x="64" y="116"/>
                  </a:cxn>
                  <a:cxn ang="0">
                    <a:pos x="50" y="95"/>
                  </a:cxn>
                  <a:cxn ang="0">
                    <a:pos x="13" y="68"/>
                  </a:cxn>
                  <a:cxn ang="0">
                    <a:pos x="44" y="56"/>
                  </a:cxn>
                  <a:cxn ang="0">
                    <a:pos x="117" y="13"/>
                  </a:cxn>
                  <a:cxn ang="0">
                    <a:pos x="150" y="7"/>
                  </a:cxn>
                  <a:cxn ang="0">
                    <a:pos x="157" y="7"/>
                  </a:cxn>
                  <a:cxn ang="0">
                    <a:pos x="189" y="11"/>
                  </a:cxn>
                  <a:cxn ang="0">
                    <a:pos x="236" y="20"/>
                  </a:cxn>
                  <a:cxn ang="0">
                    <a:pos x="307" y="28"/>
                  </a:cxn>
                  <a:cxn ang="0">
                    <a:pos x="334" y="36"/>
                  </a:cxn>
                </a:cxnLst>
                <a:rect l="0" t="0" r="r" b="b"/>
                <a:pathLst>
                  <a:path w="469" h="343">
                    <a:moveTo>
                      <a:pt x="334" y="37"/>
                    </a:moveTo>
                    <a:cubicBezTo>
                      <a:pt x="334" y="228"/>
                      <a:pt x="334" y="228"/>
                      <a:pt x="334" y="228"/>
                    </a:cubicBezTo>
                    <a:cubicBezTo>
                      <a:pt x="340" y="233"/>
                      <a:pt x="353" y="226"/>
                      <a:pt x="359" y="234"/>
                    </a:cubicBezTo>
                    <a:cubicBezTo>
                      <a:pt x="363" y="240"/>
                      <a:pt x="372" y="252"/>
                      <a:pt x="381" y="252"/>
                    </a:cubicBezTo>
                    <a:cubicBezTo>
                      <a:pt x="387" y="252"/>
                      <a:pt x="387" y="243"/>
                      <a:pt x="393" y="241"/>
                    </a:cubicBezTo>
                    <a:cubicBezTo>
                      <a:pt x="396" y="240"/>
                      <a:pt x="398" y="241"/>
                      <a:pt x="401" y="239"/>
                    </a:cubicBezTo>
                    <a:cubicBezTo>
                      <a:pt x="415" y="252"/>
                      <a:pt x="421" y="257"/>
                      <a:pt x="433" y="274"/>
                    </a:cubicBezTo>
                    <a:cubicBezTo>
                      <a:pt x="434" y="276"/>
                      <a:pt x="437" y="277"/>
                      <a:pt x="439" y="281"/>
                    </a:cubicBezTo>
                    <a:cubicBezTo>
                      <a:pt x="440" y="286"/>
                      <a:pt x="442" y="292"/>
                      <a:pt x="447" y="297"/>
                    </a:cubicBezTo>
                    <a:cubicBezTo>
                      <a:pt x="450" y="300"/>
                      <a:pt x="455" y="299"/>
                      <a:pt x="458" y="302"/>
                    </a:cubicBezTo>
                    <a:cubicBezTo>
                      <a:pt x="462" y="306"/>
                      <a:pt x="469" y="308"/>
                      <a:pt x="469" y="318"/>
                    </a:cubicBezTo>
                    <a:cubicBezTo>
                      <a:pt x="469" y="322"/>
                      <a:pt x="463" y="323"/>
                      <a:pt x="463" y="326"/>
                    </a:cubicBezTo>
                    <a:cubicBezTo>
                      <a:pt x="461" y="326"/>
                      <a:pt x="461" y="327"/>
                      <a:pt x="459" y="327"/>
                    </a:cubicBezTo>
                    <a:cubicBezTo>
                      <a:pt x="451" y="327"/>
                      <a:pt x="440" y="318"/>
                      <a:pt x="440" y="314"/>
                    </a:cubicBezTo>
                    <a:cubicBezTo>
                      <a:pt x="440" y="310"/>
                      <a:pt x="440" y="311"/>
                      <a:pt x="440" y="307"/>
                    </a:cubicBezTo>
                    <a:cubicBezTo>
                      <a:pt x="440" y="300"/>
                      <a:pt x="435" y="300"/>
                      <a:pt x="427" y="300"/>
                    </a:cubicBezTo>
                    <a:cubicBezTo>
                      <a:pt x="421" y="300"/>
                      <a:pt x="419" y="296"/>
                      <a:pt x="419" y="294"/>
                    </a:cubicBezTo>
                    <a:cubicBezTo>
                      <a:pt x="419" y="290"/>
                      <a:pt x="426" y="290"/>
                      <a:pt x="426" y="286"/>
                    </a:cubicBezTo>
                    <a:cubicBezTo>
                      <a:pt x="426" y="283"/>
                      <a:pt x="426" y="281"/>
                      <a:pt x="426" y="281"/>
                    </a:cubicBezTo>
                    <a:cubicBezTo>
                      <a:pt x="417" y="281"/>
                      <a:pt x="420" y="286"/>
                      <a:pt x="414" y="286"/>
                    </a:cubicBezTo>
                    <a:cubicBezTo>
                      <a:pt x="412" y="286"/>
                      <a:pt x="407" y="282"/>
                      <a:pt x="407" y="280"/>
                    </a:cubicBezTo>
                    <a:cubicBezTo>
                      <a:pt x="407" y="274"/>
                      <a:pt x="410" y="273"/>
                      <a:pt x="412" y="270"/>
                    </a:cubicBezTo>
                    <a:cubicBezTo>
                      <a:pt x="409" y="268"/>
                      <a:pt x="405" y="264"/>
                      <a:pt x="404" y="267"/>
                    </a:cubicBezTo>
                    <a:cubicBezTo>
                      <a:pt x="397" y="267"/>
                      <a:pt x="394" y="264"/>
                      <a:pt x="390" y="261"/>
                    </a:cubicBezTo>
                    <a:cubicBezTo>
                      <a:pt x="389" y="264"/>
                      <a:pt x="387" y="269"/>
                      <a:pt x="384" y="269"/>
                    </a:cubicBezTo>
                    <a:cubicBezTo>
                      <a:pt x="375" y="269"/>
                      <a:pt x="368" y="256"/>
                      <a:pt x="363" y="252"/>
                    </a:cubicBezTo>
                    <a:cubicBezTo>
                      <a:pt x="352" y="243"/>
                      <a:pt x="337" y="244"/>
                      <a:pt x="323" y="236"/>
                    </a:cubicBezTo>
                    <a:cubicBezTo>
                      <a:pt x="299" y="236"/>
                      <a:pt x="299" y="236"/>
                      <a:pt x="299" y="236"/>
                    </a:cubicBezTo>
                    <a:cubicBezTo>
                      <a:pt x="285" y="232"/>
                      <a:pt x="265" y="230"/>
                      <a:pt x="258" y="214"/>
                    </a:cubicBezTo>
                    <a:cubicBezTo>
                      <a:pt x="252" y="217"/>
                      <a:pt x="244" y="219"/>
                      <a:pt x="240" y="221"/>
                    </a:cubicBezTo>
                    <a:cubicBezTo>
                      <a:pt x="241" y="224"/>
                      <a:pt x="242" y="225"/>
                      <a:pt x="244" y="227"/>
                    </a:cubicBezTo>
                    <a:cubicBezTo>
                      <a:pt x="238" y="236"/>
                      <a:pt x="210" y="252"/>
                      <a:pt x="200" y="252"/>
                    </a:cubicBezTo>
                    <a:cubicBezTo>
                      <a:pt x="198" y="252"/>
                      <a:pt x="195" y="251"/>
                      <a:pt x="195" y="249"/>
                    </a:cubicBezTo>
                    <a:cubicBezTo>
                      <a:pt x="195" y="246"/>
                      <a:pt x="198" y="246"/>
                      <a:pt x="199" y="245"/>
                    </a:cubicBezTo>
                    <a:cubicBezTo>
                      <a:pt x="197" y="242"/>
                      <a:pt x="199" y="242"/>
                      <a:pt x="199" y="240"/>
                    </a:cubicBezTo>
                    <a:cubicBezTo>
                      <a:pt x="199" y="230"/>
                      <a:pt x="205" y="223"/>
                      <a:pt x="218" y="219"/>
                    </a:cubicBezTo>
                    <a:cubicBezTo>
                      <a:pt x="218" y="217"/>
                      <a:pt x="218" y="216"/>
                      <a:pt x="218" y="214"/>
                    </a:cubicBezTo>
                    <a:cubicBezTo>
                      <a:pt x="214" y="214"/>
                      <a:pt x="215" y="214"/>
                      <a:pt x="213" y="214"/>
                    </a:cubicBezTo>
                    <a:cubicBezTo>
                      <a:pt x="203" y="214"/>
                      <a:pt x="173" y="239"/>
                      <a:pt x="173" y="253"/>
                    </a:cubicBezTo>
                    <a:cubicBezTo>
                      <a:pt x="173" y="255"/>
                      <a:pt x="173" y="258"/>
                      <a:pt x="173" y="260"/>
                    </a:cubicBezTo>
                    <a:cubicBezTo>
                      <a:pt x="173" y="270"/>
                      <a:pt x="164" y="273"/>
                      <a:pt x="154" y="277"/>
                    </a:cubicBezTo>
                    <a:cubicBezTo>
                      <a:pt x="148" y="280"/>
                      <a:pt x="146" y="284"/>
                      <a:pt x="143" y="288"/>
                    </a:cubicBezTo>
                    <a:cubicBezTo>
                      <a:pt x="136" y="297"/>
                      <a:pt x="121" y="301"/>
                      <a:pt x="114" y="308"/>
                    </a:cubicBezTo>
                    <a:cubicBezTo>
                      <a:pt x="107" y="315"/>
                      <a:pt x="91" y="320"/>
                      <a:pt x="79" y="322"/>
                    </a:cubicBezTo>
                    <a:cubicBezTo>
                      <a:pt x="63" y="324"/>
                      <a:pt x="54" y="343"/>
                      <a:pt x="35" y="337"/>
                    </a:cubicBezTo>
                    <a:cubicBezTo>
                      <a:pt x="41" y="329"/>
                      <a:pt x="49" y="333"/>
                      <a:pt x="57" y="328"/>
                    </a:cubicBezTo>
                    <a:cubicBezTo>
                      <a:pt x="62" y="325"/>
                      <a:pt x="66" y="316"/>
                      <a:pt x="71" y="314"/>
                    </a:cubicBezTo>
                    <a:cubicBezTo>
                      <a:pt x="78" y="309"/>
                      <a:pt x="87" y="314"/>
                      <a:pt x="92" y="307"/>
                    </a:cubicBezTo>
                    <a:cubicBezTo>
                      <a:pt x="99" y="297"/>
                      <a:pt x="117" y="290"/>
                      <a:pt x="127" y="283"/>
                    </a:cubicBezTo>
                    <a:cubicBezTo>
                      <a:pt x="137" y="276"/>
                      <a:pt x="137" y="263"/>
                      <a:pt x="148" y="256"/>
                    </a:cubicBezTo>
                    <a:cubicBezTo>
                      <a:pt x="141" y="256"/>
                      <a:pt x="141" y="256"/>
                      <a:pt x="141" y="256"/>
                    </a:cubicBezTo>
                    <a:cubicBezTo>
                      <a:pt x="135" y="259"/>
                      <a:pt x="132" y="262"/>
                      <a:pt x="125" y="262"/>
                    </a:cubicBezTo>
                    <a:cubicBezTo>
                      <a:pt x="120" y="262"/>
                      <a:pt x="117" y="260"/>
                      <a:pt x="113" y="258"/>
                    </a:cubicBezTo>
                    <a:cubicBezTo>
                      <a:pt x="112" y="262"/>
                      <a:pt x="110" y="263"/>
                      <a:pt x="110" y="266"/>
                    </a:cubicBezTo>
                    <a:cubicBezTo>
                      <a:pt x="99" y="262"/>
                      <a:pt x="96" y="260"/>
                      <a:pt x="89" y="254"/>
                    </a:cubicBezTo>
                    <a:cubicBezTo>
                      <a:pt x="88" y="257"/>
                      <a:pt x="88" y="259"/>
                      <a:pt x="88" y="261"/>
                    </a:cubicBezTo>
                    <a:cubicBezTo>
                      <a:pt x="84" y="261"/>
                      <a:pt x="85" y="261"/>
                      <a:pt x="83" y="261"/>
                    </a:cubicBezTo>
                    <a:cubicBezTo>
                      <a:pt x="80" y="261"/>
                      <a:pt x="78" y="264"/>
                      <a:pt x="76" y="264"/>
                    </a:cubicBezTo>
                    <a:cubicBezTo>
                      <a:pt x="74" y="264"/>
                      <a:pt x="72" y="257"/>
                      <a:pt x="72" y="253"/>
                    </a:cubicBezTo>
                    <a:cubicBezTo>
                      <a:pt x="72" y="248"/>
                      <a:pt x="72" y="248"/>
                      <a:pt x="72" y="244"/>
                    </a:cubicBezTo>
                    <a:cubicBezTo>
                      <a:pt x="72" y="243"/>
                      <a:pt x="72" y="238"/>
                      <a:pt x="68" y="238"/>
                    </a:cubicBezTo>
                    <a:cubicBezTo>
                      <a:pt x="65" y="238"/>
                      <a:pt x="61" y="245"/>
                      <a:pt x="60" y="245"/>
                    </a:cubicBezTo>
                    <a:cubicBezTo>
                      <a:pt x="54" y="245"/>
                      <a:pt x="33" y="229"/>
                      <a:pt x="30" y="225"/>
                    </a:cubicBezTo>
                    <a:cubicBezTo>
                      <a:pt x="32" y="225"/>
                      <a:pt x="35" y="224"/>
                      <a:pt x="37" y="224"/>
                    </a:cubicBezTo>
                    <a:cubicBezTo>
                      <a:pt x="33" y="214"/>
                      <a:pt x="19" y="212"/>
                      <a:pt x="19" y="205"/>
                    </a:cubicBezTo>
                    <a:cubicBezTo>
                      <a:pt x="19" y="191"/>
                      <a:pt x="43" y="180"/>
                      <a:pt x="52" y="180"/>
                    </a:cubicBezTo>
                    <a:cubicBezTo>
                      <a:pt x="56" y="180"/>
                      <a:pt x="86" y="169"/>
                      <a:pt x="86" y="163"/>
                    </a:cubicBezTo>
                    <a:cubicBezTo>
                      <a:pt x="86" y="160"/>
                      <a:pt x="79" y="153"/>
                      <a:pt x="79" y="152"/>
                    </a:cubicBezTo>
                    <a:cubicBezTo>
                      <a:pt x="83" y="150"/>
                      <a:pt x="82" y="150"/>
                      <a:pt x="85" y="152"/>
                    </a:cubicBezTo>
                    <a:cubicBezTo>
                      <a:pt x="85" y="145"/>
                      <a:pt x="85" y="145"/>
                      <a:pt x="85" y="145"/>
                    </a:cubicBezTo>
                    <a:cubicBezTo>
                      <a:pt x="81" y="145"/>
                      <a:pt x="81" y="145"/>
                      <a:pt x="79" y="145"/>
                    </a:cubicBezTo>
                    <a:cubicBezTo>
                      <a:pt x="72" y="145"/>
                      <a:pt x="69" y="153"/>
                      <a:pt x="60" y="153"/>
                    </a:cubicBezTo>
                    <a:cubicBezTo>
                      <a:pt x="51" y="153"/>
                      <a:pt x="48" y="148"/>
                      <a:pt x="41" y="150"/>
                    </a:cubicBezTo>
                    <a:cubicBezTo>
                      <a:pt x="32" y="150"/>
                      <a:pt x="21" y="150"/>
                      <a:pt x="18" y="150"/>
                    </a:cubicBezTo>
                    <a:cubicBezTo>
                      <a:pt x="17" y="143"/>
                      <a:pt x="12" y="141"/>
                      <a:pt x="12" y="137"/>
                    </a:cubicBezTo>
                    <a:cubicBezTo>
                      <a:pt x="12" y="136"/>
                      <a:pt x="13" y="134"/>
                      <a:pt x="13" y="133"/>
                    </a:cubicBezTo>
                    <a:cubicBezTo>
                      <a:pt x="6" y="133"/>
                      <a:pt x="2" y="130"/>
                      <a:pt x="0" y="126"/>
                    </a:cubicBezTo>
                    <a:cubicBezTo>
                      <a:pt x="11" y="119"/>
                      <a:pt x="29" y="113"/>
                      <a:pt x="40" y="106"/>
                    </a:cubicBezTo>
                    <a:cubicBezTo>
                      <a:pt x="48" y="106"/>
                      <a:pt x="48" y="106"/>
                      <a:pt x="48" y="106"/>
                    </a:cubicBezTo>
                    <a:cubicBezTo>
                      <a:pt x="48" y="120"/>
                      <a:pt x="55" y="116"/>
                      <a:pt x="64" y="116"/>
                    </a:cubicBezTo>
                    <a:cubicBezTo>
                      <a:pt x="70" y="116"/>
                      <a:pt x="71" y="118"/>
                      <a:pt x="76" y="116"/>
                    </a:cubicBezTo>
                    <a:cubicBezTo>
                      <a:pt x="72" y="102"/>
                      <a:pt x="63" y="101"/>
                      <a:pt x="50" y="95"/>
                    </a:cubicBezTo>
                    <a:cubicBezTo>
                      <a:pt x="46" y="94"/>
                      <a:pt x="41" y="80"/>
                      <a:pt x="37" y="78"/>
                    </a:cubicBezTo>
                    <a:cubicBezTo>
                      <a:pt x="31" y="75"/>
                      <a:pt x="13" y="71"/>
                      <a:pt x="13" y="68"/>
                    </a:cubicBezTo>
                    <a:cubicBezTo>
                      <a:pt x="13" y="68"/>
                      <a:pt x="20" y="57"/>
                      <a:pt x="20" y="56"/>
                    </a:cubicBezTo>
                    <a:cubicBezTo>
                      <a:pt x="44" y="56"/>
                      <a:pt x="44" y="56"/>
                      <a:pt x="44" y="56"/>
                    </a:cubicBezTo>
                    <a:cubicBezTo>
                      <a:pt x="57" y="38"/>
                      <a:pt x="77" y="21"/>
                      <a:pt x="101" y="14"/>
                    </a:cubicBezTo>
                    <a:cubicBezTo>
                      <a:pt x="107" y="12"/>
                      <a:pt x="111" y="15"/>
                      <a:pt x="117" y="13"/>
                    </a:cubicBezTo>
                    <a:cubicBezTo>
                      <a:pt x="124" y="10"/>
                      <a:pt x="128" y="0"/>
                      <a:pt x="136" y="0"/>
                    </a:cubicBezTo>
                    <a:cubicBezTo>
                      <a:pt x="142" y="0"/>
                      <a:pt x="144" y="5"/>
                      <a:pt x="150" y="7"/>
                    </a:cubicBezTo>
                    <a:cubicBezTo>
                      <a:pt x="147" y="10"/>
                      <a:pt x="147" y="11"/>
                      <a:pt x="146" y="13"/>
                    </a:cubicBezTo>
                    <a:cubicBezTo>
                      <a:pt x="150" y="14"/>
                      <a:pt x="154" y="11"/>
                      <a:pt x="157" y="7"/>
                    </a:cubicBezTo>
                    <a:cubicBezTo>
                      <a:pt x="162" y="9"/>
                      <a:pt x="163" y="10"/>
                      <a:pt x="167" y="11"/>
                    </a:cubicBezTo>
                    <a:cubicBezTo>
                      <a:pt x="189" y="11"/>
                      <a:pt x="189" y="11"/>
                      <a:pt x="189" y="11"/>
                    </a:cubicBezTo>
                    <a:cubicBezTo>
                      <a:pt x="194" y="15"/>
                      <a:pt x="196" y="17"/>
                      <a:pt x="202" y="20"/>
                    </a:cubicBezTo>
                    <a:cubicBezTo>
                      <a:pt x="236" y="20"/>
                      <a:pt x="236" y="20"/>
                      <a:pt x="236" y="20"/>
                    </a:cubicBezTo>
                    <a:cubicBezTo>
                      <a:pt x="245" y="29"/>
                      <a:pt x="272" y="31"/>
                      <a:pt x="286" y="31"/>
                    </a:cubicBezTo>
                    <a:cubicBezTo>
                      <a:pt x="294" y="31"/>
                      <a:pt x="299" y="28"/>
                      <a:pt x="307" y="28"/>
                    </a:cubicBezTo>
                    <a:cubicBezTo>
                      <a:pt x="319" y="28"/>
                      <a:pt x="323" y="34"/>
                      <a:pt x="334" y="37"/>
                    </a:cubicBezTo>
                    <a:cubicBezTo>
                      <a:pt x="334" y="36"/>
                      <a:pt x="334" y="36"/>
                      <a:pt x="334" y="36"/>
                    </a:cubicBezTo>
                    <a:lnTo>
                      <a:pt x="334" y="37"/>
                    </a:lnTo>
                    <a:close/>
                  </a:path>
                </a:pathLst>
              </a:custGeom>
              <a:grpFill/>
              <a:ln w="9525">
                <a:noFill/>
                <a:round/>
              </a:ln>
            </p:spPr>
            <p:txBody>
              <a:bodyPr vert="horz" wrap="square" lIns="121920" tIns="60960" rIns="121920" bIns="60960" numCol="1" anchor="t" anchorCtr="0" compatLnSpc="1"/>
              <a:lstStyle/>
              <a:p>
                <a:endParaRPr lang="en-US" sz="3555"/>
              </a:p>
            </p:txBody>
          </p:sp>
          <p:sp>
            <p:nvSpPr>
              <p:cNvPr id="217" name="Freeform 52"/>
              <p:cNvSpPr/>
              <p:nvPr/>
            </p:nvSpPr>
            <p:spPr bwMode="auto">
              <a:xfrm>
                <a:off x="2149475" y="1820863"/>
                <a:ext cx="28575" cy="38100"/>
              </a:xfrm>
              <a:custGeom>
                <a:avLst/>
                <a:gdLst/>
                <a:ahLst/>
                <a:cxnLst>
                  <a:cxn ang="0">
                    <a:pos x="9" y="11"/>
                  </a:cxn>
                  <a:cxn ang="0">
                    <a:pos x="0" y="11"/>
                  </a:cxn>
                  <a:cxn ang="0">
                    <a:pos x="11" y="2"/>
                  </a:cxn>
                  <a:cxn ang="0">
                    <a:pos x="22" y="25"/>
                  </a:cxn>
                  <a:cxn ang="0">
                    <a:pos x="18" y="29"/>
                  </a:cxn>
                  <a:cxn ang="0">
                    <a:pos x="9" y="20"/>
                  </a:cxn>
                  <a:cxn ang="0">
                    <a:pos x="9" y="11"/>
                  </a:cxn>
                </a:cxnLst>
                <a:rect l="0" t="0" r="r" b="b"/>
                <a:pathLst>
                  <a:path w="22" h="29">
                    <a:moveTo>
                      <a:pt x="9" y="11"/>
                    </a:moveTo>
                    <a:cubicBezTo>
                      <a:pt x="2" y="9"/>
                      <a:pt x="5" y="7"/>
                      <a:pt x="0" y="11"/>
                    </a:cubicBezTo>
                    <a:cubicBezTo>
                      <a:pt x="0" y="0"/>
                      <a:pt x="2" y="0"/>
                      <a:pt x="11" y="2"/>
                    </a:cubicBezTo>
                    <a:cubicBezTo>
                      <a:pt x="10" y="14"/>
                      <a:pt x="22" y="15"/>
                      <a:pt x="22" y="25"/>
                    </a:cubicBezTo>
                    <a:cubicBezTo>
                      <a:pt x="22" y="28"/>
                      <a:pt x="20" y="29"/>
                      <a:pt x="18" y="29"/>
                    </a:cubicBezTo>
                    <a:cubicBezTo>
                      <a:pt x="14" y="29"/>
                      <a:pt x="9" y="20"/>
                      <a:pt x="9" y="20"/>
                    </a:cubicBezTo>
                    <a:cubicBezTo>
                      <a:pt x="9" y="16"/>
                      <a:pt x="8" y="13"/>
                      <a:pt x="9"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8" name="Freeform 53"/>
              <p:cNvSpPr/>
              <p:nvPr/>
            </p:nvSpPr>
            <p:spPr bwMode="auto">
              <a:xfrm>
                <a:off x="2105025" y="1776413"/>
                <a:ext cx="30163" cy="46038"/>
              </a:xfrm>
              <a:custGeom>
                <a:avLst/>
                <a:gdLst/>
                <a:ahLst/>
                <a:cxnLst>
                  <a:cxn ang="0">
                    <a:pos x="15" y="18"/>
                  </a:cxn>
                  <a:cxn ang="0">
                    <a:pos x="19" y="18"/>
                  </a:cxn>
                  <a:cxn ang="0">
                    <a:pos x="19" y="35"/>
                  </a:cxn>
                  <a:cxn ang="0">
                    <a:pos x="11" y="17"/>
                  </a:cxn>
                  <a:cxn ang="0">
                    <a:pos x="0" y="4"/>
                  </a:cxn>
                  <a:cxn ang="0">
                    <a:pos x="5" y="0"/>
                  </a:cxn>
                  <a:cxn ang="0">
                    <a:pos x="15" y="0"/>
                  </a:cxn>
                  <a:cxn ang="0">
                    <a:pos x="15" y="18"/>
                  </a:cxn>
                </a:cxnLst>
                <a:rect l="0" t="0" r="r" b="b"/>
                <a:pathLst>
                  <a:path w="23" h="35">
                    <a:moveTo>
                      <a:pt x="15" y="18"/>
                    </a:moveTo>
                    <a:cubicBezTo>
                      <a:pt x="15" y="19"/>
                      <a:pt x="19" y="19"/>
                      <a:pt x="19" y="18"/>
                    </a:cubicBezTo>
                    <a:cubicBezTo>
                      <a:pt x="19" y="24"/>
                      <a:pt x="23" y="30"/>
                      <a:pt x="19" y="35"/>
                    </a:cubicBezTo>
                    <a:cubicBezTo>
                      <a:pt x="13" y="30"/>
                      <a:pt x="11" y="24"/>
                      <a:pt x="11" y="17"/>
                    </a:cubicBezTo>
                    <a:cubicBezTo>
                      <a:pt x="5" y="16"/>
                      <a:pt x="0" y="11"/>
                      <a:pt x="0" y="4"/>
                    </a:cubicBezTo>
                    <a:cubicBezTo>
                      <a:pt x="0" y="1"/>
                      <a:pt x="3" y="0"/>
                      <a:pt x="5" y="0"/>
                    </a:cubicBezTo>
                    <a:cubicBezTo>
                      <a:pt x="13" y="0"/>
                      <a:pt x="9" y="3"/>
                      <a:pt x="15" y="0"/>
                    </a:cubicBezTo>
                    <a:cubicBezTo>
                      <a:pt x="15" y="11"/>
                      <a:pt x="13" y="11"/>
                      <a:pt x="15"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19" name="Freeform 54"/>
              <p:cNvSpPr/>
              <p:nvPr/>
            </p:nvSpPr>
            <p:spPr bwMode="auto">
              <a:xfrm>
                <a:off x="2389188" y="1335088"/>
                <a:ext cx="307975" cy="161925"/>
              </a:xfrm>
              <a:custGeom>
                <a:avLst/>
                <a:gdLst/>
                <a:ahLst/>
                <a:cxnLst>
                  <a:cxn ang="0">
                    <a:pos x="214" y="96"/>
                  </a:cxn>
                  <a:cxn ang="0">
                    <a:pos x="209" y="100"/>
                  </a:cxn>
                  <a:cxn ang="0">
                    <a:pos x="215" y="103"/>
                  </a:cxn>
                  <a:cxn ang="0">
                    <a:pos x="220" y="110"/>
                  </a:cxn>
                  <a:cxn ang="0">
                    <a:pos x="195" y="118"/>
                  </a:cxn>
                  <a:cxn ang="0">
                    <a:pos x="158" y="104"/>
                  </a:cxn>
                  <a:cxn ang="0">
                    <a:pos x="147" y="112"/>
                  </a:cxn>
                  <a:cxn ang="0">
                    <a:pos x="115" y="121"/>
                  </a:cxn>
                  <a:cxn ang="0">
                    <a:pos x="75" y="121"/>
                  </a:cxn>
                  <a:cxn ang="0">
                    <a:pos x="68" y="110"/>
                  </a:cxn>
                  <a:cxn ang="0">
                    <a:pos x="43" y="108"/>
                  </a:cxn>
                  <a:cxn ang="0">
                    <a:pos x="23" y="92"/>
                  </a:cxn>
                  <a:cxn ang="0">
                    <a:pos x="65" y="82"/>
                  </a:cxn>
                  <a:cxn ang="0">
                    <a:pos x="80" y="81"/>
                  </a:cxn>
                  <a:cxn ang="0">
                    <a:pos x="69" y="77"/>
                  </a:cxn>
                  <a:cxn ang="0">
                    <a:pos x="45" y="77"/>
                  </a:cxn>
                  <a:cxn ang="0">
                    <a:pos x="12" y="69"/>
                  </a:cxn>
                  <a:cxn ang="0">
                    <a:pos x="29" y="60"/>
                  </a:cxn>
                  <a:cxn ang="0">
                    <a:pos x="14" y="59"/>
                  </a:cxn>
                  <a:cxn ang="0">
                    <a:pos x="0" y="51"/>
                  </a:cxn>
                  <a:cxn ang="0">
                    <a:pos x="56" y="13"/>
                  </a:cxn>
                  <a:cxn ang="0">
                    <a:pos x="64" y="29"/>
                  </a:cxn>
                  <a:cxn ang="0">
                    <a:pos x="78" y="21"/>
                  </a:cxn>
                  <a:cxn ang="0">
                    <a:pos x="98" y="34"/>
                  </a:cxn>
                  <a:cxn ang="0">
                    <a:pos x="111" y="31"/>
                  </a:cxn>
                  <a:cxn ang="0">
                    <a:pos x="109" y="23"/>
                  </a:cxn>
                  <a:cxn ang="0">
                    <a:pos x="118" y="23"/>
                  </a:cxn>
                  <a:cxn ang="0">
                    <a:pos x="133" y="35"/>
                  </a:cxn>
                  <a:cxn ang="0">
                    <a:pos x="140" y="51"/>
                  </a:cxn>
                  <a:cxn ang="0">
                    <a:pos x="146" y="48"/>
                  </a:cxn>
                  <a:cxn ang="0">
                    <a:pos x="136" y="17"/>
                  </a:cxn>
                  <a:cxn ang="0">
                    <a:pos x="144" y="12"/>
                  </a:cxn>
                  <a:cxn ang="0">
                    <a:pos x="156" y="12"/>
                  </a:cxn>
                  <a:cxn ang="0">
                    <a:pos x="156" y="7"/>
                  </a:cxn>
                  <a:cxn ang="0">
                    <a:pos x="169" y="0"/>
                  </a:cxn>
                  <a:cxn ang="0">
                    <a:pos x="184" y="10"/>
                  </a:cxn>
                  <a:cxn ang="0">
                    <a:pos x="175" y="24"/>
                  </a:cxn>
                  <a:cxn ang="0">
                    <a:pos x="187" y="62"/>
                  </a:cxn>
                  <a:cxn ang="0">
                    <a:pos x="232" y="92"/>
                  </a:cxn>
                  <a:cxn ang="0">
                    <a:pos x="214" y="96"/>
                  </a:cxn>
                </a:cxnLst>
                <a:rect l="0" t="0" r="r" b="b"/>
                <a:pathLst>
                  <a:path w="232" h="121">
                    <a:moveTo>
                      <a:pt x="214" y="96"/>
                    </a:moveTo>
                    <a:cubicBezTo>
                      <a:pt x="211" y="96"/>
                      <a:pt x="209" y="97"/>
                      <a:pt x="209" y="100"/>
                    </a:cubicBezTo>
                    <a:cubicBezTo>
                      <a:pt x="209" y="103"/>
                      <a:pt x="214" y="103"/>
                      <a:pt x="215" y="103"/>
                    </a:cubicBezTo>
                    <a:cubicBezTo>
                      <a:pt x="216" y="107"/>
                      <a:pt x="218" y="108"/>
                      <a:pt x="220" y="110"/>
                    </a:cubicBezTo>
                    <a:cubicBezTo>
                      <a:pt x="216" y="118"/>
                      <a:pt x="206" y="118"/>
                      <a:pt x="195" y="118"/>
                    </a:cubicBezTo>
                    <a:cubicBezTo>
                      <a:pt x="177" y="118"/>
                      <a:pt x="171" y="104"/>
                      <a:pt x="158" y="104"/>
                    </a:cubicBezTo>
                    <a:cubicBezTo>
                      <a:pt x="150" y="104"/>
                      <a:pt x="154" y="109"/>
                      <a:pt x="147" y="112"/>
                    </a:cubicBezTo>
                    <a:cubicBezTo>
                      <a:pt x="135" y="118"/>
                      <a:pt x="124" y="115"/>
                      <a:pt x="115" y="121"/>
                    </a:cubicBezTo>
                    <a:cubicBezTo>
                      <a:pt x="95" y="121"/>
                      <a:pt x="87" y="121"/>
                      <a:pt x="75" y="121"/>
                    </a:cubicBezTo>
                    <a:cubicBezTo>
                      <a:pt x="68" y="121"/>
                      <a:pt x="73" y="114"/>
                      <a:pt x="68" y="110"/>
                    </a:cubicBezTo>
                    <a:cubicBezTo>
                      <a:pt x="63" y="107"/>
                      <a:pt x="49" y="108"/>
                      <a:pt x="43" y="108"/>
                    </a:cubicBezTo>
                    <a:cubicBezTo>
                      <a:pt x="34" y="108"/>
                      <a:pt x="26" y="98"/>
                      <a:pt x="23" y="92"/>
                    </a:cubicBezTo>
                    <a:cubicBezTo>
                      <a:pt x="33" y="85"/>
                      <a:pt x="47" y="82"/>
                      <a:pt x="65" y="82"/>
                    </a:cubicBezTo>
                    <a:cubicBezTo>
                      <a:pt x="72" y="82"/>
                      <a:pt x="75" y="82"/>
                      <a:pt x="80" y="81"/>
                    </a:cubicBezTo>
                    <a:cubicBezTo>
                      <a:pt x="77" y="80"/>
                      <a:pt x="73" y="77"/>
                      <a:pt x="69" y="77"/>
                    </a:cubicBezTo>
                    <a:cubicBezTo>
                      <a:pt x="60" y="77"/>
                      <a:pt x="50" y="77"/>
                      <a:pt x="45" y="77"/>
                    </a:cubicBezTo>
                    <a:cubicBezTo>
                      <a:pt x="36" y="77"/>
                      <a:pt x="12" y="81"/>
                      <a:pt x="12" y="69"/>
                    </a:cubicBezTo>
                    <a:cubicBezTo>
                      <a:pt x="12" y="59"/>
                      <a:pt x="24" y="63"/>
                      <a:pt x="29" y="60"/>
                    </a:cubicBezTo>
                    <a:cubicBezTo>
                      <a:pt x="22" y="58"/>
                      <a:pt x="19" y="59"/>
                      <a:pt x="14" y="59"/>
                    </a:cubicBezTo>
                    <a:cubicBezTo>
                      <a:pt x="9" y="59"/>
                      <a:pt x="0" y="53"/>
                      <a:pt x="0" y="51"/>
                    </a:cubicBezTo>
                    <a:cubicBezTo>
                      <a:pt x="0" y="29"/>
                      <a:pt x="41" y="13"/>
                      <a:pt x="56" y="13"/>
                    </a:cubicBezTo>
                    <a:cubicBezTo>
                      <a:pt x="63" y="13"/>
                      <a:pt x="62" y="26"/>
                      <a:pt x="64" y="29"/>
                    </a:cubicBezTo>
                    <a:cubicBezTo>
                      <a:pt x="68" y="26"/>
                      <a:pt x="71" y="21"/>
                      <a:pt x="78" y="21"/>
                    </a:cubicBezTo>
                    <a:cubicBezTo>
                      <a:pt x="90" y="21"/>
                      <a:pt x="94" y="26"/>
                      <a:pt x="98" y="34"/>
                    </a:cubicBezTo>
                    <a:cubicBezTo>
                      <a:pt x="102" y="33"/>
                      <a:pt x="106" y="32"/>
                      <a:pt x="111" y="31"/>
                    </a:cubicBezTo>
                    <a:cubicBezTo>
                      <a:pt x="110" y="27"/>
                      <a:pt x="109" y="25"/>
                      <a:pt x="109" y="23"/>
                    </a:cubicBezTo>
                    <a:cubicBezTo>
                      <a:pt x="118" y="23"/>
                      <a:pt x="118" y="23"/>
                      <a:pt x="118" y="23"/>
                    </a:cubicBezTo>
                    <a:cubicBezTo>
                      <a:pt x="124" y="25"/>
                      <a:pt x="131" y="30"/>
                      <a:pt x="133" y="35"/>
                    </a:cubicBezTo>
                    <a:cubicBezTo>
                      <a:pt x="135" y="40"/>
                      <a:pt x="132" y="51"/>
                      <a:pt x="140" y="51"/>
                    </a:cubicBezTo>
                    <a:cubicBezTo>
                      <a:pt x="144" y="51"/>
                      <a:pt x="144" y="50"/>
                      <a:pt x="146" y="48"/>
                    </a:cubicBezTo>
                    <a:cubicBezTo>
                      <a:pt x="142" y="42"/>
                      <a:pt x="136" y="21"/>
                      <a:pt x="136" y="17"/>
                    </a:cubicBezTo>
                    <a:cubicBezTo>
                      <a:pt x="136" y="14"/>
                      <a:pt x="140" y="12"/>
                      <a:pt x="144" y="12"/>
                    </a:cubicBezTo>
                    <a:cubicBezTo>
                      <a:pt x="152" y="12"/>
                      <a:pt x="149" y="15"/>
                      <a:pt x="156" y="12"/>
                    </a:cubicBezTo>
                    <a:cubicBezTo>
                      <a:pt x="156" y="10"/>
                      <a:pt x="156" y="9"/>
                      <a:pt x="156" y="7"/>
                    </a:cubicBezTo>
                    <a:cubicBezTo>
                      <a:pt x="156" y="3"/>
                      <a:pt x="162" y="0"/>
                      <a:pt x="169" y="0"/>
                    </a:cubicBezTo>
                    <a:cubicBezTo>
                      <a:pt x="177" y="0"/>
                      <a:pt x="184" y="3"/>
                      <a:pt x="184" y="10"/>
                    </a:cubicBezTo>
                    <a:cubicBezTo>
                      <a:pt x="184" y="16"/>
                      <a:pt x="175" y="20"/>
                      <a:pt x="175" y="24"/>
                    </a:cubicBezTo>
                    <a:cubicBezTo>
                      <a:pt x="175" y="40"/>
                      <a:pt x="187" y="50"/>
                      <a:pt x="187" y="62"/>
                    </a:cubicBezTo>
                    <a:cubicBezTo>
                      <a:pt x="187" y="76"/>
                      <a:pt x="224" y="85"/>
                      <a:pt x="232" y="92"/>
                    </a:cubicBezTo>
                    <a:cubicBezTo>
                      <a:pt x="224" y="97"/>
                      <a:pt x="222" y="96"/>
                      <a:pt x="214" y="9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0" name="Freeform 55"/>
              <p:cNvSpPr/>
              <p:nvPr/>
            </p:nvSpPr>
            <p:spPr bwMode="auto">
              <a:xfrm>
                <a:off x="2274888" y="1309688"/>
                <a:ext cx="173038" cy="114300"/>
              </a:xfrm>
              <a:custGeom>
                <a:avLst/>
                <a:gdLst/>
                <a:ahLst/>
                <a:cxnLst>
                  <a:cxn ang="0">
                    <a:pos x="28" y="82"/>
                  </a:cxn>
                  <a:cxn ang="0">
                    <a:pos x="22" y="73"/>
                  </a:cxn>
                  <a:cxn ang="0">
                    <a:pos x="0" y="64"/>
                  </a:cxn>
                  <a:cxn ang="0">
                    <a:pos x="22" y="21"/>
                  </a:cxn>
                  <a:cxn ang="0">
                    <a:pos x="16" y="5"/>
                  </a:cxn>
                  <a:cxn ang="0">
                    <a:pos x="42" y="5"/>
                  </a:cxn>
                  <a:cxn ang="0">
                    <a:pos x="60" y="2"/>
                  </a:cxn>
                  <a:cxn ang="0">
                    <a:pos x="84" y="11"/>
                  </a:cxn>
                  <a:cxn ang="0">
                    <a:pos x="99" y="10"/>
                  </a:cxn>
                  <a:cxn ang="0">
                    <a:pos x="130" y="29"/>
                  </a:cxn>
                  <a:cxn ang="0">
                    <a:pos x="102" y="38"/>
                  </a:cxn>
                  <a:cxn ang="0">
                    <a:pos x="69" y="71"/>
                  </a:cxn>
                  <a:cxn ang="0">
                    <a:pos x="35" y="86"/>
                  </a:cxn>
                  <a:cxn ang="0">
                    <a:pos x="28" y="82"/>
                  </a:cxn>
                </a:cxnLst>
                <a:rect l="0" t="0" r="r" b="b"/>
                <a:pathLst>
                  <a:path w="130" h="86">
                    <a:moveTo>
                      <a:pt x="28" y="82"/>
                    </a:moveTo>
                    <a:cubicBezTo>
                      <a:pt x="26" y="82"/>
                      <a:pt x="23" y="75"/>
                      <a:pt x="22" y="73"/>
                    </a:cubicBezTo>
                    <a:cubicBezTo>
                      <a:pt x="18" y="68"/>
                      <a:pt x="0" y="69"/>
                      <a:pt x="0" y="64"/>
                    </a:cubicBezTo>
                    <a:cubicBezTo>
                      <a:pt x="0" y="49"/>
                      <a:pt x="22" y="37"/>
                      <a:pt x="22" y="21"/>
                    </a:cubicBezTo>
                    <a:cubicBezTo>
                      <a:pt x="22" y="17"/>
                      <a:pt x="16" y="10"/>
                      <a:pt x="16" y="5"/>
                    </a:cubicBezTo>
                    <a:cubicBezTo>
                      <a:pt x="27" y="1"/>
                      <a:pt x="32" y="5"/>
                      <a:pt x="42" y="5"/>
                    </a:cubicBezTo>
                    <a:cubicBezTo>
                      <a:pt x="48" y="5"/>
                      <a:pt x="52" y="0"/>
                      <a:pt x="60" y="2"/>
                    </a:cubicBezTo>
                    <a:cubicBezTo>
                      <a:pt x="70" y="5"/>
                      <a:pt x="74" y="10"/>
                      <a:pt x="84" y="11"/>
                    </a:cubicBezTo>
                    <a:cubicBezTo>
                      <a:pt x="88" y="15"/>
                      <a:pt x="93" y="10"/>
                      <a:pt x="99" y="10"/>
                    </a:cubicBezTo>
                    <a:cubicBezTo>
                      <a:pt x="108" y="10"/>
                      <a:pt x="130" y="19"/>
                      <a:pt x="130" y="29"/>
                    </a:cubicBezTo>
                    <a:cubicBezTo>
                      <a:pt x="130" y="34"/>
                      <a:pt x="106" y="37"/>
                      <a:pt x="102" y="38"/>
                    </a:cubicBezTo>
                    <a:cubicBezTo>
                      <a:pt x="88" y="43"/>
                      <a:pt x="69" y="61"/>
                      <a:pt x="69" y="71"/>
                    </a:cubicBezTo>
                    <a:cubicBezTo>
                      <a:pt x="69" y="75"/>
                      <a:pt x="38" y="86"/>
                      <a:pt x="35" y="86"/>
                    </a:cubicBezTo>
                    <a:cubicBezTo>
                      <a:pt x="32" y="86"/>
                      <a:pt x="30" y="82"/>
                      <a:pt x="28" y="8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1" name="Freeform 56"/>
              <p:cNvSpPr/>
              <p:nvPr/>
            </p:nvSpPr>
            <p:spPr bwMode="auto">
              <a:xfrm>
                <a:off x="2413000" y="1228725"/>
                <a:ext cx="204788" cy="87313"/>
              </a:xfrm>
              <a:custGeom>
                <a:avLst/>
                <a:gdLst/>
                <a:ahLst/>
                <a:cxnLst>
                  <a:cxn ang="0">
                    <a:pos x="53" y="65"/>
                  </a:cxn>
                  <a:cxn ang="0">
                    <a:pos x="41" y="59"/>
                  </a:cxn>
                  <a:cxn ang="0">
                    <a:pos x="53" y="53"/>
                  </a:cxn>
                  <a:cxn ang="0">
                    <a:pos x="46" y="43"/>
                  </a:cxn>
                  <a:cxn ang="0">
                    <a:pos x="41" y="49"/>
                  </a:cxn>
                  <a:cxn ang="0">
                    <a:pos x="22" y="52"/>
                  </a:cxn>
                  <a:cxn ang="0">
                    <a:pos x="7" y="49"/>
                  </a:cxn>
                  <a:cxn ang="0">
                    <a:pos x="0" y="42"/>
                  </a:cxn>
                  <a:cxn ang="0">
                    <a:pos x="0" y="36"/>
                  </a:cxn>
                  <a:cxn ang="0">
                    <a:pos x="11" y="31"/>
                  </a:cxn>
                  <a:cxn ang="0">
                    <a:pos x="31" y="36"/>
                  </a:cxn>
                  <a:cxn ang="0">
                    <a:pos x="11" y="30"/>
                  </a:cxn>
                  <a:cxn ang="0">
                    <a:pos x="11" y="23"/>
                  </a:cxn>
                  <a:cxn ang="0">
                    <a:pos x="19" y="23"/>
                  </a:cxn>
                  <a:cxn ang="0">
                    <a:pos x="38" y="26"/>
                  </a:cxn>
                  <a:cxn ang="0">
                    <a:pos x="16" y="22"/>
                  </a:cxn>
                  <a:cxn ang="0">
                    <a:pos x="25" y="17"/>
                  </a:cxn>
                  <a:cxn ang="0">
                    <a:pos x="36" y="18"/>
                  </a:cxn>
                  <a:cxn ang="0">
                    <a:pos x="23" y="12"/>
                  </a:cxn>
                  <a:cxn ang="0">
                    <a:pos x="38" y="12"/>
                  </a:cxn>
                  <a:cxn ang="0">
                    <a:pos x="45" y="19"/>
                  </a:cxn>
                  <a:cxn ang="0">
                    <a:pos x="55" y="19"/>
                  </a:cxn>
                  <a:cxn ang="0">
                    <a:pos x="97" y="36"/>
                  </a:cxn>
                  <a:cxn ang="0">
                    <a:pos x="107" y="30"/>
                  </a:cxn>
                  <a:cxn ang="0">
                    <a:pos x="98" y="29"/>
                  </a:cxn>
                  <a:cxn ang="0">
                    <a:pos x="102" y="27"/>
                  </a:cxn>
                  <a:cxn ang="0">
                    <a:pos x="102" y="21"/>
                  </a:cxn>
                  <a:cxn ang="0">
                    <a:pos x="91" y="15"/>
                  </a:cxn>
                  <a:cxn ang="0">
                    <a:pos x="107" y="0"/>
                  </a:cxn>
                  <a:cxn ang="0">
                    <a:pos x="116" y="4"/>
                  </a:cxn>
                  <a:cxn ang="0">
                    <a:pos x="116" y="9"/>
                  </a:cxn>
                  <a:cxn ang="0">
                    <a:pos x="132" y="26"/>
                  </a:cxn>
                  <a:cxn ang="0">
                    <a:pos x="144" y="20"/>
                  </a:cxn>
                  <a:cxn ang="0">
                    <a:pos x="154" y="31"/>
                  </a:cxn>
                  <a:cxn ang="0">
                    <a:pos x="140" y="52"/>
                  </a:cxn>
                  <a:cxn ang="0">
                    <a:pos x="111" y="51"/>
                  </a:cxn>
                  <a:cxn ang="0">
                    <a:pos x="82" y="59"/>
                  </a:cxn>
                  <a:cxn ang="0">
                    <a:pos x="53" y="65"/>
                  </a:cxn>
                </a:cxnLst>
                <a:rect l="0" t="0" r="r" b="b"/>
                <a:pathLst>
                  <a:path w="154" h="65">
                    <a:moveTo>
                      <a:pt x="53" y="65"/>
                    </a:moveTo>
                    <a:cubicBezTo>
                      <a:pt x="48" y="65"/>
                      <a:pt x="41" y="61"/>
                      <a:pt x="41" y="59"/>
                    </a:cubicBezTo>
                    <a:cubicBezTo>
                      <a:pt x="41" y="52"/>
                      <a:pt x="47" y="53"/>
                      <a:pt x="53" y="53"/>
                    </a:cubicBezTo>
                    <a:cubicBezTo>
                      <a:pt x="50" y="50"/>
                      <a:pt x="46" y="48"/>
                      <a:pt x="46" y="43"/>
                    </a:cubicBezTo>
                    <a:cubicBezTo>
                      <a:pt x="43" y="44"/>
                      <a:pt x="41" y="46"/>
                      <a:pt x="41" y="49"/>
                    </a:cubicBezTo>
                    <a:cubicBezTo>
                      <a:pt x="33" y="50"/>
                      <a:pt x="27" y="52"/>
                      <a:pt x="22" y="52"/>
                    </a:cubicBezTo>
                    <a:cubicBezTo>
                      <a:pt x="16" y="52"/>
                      <a:pt x="10" y="49"/>
                      <a:pt x="7" y="49"/>
                    </a:cubicBezTo>
                    <a:cubicBezTo>
                      <a:pt x="3" y="49"/>
                      <a:pt x="0" y="46"/>
                      <a:pt x="0" y="42"/>
                    </a:cubicBezTo>
                    <a:cubicBezTo>
                      <a:pt x="0" y="38"/>
                      <a:pt x="2" y="39"/>
                      <a:pt x="0" y="36"/>
                    </a:cubicBezTo>
                    <a:cubicBezTo>
                      <a:pt x="5" y="35"/>
                      <a:pt x="7" y="31"/>
                      <a:pt x="11" y="31"/>
                    </a:cubicBezTo>
                    <a:cubicBezTo>
                      <a:pt x="20" y="31"/>
                      <a:pt x="24" y="35"/>
                      <a:pt x="31" y="36"/>
                    </a:cubicBezTo>
                    <a:cubicBezTo>
                      <a:pt x="24" y="35"/>
                      <a:pt x="17" y="32"/>
                      <a:pt x="11" y="30"/>
                    </a:cubicBezTo>
                    <a:cubicBezTo>
                      <a:pt x="11" y="23"/>
                      <a:pt x="11" y="23"/>
                      <a:pt x="11" y="23"/>
                    </a:cubicBezTo>
                    <a:cubicBezTo>
                      <a:pt x="15" y="23"/>
                      <a:pt x="19" y="23"/>
                      <a:pt x="19" y="23"/>
                    </a:cubicBezTo>
                    <a:cubicBezTo>
                      <a:pt x="20" y="23"/>
                      <a:pt x="34" y="26"/>
                      <a:pt x="38" y="26"/>
                    </a:cubicBezTo>
                    <a:cubicBezTo>
                      <a:pt x="30" y="25"/>
                      <a:pt x="23" y="26"/>
                      <a:pt x="16" y="22"/>
                    </a:cubicBezTo>
                    <a:cubicBezTo>
                      <a:pt x="18" y="19"/>
                      <a:pt x="22" y="17"/>
                      <a:pt x="25" y="17"/>
                    </a:cubicBezTo>
                    <a:cubicBezTo>
                      <a:pt x="31" y="17"/>
                      <a:pt x="32" y="19"/>
                      <a:pt x="36" y="18"/>
                    </a:cubicBezTo>
                    <a:cubicBezTo>
                      <a:pt x="31" y="19"/>
                      <a:pt x="23" y="18"/>
                      <a:pt x="23" y="12"/>
                    </a:cubicBezTo>
                    <a:cubicBezTo>
                      <a:pt x="31" y="11"/>
                      <a:pt x="34" y="12"/>
                      <a:pt x="38" y="12"/>
                    </a:cubicBezTo>
                    <a:cubicBezTo>
                      <a:pt x="39" y="12"/>
                      <a:pt x="45" y="14"/>
                      <a:pt x="45" y="19"/>
                    </a:cubicBezTo>
                    <a:cubicBezTo>
                      <a:pt x="50" y="19"/>
                      <a:pt x="54" y="19"/>
                      <a:pt x="55" y="19"/>
                    </a:cubicBezTo>
                    <a:cubicBezTo>
                      <a:pt x="68" y="19"/>
                      <a:pt x="78" y="36"/>
                      <a:pt x="97" y="36"/>
                    </a:cubicBezTo>
                    <a:cubicBezTo>
                      <a:pt x="103" y="36"/>
                      <a:pt x="105" y="34"/>
                      <a:pt x="107" y="30"/>
                    </a:cubicBezTo>
                    <a:cubicBezTo>
                      <a:pt x="102" y="30"/>
                      <a:pt x="100" y="30"/>
                      <a:pt x="98" y="29"/>
                    </a:cubicBezTo>
                    <a:cubicBezTo>
                      <a:pt x="98" y="28"/>
                      <a:pt x="101" y="27"/>
                      <a:pt x="102" y="27"/>
                    </a:cubicBezTo>
                    <a:cubicBezTo>
                      <a:pt x="102" y="21"/>
                      <a:pt x="102" y="21"/>
                      <a:pt x="102" y="21"/>
                    </a:cubicBezTo>
                    <a:cubicBezTo>
                      <a:pt x="99" y="21"/>
                      <a:pt x="91" y="19"/>
                      <a:pt x="91" y="15"/>
                    </a:cubicBezTo>
                    <a:cubicBezTo>
                      <a:pt x="91" y="7"/>
                      <a:pt x="103" y="4"/>
                      <a:pt x="107" y="0"/>
                    </a:cubicBezTo>
                    <a:cubicBezTo>
                      <a:pt x="110" y="2"/>
                      <a:pt x="113" y="4"/>
                      <a:pt x="116" y="4"/>
                    </a:cubicBezTo>
                    <a:cubicBezTo>
                      <a:pt x="115" y="7"/>
                      <a:pt x="116" y="8"/>
                      <a:pt x="116" y="9"/>
                    </a:cubicBezTo>
                    <a:cubicBezTo>
                      <a:pt x="116" y="16"/>
                      <a:pt x="124" y="26"/>
                      <a:pt x="132" y="26"/>
                    </a:cubicBezTo>
                    <a:cubicBezTo>
                      <a:pt x="136" y="26"/>
                      <a:pt x="139" y="20"/>
                      <a:pt x="144" y="20"/>
                    </a:cubicBezTo>
                    <a:cubicBezTo>
                      <a:pt x="150" y="20"/>
                      <a:pt x="154" y="26"/>
                      <a:pt x="154" y="31"/>
                    </a:cubicBezTo>
                    <a:cubicBezTo>
                      <a:pt x="154" y="37"/>
                      <a:pt x="144" y="51"/>
                      <a:pt x="140" y="52"/>
                    </a:cubicBezTo>
                    <a:cubicBezTo>
                      <a:pt x="137" y="53"/>
                      <a:pt x="111" y="50"/>
                      <a:pt x="111" y="51"/>
                    </a:cubicBezTo>
                    <a:cubicBezTo>
                      <a:pt x="111" y="52"/>
                      <a:pt x="83" y="58"/>
                      <a:pt x="82" y="59"/>
                    </a:cubicBezTo>
                    <a:cubicBezTo>
                      <a:pt x="73" y="62"/>
                      <a:pt x="64" y="65"/>
                      <a:pt x="53" y="6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2" name="Freeform 57"/>
              <p:cNvSpPr/>
              <p:nvPr/>
            </p:nvSpPr>
            <p:spPr bwMode="auto">
              <a:xfrm>
                <a:off x="2382838" y="1260475"/>
                <a:ext cx="28575" cy="20638"/>
              </a:xfrm>
              <a:custGeom>
                <a:avLst/>
                <a:gdLst/>
                <a:ahLst/>
                <a:cxnLst>
                  <a:cxn ang="0">
                    <a:pos x="8" y="16"/>
                  </a:cxn>
                  <a:cxn ang="0">
                    <a:pos x="0" y="11"/>
                  </a:cxn>
                  <a:cxn ang="0">
                    <a:pos x="21" y="0"/>
                  </a:cxn>
                  <a:cxn ang="0">
                    <a:pos x="8" y="16"/>
                  </a:cxn>
                </a:cxnLst>
                <a:rect l="0" t="0" r="r" b="b"/>
                <a:pathLst>
                  <a:path w="21" h="16">
                    <a:moveTo>
                      <a:pt x="8" y="16"/>
                    </a:moveTo>
                    <a:cubicBezTo>
                      <a:pt x="4" y="16"/>
                      <a:pt x="0" y="14"/>
                      <a:pt x="0" y="11"/>
                    </a:cubicBezTo>
                    <a:cubicBezTo>
                      <a:pt x="0" y="3"/>
                      <a:pt x="16" y="0"/>
                      <a:pt x="21" y="0"/>
                    </a:cubicBezTo>
                    <a:cubicBezTo>
                      <a:pt x="20" y="7"/>
                      <a:pt x="13" y="16"/>
                      <a:pt x="8" y="1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3" name="Freeform 58"/>
              <p:cNvSpPr/>
              <p:nvPr/>
            </p:nvSpPr>
            <p:spPr bwMode="auto">
              <a:xfrm>
                <a:off x="2457450" y="1230313"/>
                <a:ext cx="22225" cy="7938"/>
              </a:xfrm>
              <a:custGeom>
                <a:avLst/>
                <a:gdLst/>
                <a:ahLst/>
                <a:cxnLst>
                  <a:cxn ang="0">
                    <a:pos x="6" y="6"/>
                  </a:cxn>
                  <a:cxn ang="0">
                    <a:pos x="0" y="0"/>
                  </a:cxn>
                  <a:cxn ang="0">
                    <a:pos x="16" y="0"/>
                  </a:cxn>
                  <a:cxn ang="0">
                    <a:pos x="16" y="6"/>
                  </a:cxn>
                  <a:cxn ang="0">
                    <a:pos x="6" y="6"/>
                  </a:cxn>
                </a:cxnLst>
                <a:rect l="0" t="0" r="r" b="b"/>
                <a:pathLst>
                  <a:path w="16" h="6">
                    <a:moveTo>
                      <a:pt x="6" y="6"/>
                    </a:moveTo>
                    <a:cubicBezTo>
                      <a:pt x="4" y="6"/>
                      <a:pt x="0" y="4"/>
                      <a:pt x="0" y="0"/>
                    </a:cubicBezTo>
                    <a:cubicBezTo>
                      <a:pt x="16" y="0"/>
                      <a:pt x="16" y="0"/>
                      <a:pt x="16" y="0"/>
                    </a:cubicBezTo>
                    <a:cubicBezTo>
                      <a:pt x="16" y="6"/>
                      <a:pt x="16" y="6"/>
                      <a:pt x="16" y="6"/>
                    </a:cubicBezTo>
                    <a:cubicBezTo>
                      <a:pt x="14" y="6"/>
                      <a:pt x="6" y="6"/>
                      <a:pt x="6"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4" name="Freeform 59"/>
              <p:cNvSpPr/>
              <p:nvPr/>
            </p:nvSpPr>
            <p:spPr bwMode="auto">
              <a:xfrm>
                <a:off x="2324100" y="1203325"/>
                <a:ext cx="117475" cy="65088"/>
              </a:xfrm>
              <a:custGeom>
                <a:avLst/>
                <a:gdLst/>
                <a:ahLst/>
                <a:cxnLst>
                  <a:cxn ang="0">
                    <a:pos x="88" y="8"/>
                  </a:cxn>
                  <a:cxn ang="0">
                    <a:pos x="82" y="15"/>
                  </a:cxn>
                  <a:cxn ang="0">
                    <a:pos x="86" y="24"/>
                  </a:cxn>
                  <a:cxn ang="0">
                    <a:pos x="67" y="38"/>
                  </a:cxn>
                  <a:cxn ang="0">
                    <a:pos x="56" y="26"/>
                  </a:cxn>
                  <a:cxn ang="0">
                    <a:pos x="41" y="39"/>
                  </a:cxn>
                  <a:cxn ang="0">
                    <a:pos x="32" y="49"/>
                  </a:cxn>
                  <a:cxn ang="0">
                    <a:pos x="24" y="42"/>
                  </a:cxn>
                  <a:cxn ang="0">
                    <a:pos x="12" y="42"/>
                  </a:cxn>
                  <a:cxn ang="0">
                    <a:pos x="4" y="46"/>
                  </a:cxn>
                  <a:cxn ang="0">
                    <a:pos x="0" y="39"/>
                  </a:cxn>
                  <a:cxn ang="0">
                    <a:pos x="10" y="31"/>
                  </a:cxn>
                  <a:cxn ang="0">
                    <a:pos x="31" y="23"/>
                  </a:cxn>
                  <a:cxn ang="0">
                    <a:pos x="54" y="6"/>
                  </a:cxn>
                  <a:cxn ang="0">
                    <a:pos x="62" y="7"/>
                  </a:cxn>
                  <a:cxn ang="0">
                    <a:pos x="88" y="8"/>
                  </a:cxn>
                </a:cxnLst>
                <a:rect l="0" t="0" r="r" b="b"/>
                <a:pathLst>
                  <a:path w="88" h="49">
                    <a:moveTo>
                      <a:pt x="88" y="8"/>
                    </a:moveTo>
                    <a:cubicBezTo>
                      <a:pt x="88" y="11"/>
                      <a:pt x="86" y="14"/>
                      <a:pt x="82" y="15"/>
                    </a:cubicBezTo>
                    <a:cubicBezTo>
                      <a:pt x="83" y="19"/>
                      <a:pt x="86" y="20"/>
                      <a:pt x="86" y="24"/>
                    </a:cubicBezTo>
                    <a:cubicBezTo>
                      <a:pt x="67" y="38"/>
                      <a:pt x="67" y="38"/>
                      <a:pt x="67" y="38"/>
                    </a:cubicBezTo>
                    <a:cubicBezTo>
                      <a:pt x="60" y="38"/>
                      <a:pt x="60" y="28"/>
                      <a:pt x="56" y="26"/>
                    </a:cubicBezTo>
                    <a:cubicBezTo>
                      <a:pt x="55" y="33"/>
                      <a:pt x="48" y="40"/>
                      <a:pt x="41" y="39"/>
                    </a:cubicBezTo>
                    <a:cubicBezTo>
                      <a:pt x="40" y="44"/>
                      <a:pt x="37" y="49"/>
                      <a:pt x="32" y="49"/>
                    </a:cubicBezTo>
                    <a:cubicBezTo>
                      <a:pt x="28" y="49"/>
                      <a:pt x="25" y="44"/>
                      <a:pt x="24" y="42"/>
                    </a:cubicBezTo>
                    <a:cubicBezTo>
                      <a:pt x="19" y="45"/>
                      <a:pt x="16" y="42"/>
                      <a:pt x="12" y="42"/>
                    </a:cubicBezTo>
                    <a:cubicBezTo>
                      <a:pt x="9" y="42"/>
                      <a:pt x="8" y="45"/>
                      <a:pt x="4" y="46"/>
                    </a:cubicBezTo>
                    <a:cubicBezTo>
                      <a:pt x="4" y="43"/>
                      <a:pt x="0" y="41"/>
                      <a:pt x="0" y="39"/>
                    </a:cubicBezTo>
                    <a:cubicBezTo>
                      <a:pt x="0" y="38"/>
                      <a:pt x="8" y="32"/>
                      <a:pt x="10" y="31"/>
                    </a:cubicBezTo>
                    <a:cubicBezTo>
                      <a:pt x="17" y="28"/>
                      <a:pt x="23" y="27"/>
                      <a:pt x="31" y="23"/>
                    </a:cubicBezTo>
                    <a:cubicBezTo>
                      <a:pt x="39" y="18"/>
                      <a:pt x="41" y="6"/>
                      <a:pt x="54" y="6"/>
                    </a:cubicBezTo>
                    <a:cubicBezTo>
                      <a:pt x="57" y="6"/>
                      <a:pt x="58" y="7"/>
                      <a:pt x="62" y="7"/>
                    </a:cubicBezTo>
                    <a:cubicBezTo>
                      <a:pt x="62" y="7"/>
                      <a:pt x="88" y="0"/>
                      <a:pt x="88"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5" name="Freeform 60"/>
              <p:cNvSpPr/>
              <p:nvPr/>
            </p:nvSpPr>
            <p:spPr bwMode="auto">
              <a:xfrm>
                <a:off x="2481263" y="1162050"/>
                <a:ext cx="66675" cy="20638"/>
              </a:xfrm>
              <a:custGeom>
                <a:avLst/>
                <a:gdLst/>
                <a:ahLst/>
                <a:cxnLst>
                  <a:cxn ang="0">
                    <a:pos x="20" y="15"/>
                  </a:cxn>
                  <a:cxn ang="0">
                    <a:pos x="9" y="12"/>
                  </a:cxn>
                  <a:cxn ang="0">
                    <a:pos x="0" y="15"/>
                  </a:cxn>
                  <a:cxn ang="0">
                    <a:pos x="32" y="0"/>
                  </a:cxn>
                  <a:cxn ang="0">
                    <a:pos x="50" y="11"/>
                  </a:cxn>
                  <a:cxn ang="0">
                    <a:pos x="39" y="15"/>
                  </a:cxn>
                  <a:cxn ang="0">
                    <a:pos x="20" y="15"/>
                  </a:cxn>
                </a:cxnLst>
                <a:rect l="0" t="0" r="r" b="b"/>
                <a:pathLst>
                  <a:path w="50" h="15">
                    <a:moveTo>
                      <a:pt x="20" y="15"/>
                    </a:moveTo>
                    <a:cubicBezTo>
                      <a:pt x="14" y="15"/>
                      <a:pt x="13" y="12"/>
                      <a:pt x="9" y="12"/>
                    </a:cubicBezTo>
                    <a:cubicBezTo>
                      <a:pt x="5" y="12"/>
                      <a:pt x="3" y="15"/>
                      <a:pt x="0" y="15"/>
                    </a:cubicBezTo>
                    <a:cubicBezTo>
                      <a:pt x="0" y="9"/>
                      <a:pt x="26" y="0"/>
                      <a:pt x="32" y="0"/>
                    </a:cubicBezTo>
                    <a:cubicBezTo>
                      <a:pt x="41" y="0"/>
                      <a:pt x="49" y="5"/>
                      <a:pt x="50" y="11"/>
                    </a:cubicBezTo>
                    <a:cubicBezTo>
                      <a:pt x="47" y="12"/>
                      <a:pt x="44" y="15"/>
                      <a:pt x="39" y="15"/>
                    </a:cubicBezTo>
                    <a:cubicBezTo>
                      <a:pt x="27" y="15"/>
                      <a:pt x="29" y="15"/>
                      <a:pt x="20"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6" name="Freeform 61"/>
              <p:cNvSpPr/>
              <p:nvPr/>
            </p:nvSpPr>
            <p:spPr bwMode="auto">
              <a:xfrm>
                <a:off x="2482850" y="1185863"/>
                <a:ext cx="58738" cy="30163"/>
              </a:xfrm>
              <a:custGeom>
                <a:avLst/>
                <a:gdLst/>
                <a:ahLst/>
                <a:cxnLst>
                  <a:cxn ang="0">
                    <a:pos x="38" y="10"/>
                  </a:cxn>
                  <a:cxn ang="0">
                    <a:pos x="14" y="23"/>
                  </a:cxn>
                  <a:cxn ang="0">
                    <a:pos x="0" y="11"/>
                  </a:cxn>
                  <a:cxn ang="0">
                    <a:pos x="36" y="0"/>
                  </a:cxn>
                  <a:cxn ang="0">
                    <a:pos x="44" y="5"/>
                  </a:cxn>
                  <a:cxn ang="0">
                    <a:pos x="25" y="10"/>
                  </a:cxn>
                  <a:cxn ang="0">
                    <a:pos x="38" y="10"/>
                  </a:cxn>
                </a:cxnLst>
                <a:rect l="0" t="0" r="r" b="b"/>
                <a:pathLst>
                  <a:path w="44" h="23">
                    <a:moveTo>
                      <a:pt x="38" y="10"/>
                    </a:moveTo>
                    <a:cubicBezTo>
                      <a:pt x="38" y="19"/>
                      <a:pt x="24" y="23"/>
                      <a:pt x="14" y="23"/>
                    </a:cubicBezTo>
                    <a:cubicBezTo>
                      <a:pt x="8" y="23"/>
                      <a:pt x="0" y="15"/>
                      <a:pt x="0" y="11"/>
                    </a:cubicBezTo>
                    <a:cubicBezTo>
                      <a:pt x="0" y="1"/>
                      <a:pt x="27" y="0"/>
                      <a:pt x="36" y="0"/>
                    </a:cubicBezTo>
                    <a:cubicBezTo>
                      <a:pt x="41" y="0"/>
                      <a:pt x="43" y="3"/>
                      <a:pt x="44" y="5"/>
                    </a:cubicBezTo>
                    <a:cubicBezTo>
                      <a:pt x="39" y="9"/>
                      <a:pt x="32" y="10"/>
                      <a:pt x="25" y="10"/>
                    </a:cubicBezTo>
                    <a:lnTo>
                      <a:pt x="38" y="10"/>
                    </a:lnTo>
                    <a:close/>
                  </a:path>
                </a:pathLst>
              </a:custGeom>
              <a:grpFill/>
              <a:ln w="9525">
                <a:noFill/>
                <a:round/>
              </a:ln>
            </p:spPr>
            <p:txBody>
              <a:bodyPr vert="horz" wrap="square" lIns="121920" tIns="60960" rIns="121920" bIns="60960" numCol="1" anchor="t" anchorCtr="0" compatLnSpc="1"/>
              <a:lstStyle/>
              <a:p>
                <a:endParaRPr lang="en-US" sz="3555"/>
              </a:p>
            </p:txBody>
          </p:sp>
          <p:sp>
            <p:nvSpPr>
              <p:cNvPr id="227" name="Freeform 62"/>
              <p:cNvSpPr/>
              <p:nvPr/>
            </p:nvSpPr>
            <p:spPr bwMode="auto">
              <a:xfrm>
                <a:off x="2454275" y="1181100"/>
                <a:ext cx="20638" cy="22225"/>
              </a:xfrm>
              <a:custGeom>
                <a:avLst/>
                <a:gdLst/>
                <a:ahLst/>
                <a:cxnLst>
                  <a:cxn ang="0">
                    <a:pos x="15" y="12"/>
                  </a:cxn>
                  <a:cxn ang="0">
                    <a:pos x="9" y="17"/>
                  </a:cxn>
                  <a:cxn ang="0">
                    <a:pos x="0" y="11"/>
                  </a:cxn>
                  <a:cxn ang="0">
                    <a:pos x="15" y="12"/>
                  </a:cxn>
                </a:cxnLst>
                <a:rect l="0" t="0" r="r" b="b"/>
                <a:pathLst>
                  <a:path w="15" h="17">
                    <a:moveTo>
                      <a:pt x="15" y="12"/>
                    </a:moveTo>
                    <a:cubicBezTo>
                      <a:pt x="13" y="15"/>
                      <a:pt x="12" y="17"/>
                      <a:pt x="9" y="17"/>
                    </a:cubicBezTo>
                    <a:cubicBezTo>
                      <a:pt x="5" y="17"/>
                      <a:pt x="0" y="13"/>
                      <a:pt x="0" y="11"/>
                    </a:cubicBezTo>
                    <a:cubicBezTo>
                      <a:pt x="0" y="0"/>
                      <a:pt x="12" y="11"/>
                      <a:pt x="1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8" name="Freeform 63"/>
              <p:cNvSpPr/>
              <p:nvPr/>
            </p:nvSpPr>
            <p:spPr bwMode="auto">
              <a:xfrm>
                <a:off x="2671763" y="1335088"/>
                <a:ext cx="100013" cy="80963"/>
              </a:xfrm>
              <a:custGeom>
                <a:avLst/>
                <a:gdLst/>
                <a:ahLst/>
                <a:cxnLst>
                  <a:cxn ang="0">
                    <a:pos x="66" y="23"/>
                  </a:cxn>
                  <a:cxn ang="0">
                    <a:pos x="65" y="30"/>
                  </a:cxn>
                  <a:cxn ang="0">
                    <a:pos x="75" y="32"/>
                  </a:cxn>
                  <a:cxn ang="0">
                    <a:pos x="57" y="55"/>
                  </a:cxn>
                  <a:cxn ang="0">
                    <a:pos x="49" y="61"/>
                  </a:cxn>
                  <a:cxn ang="0">
                    <a:pos x="39" y="54"/>
                  </a:cxn>
                  <a:cxn ang="0">
                    <a:pos x="0" y="30"/>
                  </a:cxn>
                  <a:cxn ang="0">
                    <a:pos x="0" y="23"/>
                  </a:cxn>
                  <a:cxn ang="0">
                    <a:pos x="20" y="28"/>
                  </a:cxn>
                  <a:cxn ang="0">
                    <a:pos x="27" y="28"/>
                  </a:cxn>
                  <a:cxn ang="0">
                    <a:pos x="27" y="16"/>
                  </a:cxn>
                  <a:cxn ang="0">
                    <a:pos x="12" y="11"/>
                  </a:cxn>
                  <a:cxn ang="0">
                    <a:pos x="16" y="7"/>
                  </a:cxn>
                  <a:cxn ang="0">
                    <a:pos x="42" y="2"/>
                  </a:cxn>
                  <a:cxn ang="0">
                    <a:pos x="60" y="2"/>
                  </a:cxn>
                  <a:cxn ang="0">
                    <a:pos x="64" y="6"/>
                  </a:cxn>
                  <a:cxn ang="0">
                    <a:pos x="50" y="22"/>
                  </a:cxn>
                  <a:cxn ang="0">
                    <a:pos x="66" y="23"/>
                  </a:cxn>
                </a:cxnLst>
                <a:rect l="0" t="0" r="r" b="b"/>
                <a:pathLst>
                  <a:path w="75" h="61">
                    <a:moveTo>
                      <a:pt x="66" y="23"/>
                    </a:moveTo>
                    <a:cubicBezTo>
                      <a:pt x="66" y="29"/>
                      <a:pt x="65" y="25"/>
                      <a:pt x="65" y="30"/>
                    </a:cubicBezTo>
                    <a:cubicBezTo>
                      <a:pt x="67" y="30"/>
                      <a:pt x="72" y="31"/>
                      <a:pt x="75" y="32"/>
                    </a:cubicBezTo>
                    <a:cubicBezTo>
                      <a:pt x="73" y="56"/>
                      <a:pt x="72" y="49"/>
                      <a:pt x="57" y="55"/>
                    </a:cubicBezTo>
                    <a:cubicBezTo>
                      <a:pt x="53" y="56"/>
                      <a:pt x="53" y="61"/>
                      <a:pt x="49" y="61"/>
                    </a:cubicBezTo>
                    <a:cubicBezTo>
                      <a:pt x="42" y="61"/>
                      <a:pt x="42" y="56"/>
                      <a:pt x="39" y="54"/>
                    </a:cubicBezTo>
                    <a:cubicBezTo>
                      <a:pt x="27" y="41"/>
                      <a:pt x="13" y="43"/>
                      <a:pt x="0" y="30"/>
                    </a:cubicBezTo>
                    <a:cubicBezTo>
                      <a:pt x="0" y="23"/>
                      <a:pt x="0" y="23"/>
                      <a:pt x="0" y="23"/>
                    </a:cubicBezTo>
                    <a:cubicBezTo>
                      <a:pt x="6" y="23"/>
                      <a:pt x="12" y="28"/>
                      <a:pt x="20" y="28"/>
                    </a:cubicBezTo>
                    <a:cubicBezTo>
                      <a:pt x="24" y="28"/>
                      <a:pt x="23" y="28"/>
                      <a:pt x="27" y="28"/>
                    </a:cubicBezTo>
                    <a:cubicBezTo>
                      <a:pt x="27" y="16"/>
                      <a:pt x="27" y="16"/>
                      <a:pt x="27" y="16"/>
                    </a:cubicBezTo>
                    <a:cubicBezTo>
                      <a:pt x="21" y="15"/>
                      <a:pt x="12" y="16"/>
                      <a:pt x="12" y="11"/>
                    </a:cubicBezTo>
                    <a:cubicBezTo>
                      <a:pt x="12" y="9"/>
                      <a:pt x="15" y="8"/>
                      <a:pt x="16" y="7"/>
                    </a:cubicBezTo>
                    <a:cubicBezTo>
                      <a:pt x="23" y="0"/>
                      <a:pt x="32" y="2"/>
                      <a:pt x="42" y="2"/>
                    </a:cubicBezTo>
                    <a:cubicBezTo>
                      <a:pt x="50" y="2"/>
                      <a:pt x="60" y="2"/>
                      <a:pt x="60" y="2"/>
                    </a:cubicBezTo>
                    <a:cubicBezTo>
                      <a:pt x="61" y="2"/>
                      <a:pt x="64" y="4"/>
                      <a:pt x="64" y="6"/>
                    </a:cubicBezTo>
                    <a:cubicBezTo>
                      <a:pt x="64" y="15"/>
                      <a:pt x="53" y="18"/>
                      <a:pt x="50" y="22"/>
                    </a:cubicBezTo>
                    <a:cubicBezTo>
                      <a:pt x="53" y="22"/>
                      <a:pt x="66" y="18"/>
                      <a:pt x="66" y="2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29" name="Freeform 64"/>
              <p:cNvSpPr/>
              <p:nvPr/>
            </p:nvSpPr>
            <p:spPr bwMode="auto">
              <a:xfrm>
                <a:off x="2636838" y="1236663"/>
                <a:ext cx="111125" cy="60325"/>
              </a:xfrm>
              <a:custGeom>
                <a:avLst/>
                <a:gdLst/>
                <a:ahLst/>
                <a:cxnLst>
                  <a:cxn ang="0">
                    <a:pos x="4" y="11"/>
                  </a:cxn>
                  <a:cxn ang="0">
                    <a:pos x="0" y="2"/>
                  </a:cxn>
                  <a:cxn ang="0">
                    <a:pos x="5" y="2"/>
                  </a:cxn>
                  <a:cxn ang="0">
                    <a:pos x="38" y="20"/>
                  </a:cxn>
                  <a:cxn ang="0">
                    <a:pos x="29" y="13"/>
                  </a:cxn>
                  <a:cxn ang="0">
                    <a:pos x="29" y="8"/>
                  </a:cxn>
                  <a:cxn ang="0">
                    <a:pos x="54" y="17"/>
                  </a:cxn>
                  <a:cxn ang="0">
                    <a:pos x="54" y="8"/>
                  </a:cxn>
                  <a:cxn ang="0">
                    <a:pos x="38" y="1"/>
                  </a:cxn>
                  <a:cxn ang="0">
                    <a:pos x="46" y="1"/>
                  </a:cxn>
                  <a:cxn ang="0">
                    <a:pos x="66" y="5"/>
                  </a:cxn>
                  <a:cxn ang="0">
                    <a:pos x="75" y="2"/>
                  </a:cxn>
                  <a:cxn ang="0">
                    <a:pos x="84" y="13"/>
                  </a:cxn>
                  <a:cxn ang="0">
                    <a:pos x="80" y="41"/>
                  </a:cxn>
                  <a:cxn ang="0">
                    <a:pos x="62" y="43"/>
                  </a:cxn>
                  <a:cxn ang="0">
                    <a:pos x="48" y="41"/>
                  </a:cxn>
                  <a:cxn ang="0">
                    <a:pos x="51" y="36"/>
                  </a:cxn>
                  <a:cxn ang="0">
                    <a:pos x="51" y="32"/>
                  </a:cxn>
                  <a:cxn ang="0">
                    <a:pos x="62" y="25"/>
                  </a:cxn>
                  <a:cxn ang="0">
                    <a:pos x="57" y="24"/>
                  </a:cxn>
                  <a:cxn ang="0">
                    <a:pos x="25" y="28"/>
                  </a:cxn>
                  <a:cxn ang="0">
                    <a:pos x="20" y="23"/>
                  </a:cxn>
                  <a:cxn ang="0">
                    <a:pos x="13" y="23"/>
                  </a:cxn>
                  <a:cxn ang="0">
                    <a:pos x="12" y="19"/>
                  </a:cxn>
                  <a:cxn ang="0">
                    <a:pos x="1" y="14"/>
                  </a:cxn>
                  <a:cxn ang="0">
                    <a:pos x="1" y="6"/>
                  </a:cxn>
                  <a:cxn ang="0">
                    <a:pos x="4" y="11"/>
                  </a:cxn>
                </a:cxnLst>
                <a:rect l="0" t="0" r="r" b="b"/>
                <a:pathLst>
                  <a:path w="84" h="45">
                    <a:moveTo>
                      <a:pt x="4" y="11"/>
                    </a:moveTo>
                    <a:cubicBezTo>
                      <a:pt x="2" y="9"/>
                      <a:pt x="0" y="6"/>
                      <a:pt x="0" y="2"/>
                    </a:cubicBezTo>
                    <a:cubicBezTo>
                      <a:pt x="1" y="2"/>
                      <a:pt x="3" y="2"/>
                      <a:pt x="5" y="2"/>
                    </a:cubicBezTo>
                    <a:cubicBezTo>
                      <a:pt x="18" y="2"/>
                      <a:pt x="24" y="24"/>
                      <a:pt x="38" y="20"/>
                    </a:cubicBezTo>
                    <a:cubicBezTo>
                      <a:pt x="35" y="18"/>
                      <a:pt x="31" y="15"/>
                      <a:pt x="29" y="13"/>
                    </a:cubicBezTo>
                    <a:cubicBezTo>
                      <a:pt x="29" y="8"/>
                      <a:pt x="29" y="8"/>
                      <a:pt x="29" y="8"/>
                    </a:cubicBezTo>
                    <a:cubicBezTo>
                      <a:pt x="39" y="8"/>
                      <a:pt x="43" y="17"/>
                      <a:pt x="54" y="17"/>
                    </a:cubicBezTo>
                    <a:cubicBezTo>
                      <a:pt x="54" y="8"/>
                      <a:pt x="54" y="8"/>
                      <a:pt x="54" y="8"/>
                    </a:cubicBezTo>
                    <a:cubicBezTo>
                      <a:pt x="46" y="8"/>
                      <a:pt x="40" y="8"/>
                      <a:pt x="38" y="1"/>
                    </a:cubicBezTo>
                    <a:cubicBezTo>
                      <a:pt x="41" y="0"/>
                      <a:pt x="43" y="1"/>
                      <a:pt x="46" y="1"/>
                    </a:cubicBezTo>
                    <a:cubicBezTo>
                      <a:pt x="53" y="1"/>
                      <a:pt x="58" y="5"/>
                      <a:pt x="66" y="5"/>
                    </a:cubicBezTo>
                    <a:cubicBezTo>
                      <a:pt x="69" y="5"/>
                      <a:pt x="71" y="2"/>
                      <a:pt x="75" y="2"/>
                    </a:cubicBezTo>
                    <a:cubicBezTo>
                      <a:pt x="83" y="2"/>
                      <a:pt x="84" y="6"/>
                      <a:pt x="84" y="13"/>
                    </a:cubicBezTo>
                    <a:cubicBezTo>
                      <a:pt x="84" y="23"/>
                      <a:pt x="78" y="28"/>
                      <a:pt x="80" y="41"/>
                    </a:cubicBezTo>
                    <a:cubicBezTo>
                      <a:pt x="73" y="43"/>
                      <a:pt x="64" y="43"/>
                      <a:pt x="62" y="43"/>
                    </a:cubicBezTo>
                    <a:cubicBezTo>
                      <a:pt x="60" y="43"/>
                      <a:pt x="48" y="45"/>
                      <a:pt x="48" y="41"/>
                    </a:cubicBezTo>
                    <a:cubicBezTo>
                      <a:pt x="48" y="39"/>
                      <a:pt x="50" y="37"/>
                      <a:pt x="51" y="36"/>
                    </a:cubicBezTo>
                    <a:cubicBezTo>
                      <a:pt x="51" y="35"/>
                      <a:pt x="51" y="33"/>
                      <a:pt x="51" y="32"/>
                    </a:cubicBezTo>
                    <a:cubicBezTo>
                      <a:pt x="51" y="28"/>
                      <a:pt x="60" y="28"/>
                      <a:pt x="62" y="25"/>
                    </a:cubicBezTo>
                    <a:cubicBezTo>
                      <a:pt x="61" y="24"/>
                      <a:pt x="59" y="24"/>
                      <a:pt x="57" y="24"/>
                    </a:cubicBezTo>
                    <a:cubicBezTo>
                      <a:pt x="49" y="24"/>
                      <a:pt x="34" y="28"/>
                      <a:pt x="25" y="28"/>
                    </a:cubicBezTo>
                    <a:cubicBezTo>
                      <a:pt x="22" y="28"/>
                      <a:pt x="20" y="26"/>
                      <a:pt x="20" y="23"/>
                    </a:cubicBezTo>
                    <a:cubicBezTo>
                      <a:pt x="13" y="23"/>
                      <a:pt x="13" y="23"/>
                      <a:pt x="13" y="23"/>
                    </a:cubicBezTo>
                    <a:cubicBezTo>
                      <a:pt x="12" y="19"/>
                      <a:pt x="12" y="19"/>
                      <a:pt x="12" y="19"/>
                    </a:cubicBezTo>
                    <a:cubicBezTo>
                      <a:pt x="7" y="20"/>
                      <a:pt x="4" y="17"/>
                      <a:pt x="1" y="14"/>
                    </a:cubicBezTo>
                    <a:cubicBezTo>
                      <a:pt x="1" y="6"/>
                      <a:pt x="1" y="6"/>
                      <a:pt x="1" y="6"/>
                    </a:cubicBezTo>
                    <a:lnTo>
                      <a:pt x="4" y="1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0" name="Freeform 65"/>
              <p:cNvSpPr/>
              <p:nvPr/>
            </p:nvSpPr>
            <p:spPr bwMode="auto">
              <a:xfrm>
                <a:off x="2720975" y="1462088"/>
                <a:ext cx="65088" cy="38100"/>
              </a:xfrm>
              <a:custGeom>
                <a:avLst/>
                <a:gdLst/>
                <a:ahLst/>
                <a:cxnLst>
                  <a:cxn ang="0">
                    <a:pos x="38" y="29"/>
                  </a:cxn>
                  <a:cxn ang="0">
                    <a:pos x="0" y="16"/>
                  </a:cxn>
                  <a:cxn ang="0">
                    <a:pos x="9" y="14"/>
                  </a:cxn>
                  <a:cxn ang="0">
                    <a:pos x="22" y="0"/>
                  </a:cxn>
                  <a:cxn ang="0">
                    <a:pos x="49" y="22"/>
                  </a:cxn>
                  <a:cxn ang="0">
                    <a:pos x="38" y="29"/>
                  </a:cxn>
                </a:cxnLst>
                <a:rect l="0" t="0" r="r" b="b"/>
                <a:pathLst>
                  <a:path w="49" h="29">
                    <a:moveTo>
                      <a:pt x="38" y="29"/>
                    </a:moveTo>
                    <a:cubicBezTo>
                      <a:pt x="32" y="29"/>
                      <a:pt x="0" y="17"/>
                      <a:pt x="0" y="16"/>
                    </a:cubicBezTo>
                    <a:cubicBezTo>
                      <a:pt x="0" y="12"/>
                      <a:pt x="8" y="14"/>
                      <a:pt x="9" y="14"/>
                    </a:cubicBezTo>
                    <a:cubicBezTo>
                      <a:pt x="15" y="12"/>
                      <a:pt x="13" y="0"/>
                      <a:pt x="22" y="0"/>
                    </a:cubicBezTo>
                    <a:cubicBezTo>
                      <a:pt x="28" y="0"/>
                      <a:pt x="46" y="16"/>
                      <a:pt x="49" y="22"/>
                    </a:cubicBezTo>
                    <a:cubicBezTo>
                      <a:pt x="45" y="25"/>
                      <a:pt x="43" y="29"/>
                      <a:pt x="38"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1" name="Freeform 66"/>
              <p:cNvSpPr/>
              <p:nvPr/>
            </p:nvSpPr>
            <p:spPr bwMode="auto">
              <a:xfrm>
                <a:off x="2784475" y="1323975"/>
                <a:ext cx="85725" cy="69850"/>
              </a:xfrm>
              <a:custGeom>
                <a:avLst/>
                <a:gdLst/>
                <a:ahLst/>
                <a:cxnLst>
                  <a:cxn ang="0">
                    <a:pos x="65" y="11"/>
                  </a:cxn>
                  <a:cxn ang="0">
                    <a:pos x="57" y="18"/>
                  </a:cxn>
                  <a:cxn ang="0">
                    <a:pos x="32" y="35"/>
                  </a:cxn>
                  <a:cxn ang="0">
                    <a:pos x="20" y="38"/>
                  </a:cxn>
                  <a:cxn ang="0">
                    <a:pos x="25" y="38"/>
                  </a:cxn>
                  <a:cxn ang="0">
                    <a:pos x="15" y="53"/>
                  </a:cxn>
                  <a:cxn ang="0">
                    <a:pos x="6" y="53"/>
                  </a:cxn>
                  <a:cxn ang="0">
                    <a:pos x="7" y="40"/>
                  </a:cxn>
                  <a:cxn ang="0">
                    <a:pos x="0" y="19"/>
                  </a:cxn>
                  <a:cxn ang="0">
                    <a:pos x="0" y="11"/>
                  </a:cxn>
                  <a:cxn ang="0">
                    <a:pos x="10" y="11"/>
                  </a:cxn>
                  <a:cxn ang="0">
                    <a:pos x="10" y="7"/>
                  </a:cxn>
                  <a:cxn ang="0">
                    <a:pos x="22" y="0"/>
                  </a:cxn>
                  <a:cxn ang="0">
                    <a:pos x="65" y="5"/>
                  </a:cxn>
                  <a:cxn ang="0">
                    <a:pos x="65" y="11"/>
                  </a:cxn>
                </a:cxnLst>
                <a:rect l="0" t="0" r="r" b="b"/>
                <a:pathLst>
                  <a:path w="65" h="53">
                    <a:moveTo>
                      <a:pt x="65" y="11"/>
                    </a:moveTo>
                    <a:cubicBezTo>
                      <a:pt x="65" y="12"/>
                      <a:pt x="57" y="18"/>
                      <a:pt x="57" y="18"/>
                    </a:cubicBezTo>
                    <a:cubicBezTo>
                      <a:pt x="51" y="26"/>
                      <a:pt x="45" y="35"/>
                      <a:pt x="32" y="35"/>
                    </a:cubicBezTo>
                    <a:cubicBezTo>
                      <a:pt x="22" y="35"/>
                      <a:pt x="22" y="30"/>
                      <a:pt x="20" y="38"/>
                    </a:cubicBezTo>
                    <a:cubicBezTo>
                      <a:pt x="25" y="38"/>
                      <a:pt x="25" y="38"/>
                      <a:pt x="25" y="38"/>
                    </a:cubicBezTo>
                    <a:cubicBezTo>
                      <a:pt x="24" y="46"/>
                      <a:pt x="21" y="48"/>
                      <a:pt x="15" y="53"/>
                    </a:cubicBezTo>
                    <a:cubicBezTo>
                      <a:pt x="6" y="53"/>
                      <a:pt x="6" y="53"/>
                      <a:pt x="6" y="53"/>
                    </a:cubicBezTo>
                    <a:cubicBezTo>
                      <a:pt x="6" y="47"/>
                      <a:pt x="6" y="42"/>
                      <a:pt x="7" y="40"/>
                    </a:cubicBezTo>
                    <a:cubicBezTo>
                      <a:pt x="0" y="33"/>
                      <a:pt x="3" y="27"/>
                      <a:pt x="0" y="19"/>
                    </a:cubicBezTo>
                    <a:cubicBezTo>
                      <a:pt x="0" y="11"/>
                      <a:pt x="0" y="11"/>
                      <a:pt x="0" y="11"/>
                    </a:cubicBezTo>
                    <a:cubicBezTo>
                      <a:pt x="3" y="11"/>
                      <a:pt x="8" y="11"/>
                      <a:pt x="10" y="11"/>
                    </a:cubicBezTo>
                    <a:cubicBezTo>
                      <a:pt x="9" y="11"/>
                      <a:pt x="10" y="8"/>
                      <a:pt x="10" y="7"/>
                    </a:cubicBezTo>
                    <a:cubicBezTo>
                      <a:pt x="10" y="6"/>
                      <a:pt x="13" y="0"/>
                      <a:pt x="22" y="0"/>
                    </a:cubicBezTo>
                    <a:cubicBezTo>
                      <a:pt x="37" y="0"/>
                      <a:pt x="49" y="5"/>
                      <a:pt x="65" y="5"/>
                    </a:cubicBezTo>
                    <a:cubicBezTo>
                      <a:pt x="65" y="8"/>
                      <a:pt x="65" y="9"/>
                      <a:pt x="6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2" name="Freeform 67"/>
              <p:cNvSpPr/>
              <p:nvPr/>
            </p:nvSpPr>
            <p:spPr bwMode="auto">
              <a:xfrm>
                <a:off x="2608263" y="1198563"/>
                <a:ext cx="28575" cy="23813"/>
              </a:xfrm>
              <a:custGeom>
                <a:avLst/>
                <a:gdLst/>
                <a:ahLst/>
                <a:cxnLst>
                  <a:cxn ang="0">
                    <a:pos x="21" y="12"/>
                  </a:cxn>
                  <a:cxn ang="0">
                    <a:pos x="15" y="18"/>
                  </a:cxn>
                  <a:cxn ang="0">
                    <a:pos x="0" y="0"/>
                  </a:cxn>
                  <a:cxn ang="0">
                    <a:pos x="21" y="12"/>
                  </a:cxn>
                </a:cxnLst>
                <a:rect l="0" t="0" r="r" b="b"/>
                <a:pathLst>
                  <a:path w="21" h="18">
                    <a:moveTo>
                      <a:pt x="21" y="12"/>
                    </a:moveTo>
                    <a:cubicBezTo>
                      <a:pt x="21" y="16"/>
                      <a:pt x="18" y="18"/>
                      <a:pt x="15" y="18"/>
                    </a:cubicBezTo>
                    <a:cubicBezTo>
                      <a:pt x="10" y="18"/>
                      <a:pt x="0" y="6"/>
                      <a:pt x="0" y="0"/>
                    </a:cubicBezTo>
                    <a:cubicBezTo>
                      <a:pt x="11" y="0"/>
                      <a:pt x="12" y="9"/>
                      <a:pt x="21"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3" name="Freeform 68"/>
              <p:cNvSpPr/>
              <p:nvPr/>
            </p:nvSpPr>
            <p:spPr bwMode="auto">
              <a:xfrm>
                <a:off x="2625725" y="1277938"/>
                <a:ext cx="19050" cy="15875"/>
              </a:xfrm>
              <a:custGeom>
                <a:avLst/>
                <a:gdLst/>
                <a:ahLst/>
                <a:cxnLst>
                  <a:cxn ang="0">
                    <a:pos x="12" y="0"/>
                  </a:cxn>
                  <a:cxn ang="0">
                    <a:pos x="15" y="6"/>
                  </a:cxn>
                  <a:cxn ang="0">
                    <a:pos x="9" y="12"/>
                  </a:cxn>
                  <a:cxn ang="0">
                    <a:pos x="0" y="12"/>
                  </a:cxn>
                  <a:cxn ang="0">
                    <a:pos x="12" y="0"/>
                  </a:cxn>
                </a:cxnLst>
                <a:rect l="0" t="0" r="r" b="b"/>
                <a:pathLst>
                  <a:path w="15" h="12">
                    <a:moveTo>
                      <a:pt x="12" y="0"/>
                    </a:moveTo>
                    <a:cubicBezTo>
                      <a:pt x="13" y="2"/>
                      <a:pt x="15" y="3"/>
                      <a:pt x="15" y="6"/>
                    </a:cubicBezTo>
                    <a:cubicBezTo>
                      <a:pt x="15" y="12"/>
                      <a:pt x="11" y="12"/>
                      <a:pt x="9" y="12"/>
                    </a:cubicBezTo>
                    <a:cubicBezTo>
                      <a:pt x="4" y="12"/>
                      <a:pt x="3" y="11"/>
                      <a:pt x="0" y="12"/>
                    </a:cubicBezTo>
                    <a:cubicBezTo>
                      <a:pt x="2" y="4"/>
                      <a:pt x="6" y="2"/>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4" name="Freeform 69"/>
              <p:cNvSpPr/>
              <p:nvPr/>
            </p:nvSpPr>
            <p:spPr bwMode="auto">
              <a:xfrm>
                <a:off x="2614613" y="1139825"/>
                <a:ext cx="109538" cy="57150"/>
              </a:xfrm>
              <a:custGeom>
                <a:avLst/>
                <a:gdLst/>
                <a:ahLst/>
                <a:cxnLst>
                  <a:cxn ang="0">
                    <a:pos x="54" y="32"/>
                  </a:cxn>
                  <a:cxn ang="0">
                    <a:pos x="33" y="30"/>
                  </a:cxn>
                  <a:cxn ang="0">
                    <a:pos x="19" y="29"/>
                  </a:cxn>
                  <a:cxn ang="0">
                    <a:pos x="7" y="25"/>
                  </a:cxn>
                  <a:cxn ang="0">
                    <a:pos x="20" y="20"/>
                  </a:cxn>
                  <a:cxn ang="0">
                    <a:pos x="20" y="15"/>
                  </a:cxn>
                  <a:cxn ang="0">
                    <a:pos x="5" y="15"/>
                  </a:cxn>
                  <a:cxn ang="0">
                    <a:pos x="8" y="10"/>
                  </a:cxn>
                  <a:cxn ang="0">
                    <a:pos x="0" y="3"/>
                  </a:cxn>
                  <a:cxn ang="0">
                    <a:pos x="14" y="0"/>
                  </a:cxn>
                  <a:cxn ang="0">
                    <a:pos x="31" y="8"/>
                  </a:cxn>
                  <a:cxn ang="0">
                    <a:pos x="40" y="4"/>
                  </a:cxn>
                  <a:cxn ang="0">
                    <a:pos x="53" y="15"/>
                  </a:cxn>
                  <a:cxn ang="0">
                    <a:pos x="60" y="11"/>
                  </a:cxn>
                  <a:cxn ang="0">
                    <a:pos x="73" y="21"/>
                  </a:cxn>
                  <a:cxn ang="0">
                    <a:pos x="70" y="26"/>
                  </a:cxn>
                  <a:cxn ang="0">
                    <a:pos x="82" y="37"/>
                  </a:cxn>
                  <a:cxn ang="0">
                    <a:pos x="74" y="43"/>
                  </a:cxn>
                  <a:cxn ang="0">
                    <a:pos x="54" y="32"/>
                  </a:cxn>
                </a:cxnLst>
                <a:rect l="0" t="0" r="r" b="b"/>
                <a:pathLst>
                  <a:path w="82" h="43">
                    <a:moveTo>
                      <a:pt x="54" y="32"/>
                    </a:moveTo>
                    <a:cubicBezTo>
                      <a:pt x="46" y="32"/>
                      <a:pt x="41" y="29"/>
                      <a:pt x="33" y="30"/>
                    </a:cubicBezTo>
                    <a:cubicBezTo>
                      <a:pt x="31" y="26"/>
                      <a:pt x="25" y="29"/>
                      <a:pt x="19" y="29"/>
                    </a:cubicBezTo>
                    <a:cubicBezTo>
                      <a:pt x="13" y="29"/>
                      <a:pt x="11" y="29"/>
                      <a:pt x="7" y="25"/>
                    </a:cubicBezTo>
                    <a:cubicBezTo>
                      <a:pt x="11" y="21"/>
                      <a:pt x="15" y="22"/>
                      <a:pt x="20" y="20"/>
                    </a:cubicBezTo>
                    <a:cubicBezTo>
                      <a:pt x="19" y="18"/>
                      <a:pt x="19" y="16"/>
                      <a:pt x="20" y="15"/>
                    </a:cubicBezTo>
                    <a:cubicBezTo>
                      <a:pt x="10" y="15"/>
                      <a:pt x="8" y="17"/>
                      <a:pt x="5" y="15"/>
                    </a:cubicBezTo>
                    <a:cubicBezTo>
                      <a:pt x="6" y="14"/>
                      <a:pt x="7" y="12"/>
                      <a:pt x="8" y="10"/>
                    </a:cubicBezTo>
                    <a:cubicBezTo>
                      <a:pt x="2" y="10"/>
                      <a:pt x="0" y="9"/>
                      <a:pt x="0" y="3"/>
                    </a:cubicBezTo>
                    <a:cubicBezTo>
                      <a:pt x="6" y="3"/>
                      <a:pt x="9" y="0"/>
                      <a:pt x="14" y="0"/>
                    </a:cubicBezTo>
                    <a:cubicBezTo>
                      <a:pt x="24" y="0"/>
                      <a:pt x="26" y="8"/>
                      <a:pt x="31" y="8"/>
                    </a:cubicBezTo>
                    <a:cubicBezTo>
                      <a:pt x="35" y="8"/>
                      <a:pt x="36" y="4"/>
                      <a:pt x="40" y="4"/>
                    </a:cubicBezTo>
                    <a:cubicBezTo>
                      <a:pt x="49" y="4"/>
                      <a:pt x="48" y="15"/>
                      <a:pt x="53" y="15"/>
                    </a:cubicBezTo>
                    <a:cubicBezTo>
                      <a:pt x="56" y="15"/>
                      <a:pt x="57" y="11"/>
                      <a:pt x="60" y="11"/>
                    </a:cubicBezTo>
                    <a:cubicBezTo>
                      <a:pt x="66" y="11"/>
                      <a:pt x="71" y="19"/>
                      <a:pt x="73" y="21"/>
                    </a:cubicBezTo>
                    <a:cubicBezTo>
                      <a:pt x="72" y="22"/>
                      <a:pt x="70" y="24"/>
                      <a:pt x="70" y="26"/>
                    </a:cubicBezTo>
                    <a:cubicBezTo>
                      <a:pt x="73" y="29"/>
                      <a:pt x="82" y="33"/>
                      <a:pt x="82" y="37"/>
                    </a:cubicBezTo>
                    <a:cubicBezTo>
                      <a:pt x="82" y="42"/>
                      <a:pt x="77" y="43"/>
                      <a:pt x="74" y="43"/>
                    </a:cubicBezTo>
                    <a:cubicBezTo>
                      <a:pt x="63" y="43"/>
                      <a:pt x="64" y="32"/>
                      <a:pt x="54" y="3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5" name="Freeform 70"/>
              <p:cNvSpPr/>
              <p:nvPr/>
            </p:nvSpPr>
            <p:spPr bwMode="auto">
              <a:xfrm>
                <a:off x="2657475" y="1189038"/>
                <a:ext cx="30163" cy="9525"/>
              </a:xfrm>
              <a:custGeom>
                <a:avLst/>
                <a:gdLst/>
                <a:ahLst/>
                <a:cxnLst>
                  <a:cxn ang="0">
                    <a:pos x="8" y="7"/>
                  </a:cxn>
                  <a:cxn ang="0">
                    <a:pos x="12" y="0"/>
                  </a:cxn>
                  <a:cxn ang="0">
                    <a:pos x="23" y="4"/>
                  </a:cxn>
                  <a:cxn ang="0">
                    <a:pos x="8" y="7"/>
                  </a:cxn>
                </a:cxnLst>
                <a:rect l="0" t="0" r="r" b="b"/>
                <a:pathLst>
                  <a:path w="23" h="7">
                    <a:moveTo>
                      <a:pt x="8" y="7"/>
                    </a:moveTo>
                    <a:cubicBezTo>
                      <a:pt x="0" y="7"/>
                      <a:pt x="11" y="0"/>
                      <a:pt x="12" y="0"/>
                    </a:cubicBezTo>
                    <a:cubicBezTo>
                      <a:pt x="17" y="0"/>
                      <a:pt x="19" y="3"/>
                      <a:pt x="23" y="4"/>
                    </a:cubicBezTo>
                    <a:cubicBezTo>
                      <a:pt x="20" y="7"/>
                      <a:pt x="15" y="7"/>
                      <a:pt x="8"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6" name="Freeform 71"/>
              <p:cNvSpPr/>
              <p:nvPr/>
            </p:nvSpPr>
            <p:spPr bwMode="auto">
              <a:xfrm>
                <a:off x="2765425" y="1223963"/>
                <a:ext cx="287338" cy="90488"/>
              </a:xfrm>
              <a:custGeom>
                <a:avLst/>
                <a:gdLst/>
                <a:ahLst/>
                <a:cxnLst>
                  <a:cxn ang="0">
                    <a:pos x="215" y="45"/>
                  </a:cxn>
                  <a:cxn ang="0">
                    <a:pos x="210" y="51"/>
                  </a:cxn>
                  <a:cxn ang="0">
                    <a:pos x="216" y="52"/>
                  </a:cxn>
                  <a:cxn ang="0">
                    <a:pos x="179" y="67"/>
                  </a:cxn>
                  <a:cxn ang="0">
                    <a:pos x="170" y="60"/>
                  </a:cxn>
                  <a:cxn ang="0">
                    <a:pos x="159" y="66"/>
                  </a:cxn>
                  <a:cxn ang="0">
                    <a:pos x="124" y="66"/>
                  </a:cxn>
                  <a:cxn ang="0">
                    <a:pos x="102" y="60"/>
                  </a:cxn>
                  <a:cxn ang="0">
                    <a:pos x="97" y="60"/>
                  </a:cxn>
                  <a:cxn ang="0">
                    <a:pos x="84" y="67"/>
                  </a:cxn>
                  <a:cxn ang="0">
                    <a:pos x="53" y="47"/>
                  </a:cxn>
                  <a:cxn ang="0">
                    <a:pos x="58" y="40"/>
                  </a:cxn>
                  <a:cxn ang="0">
                    <a:pos x="40" y="18"/>
                  </a:cxn>
                  <a:cxn ang="0">
                    <a:pos x="32" y="22"/>
                  </a:cxn>
                  <a:cxn ang="0">
                    <a:pos x="0" y="7"/>
                  </a:cxn>
                  <a:cxn ang="0">
                    <a:pos x="13" y="0"/>
                  </a:cxn>
                  <a:cxn ang="0">
                    <a:pos x="51" y="15"/>
                  </a:cxn>
                  <a:cxn ang="0">
                    <a:pos x="60" y="12"/>
                  </a:cxn>
                  <a:cxn ang="0">
                    <a:pos x="68" y="12"/>
                  </a:cxn>
                  <a:cxn ang="0">
                    <a:pos x="89" y="25"/>
                  </a:cxn>
                  <a:cxn ang="0">
                    <a:pos x="71" y="25"/>
                  </a:cxn>
                  <a:cxn ang="0">
                    <a:pos x="91" y="35"/>
                  </a:cxn>
                  <a:cxn ang="0">
                    <a:pos x="88" y="38"/>
                  </a:cxn>
                  <a:cxn ang="0">
                    <a:pos x="95" y="40"/>
                  </a:cxn>
                  <a:cxn ang="0">
                    <a:pos x="125" y="45"/>
                  </a:cxn>
                  <a:cxn ang="0">
                    <a:pos x="181" y="34"/>
                  </a:cxn>
                  <a:cxn ang="0">
                    <a:pos x="216" y="46"/>
                  </a:cxn>
                  <a:cxn ang="0">
                    <a:pos x="211" y="47"/>
                  </a:cxn>
                  <a:cxn ang="0">
                    <a:pos x="215" y="45"/>
                  </a:cxn>
                </a:cxnLst>
                <a:rect l="0" t="0" r="r" b="b"/>
                <a:pathLst>
                  <a:path w="216" h="68">
                    <a:moveTo>
                      <a:pt x="215" y="45"/>
                    </a:moveTo>
                    <a:cubicBezTo>
                      <a:pt x="213" y="46"/>
                      <a:pt x="211" y="48"/>
                      <a:pt x="210" y="51"/>
                    </a:cubicBezTo>
                    <a:cubicBezTo>
                      <a:pt x="213" y="52"/>
                      <a:pt x="216" y="52"/>
                      <a:pt x="216" y="52"/>
                    </a:cubicBezTo>
                    <a:cubicBezTo>
                      <a:pt x="215" y="67"/>
                      <a:pt x="195" y="67"/>
                      <a:pt x="179" y="67"/>
                    </a:cubicBezTo>
                    <a:cubicBezTo>
                      <a:pt x="174" y="67"/>
                      <a:pt x="171" y="64"/>
                      <a:pt x="170" y="60"/>
                    </a:cubicBezTo>
                    <a:cubicBezTo>
                      <a:pt x="164" y="61"/>
                      <a:pt x="163" y="64"/>
                      <a:pt x="159" y="66"/>
                    </a:cubicBezTo>
                    <a:cubicBezTo>
                      <a:pt x="124" y="66"/>
                      <a:pt x="124" y="66"/>
                      <a:pt x="124" y="66"/>
                    </a:cubicBezTo>
                    <a:cubicBezTo>
                      <a:pt x="115" y="68"/>
                      <a:pt x="101" y="67"/>
                      <a:pt x="102" y="60"/>
                    </a:cubicBezTo>
                    <a:cubicBezTo>
                      <a:pt x="97" y="60"/>
                      <a:pt x="97" y="60"/>
                      <a:pt x="97" y="60"/>
                    </a:cubicBezTo>
                    <a:cubicBezTo>
                      <a:pt x="95" y="62"/>
                      <a:pt x="88" y="67"/>
                      <a:pt x="84" y="67"/>
                    </a:cubicBezTo>
                    <a:cubicBezTo>
                      <a:pt x="75" y="67"/>
                      <a:pt x="53" y="56"/>
                      <a:pt x="53" y="47"/>
                    </a:cubicBezTo>
                    <a:cubicBezTo>
                      <a:pt x="53" y="44"/>
                      <a:pt x="56" y="41"/>
                      <a:pt x="58" y="40"/>
                    </a:cubicBezTo>
                    <a:cubicBezTo>
                      <a:pt x="50" y="32"/>
                      <a:pt x="48" y="25"/>
                      <a:pt x="40" y="18"/>
                    </a:cubicBezTo>
                    <a:cubicBezTo>
                      <a:pt x="38" y="20"/>
                      <a:pt x="35" y="22"/>
                      <a:pt x="32" y="22"/>
                    </a:cubicBezTo>
                    <a:cubicBezTo>
                      <a:pt x="27" y="22"/>
                      <a:pt x="0" y="11"/>
                      <a:pt x="0" y="7"/>
                    </a:cubicBezTo>
                    <a:cubicBezTo>
                      <a:pt x="0" y="0"/>
                      <a:pt x="8" y="0"/>
                      <a:pt x="13" y="0"/>
                    </a:cubicBezTo>
                    <a:cubicBezTo>
                      <a:pt x="33" y="0"/>
                      <a:pt x="36" y="15"/>
                      <a:pt x="51" y="15"/>
                    </a:cubicBezTo>
                    <a:cubicBezTo>
                      <a:pt x="56" y="15"/>
                      <a:pt x="58" y="15"/>
                      <a:pt x="60" y="12"/>
                    </a:cubicBezTo>
                    <a:cubicBezTo>
                      <a:pt x="63" y="12"/>
                      <a:pt x="68" y="12"/>
                      <a:pt x="68" y="12"/>
                    </a:cubicBezTo>
                    <a:cubicBezTo>
                      <a:pt x="65" y="22"/>
                      <a:pt x="85" y="19"/>
                      <a:pt x="89" y="25"/>
                    </a:cubicBezTo>
                    <a:cubicBezTo>
                      <a:pt x="71" y="25"/>
                      <a:pt x="71" y="25"/>
                      <a:pt x="71" y="25"/>
                    </a:cubicBezTo>
                    <a:cubicBezTo>
                      <a:pt x="74" y="37"/>
                      <a:pt x="85" y="30"/>
                      <a:pt x="91" y="35"/>
                    </a:cubicBezTo>
                    <a:cubicBezTo>
                      <a:pt x="90" y="36"/>
                      <a:pt x="88" y="36"/>
                      <a:pt x="88" y="38"/>
                    </a:cubicBezTo>
                    <a:cubicBezTo>
                      <a:pt x="88" y="44"/>
                      <a:pt x="93" y="41"/>
                      <a:pt x="95" y="40"/>
                    </a:cubicBezTo>
                    <a:cubicBezTo>
                      <a:pt x="106" y="42"/>
                      <a:pt x="114" y="45"/>
                      <a:pt x="125" y="45"/>
                    </a:cubicBezTo>
                    <a:cubicBezTo>
                      <a:pt x="150" y="45"/>
                      <a:pt x="158" y="34"/>
                      <a:pt x="181" y="34"/>
                    </a:cubicBezTo>
                    <a:cubicBezTo>
                      <a:pt x="198" y="34"/>
                      <a:pt x="210" y="35"/>
                      <a:pt x="216" y="46"/>
                    </a:cubicBezTo>
                    <a:cubicBezTo>
                      <a:pt x="215" y="47"/>
                      <a:pt x="213" y="47"/>
                      <a:pt x="211" y="47"/>
                    </a:cubicBezTo>
                    <a:lnTo>
                      <a:pt x="215" y="45"/>
                    </a:lnTo>
                    <a:close/>
                  </a:path>
                </a:pathLst>
              </a:custGeom>
              <a:grpFill/>
              <a:ln w="9525">
                <a:noFill/>
                <a:round/>
              </a:ln>
            </p:spPr>
            <p:txBody>
              <a:bodyPr vert="horz" wrap="square" lIns="121920" tIns="60960" rIns="121920" bIns="60960" numCol="1" anchor="t" anchorCtr="0" compatLnSpc="1"/>
              <a:lstStyle/>
              <a:p>
                <a:endParaRPr lang="en-US" sz="3555"/>
              </a:p>
            </p:txBody>
          </p:sp>
          <p:sp>
            <p:nvSpPr>
              <p:cNvPr id="237" name="Freeform 72"/>
              <p:cNvSpPr/>
              <p:nvPr/>
            </p:nvSpPr>
            <p:spPr bwMode="auto">
              <a:xfrm>
                <a:off x="2768600" y="1271588"/>
                <a:ext cx="49213" cy="38100"/>
              </a:xfrm>
              <a:custGeom>
                <a:avLst/>
                <a:gdLst/>
                <a:ahLst/>
                <a:cxnLst>
                  <a:cxn ang="0">
                    <a:pos x="6" y="10"/>
                  </a:cxn>
                  <a:cxn ang="0">
                    <a:pos x="19" y="0"/>
                  </a:cxn>
                  <a:cxn ang="0">
                    <a:pos x="37" y="15"/>
                  </a:cxn>
                  <a:cxn ang="0">
                    <a:pos x="29" y="29"/>
                  </a:cxn>
                  <a:cxn ang="0">
                    <a:pos x="0" y="17"/>
                  </a:cxn>
                  <a:cxn ang="0">
                    <a:pos x="6" y="10"/>
                  </a:cxn>
                </a:cxnLst>
                <a:rect l="0" t="0" r="r" b="b"/>
                <a:pathLst>
                  <a:path w="37" h="29">
                    <a:moveTo>
                      <a:pt x="6" y="10"/>
                    </a:moveTo>
                    <a:cubicBezTo>
                      <a:pt x="10" y="10"/>
                      <a:pt x="9" y="0"/>
                      <a:pt x="19" y="0"/>
                    </a:cubicBezTo>
                    <a:cubicBezTo>
                      <a:pt x="27" y="0"/>
                      <a:pt x="37" y="9"/>
                      <a:pt x="37" y="15"/>
                    </a:cubicBezTo>
                    <a:cubicBezTo>
                      <a:pt x="37" y="22"/>
                      <a:pt x="35" y="29"/>
                      <a:pt x="29" y="29"/>
                    </a:cubicBezTo>
                    <a:cubicBezTo>
                      <a:pt x="25" y="29"/>
                      <a:pt x="0" y="17"/>
                      <a:pt x="0" y="17"/>
                    </a:cubicBezTo>
                    <a:cubicBezTo>
                      <a:pt x="0" y="13"/>
                      <a:pt x="5" y="10"/>
                      <a:pt x="6"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8" name="Freeform 73"/>
              <p:cNvSpPr/>
              <p:nvPr/>
            </p:nvSpPr>
            <p:spPr bwMode="auto">
              <a:xfrm>
                <a:off x="2774950" y="1198563"/>
                <a:ext cx="46038" cy="12700"/>
              </a:xfrm>
              <a:custGeom>
                <a:avLst/>
                <a:gdLst/>
                <a:ahLst/>
                <a:cxnLst>
                  <a:cxn ang="0">
                    <a:pos x="29" y="0"/>
                  </a:cxn>
                  <a:cxn ang="0">
                    <a:pos x="35" y="0"/>
                  </a:cxn>
                  <a:cxn ang="0">
                    <a:pos x="35" y="6"/>
                  </a:cxn>
                  <a:cxn ang="0">
                    <a:pos x="28" y="10"/>
                  </a:cxn>
                  <a:cxn ang="0">
                    <a:pos x="0" y="5"/>
                  </a:cxn>
                  <a:cxn ang="0">
                    <a:pos x="29" y="0"/>
                  </a:cxn>
                </a:cxnLst>
                <a:rect l="0" t="0" r="r" b="b"/>
                <a:pathLst>
                  <a:path w="35" h="10">
                    <a:moveTo>
                      <a:pt x="29" y="0"/>
                    </a:moveTo>
                    <a:cubicBezTo>
                      <a:pt x="34" y="0"/>
                      <a:pt x="30" y="1"/>
                      <a:pt x="35" y="0"/>
                    </a:cubicBezTo>
                    <a:cubicBezTo>
                      <a:pt x="35" y="3"/>
                      <a:pt x="35" y="5"/>
                      <a:pt x="35" y="6"/>
                    </a:cubicBezTo>
                    <a:cubicBezTo>
                      <a:pt x="35" y="8"/>
                      <a:pt x="32" y="10"/>
                      <a:pt x="28" y="10"/>
                    </a:cubicBezTo>
                    <a:cubicBezTo>
                      <a:pt x="26" y="10"/>
                      <a:pt x="0" y="5"/>
                      <a:pt x="0" y="5"/>
                    </a:cubicBezTo>
                    <a:cubicBezTo>
                      <a:pt x="5" y="1"/>
                      <a:pt x="21" y="0"/>
                      <a:pt x="29"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39" name="Freeform 74"/>
              <p:cNvSpPr/>
              <p:nvPr/>
            </p:nvSpPr>
            <p:spPr bwMode="auto">
              <a:xfrm>
                <a:off x="2740025" y="1154113"/>
                <a:ext cx="53975" cy="44450"/>
              </a:xfrm>
              <a:custGeom>
                <a:avLst/>
                <a:gdLst/>
                <a:ahLst/>
                <a:cxnLst>
                  <a:cxn ang="0">
                    <a:pos x="10" y="28"/>
                  </a:cxn>
                  <a:cxn ang="0">
                    <a:pos x="14" y="23"/>
                  </a:cxn>
                  <a:cxn ang="0">
                    <a:pos x="0" y="7"/>
                  </a:cxn>
                  <a:cxn ang="0">
                    <a:pos x="10" y="0"/>
                  </a:cxn>
                  <a:cxn ang="0">
                    <a:pos x="25" y="7"/>
                  </a:cxn>
                  <a:cxn ang="0">
                    <a:pos x="41" y="17"/>
                  </a:cxn>
                  <a:cxn ang="0">
                    <a:pos x="41" y="28"/>
                  </a:cxn>
                  <a:cxn ang="0">
                    <a:pos x="10" y="28"/>
                  </a:cxn>
                </a:cxnLst>
                <a:rect l="0" t="0" r="r" b="b"/>
                <a:pathLst>
                  <a:path w="41" h="33">
                    <a:moveTo>
                      <a:pt x="10" y="28"/>
                    </a:moveTo>
                    <a:cubicBezTo>
                      <a:pt x="10" y="26"/>
                      <a:pt x="13" y="24"/>
                      <a:pt x="14" y="23"/>
                    </a:cubicBezTo>
                    <a:cubicBezTo>
                      <a:pt x="9" y="18"/>
                      <a:pt x="0" y="15"/>
                      <a:pt x="0" y="7"/>
                    </a:cubicBezTo>
                    <a:cubicBezTo>
                      <a:pt x="0" y="2"/>
                      <a:pt x="6" y="0"/>
                      <a:pt x="10" y="0"/>
                    </a:cubicBezTo>
                    <a:cubicBezTo>
                      <a:pt x="11" y="4"/>
                      <a:pt x="21" y="7"/>
                      <a:pt x="25" y="7"/>
                    </a:cubicBezTo>
                    <a:cubicBezTo>
                      <a:pt x="25" y="17"/>
                      <a:pt x="41" y="7"/>
                      <a:pt x="41" y="17"/>
                    </a:cubicBezTo>
                    <a:cubicBezTo>
                      <a:pt x="41" y="20"/>
                      <a:pt x="39" y="23"/>
                      <a:pt x="41" y="28"/>
                    </a:cubicBezTo>
                    <a:cubicBezTo>
                      <a:pt x="25" y="31"/>
                      <a:pt x="10" y="33"/>
                      <a:pt x="10"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0" name="Freeform 75"/>
              <p:cNvSpPr/>
              <p:nvPr/>
            </p:nvSpPr>
            <p:spPr bwMode="auto">
              <a:xfrm>
                <a:off x="2719388" y="1114425"/>
                <a:ext cx="20638" cy="12700"/>
              </a:xfrm>
              <a:custGeom>
                <a:avLst/>
                <a:gdLst/>
                <a:ahLst/>
                <a:cxnLst>
                  <a:cxn ang="0">
                    <a:pos x="16" y="0"/>
                  </a:cxn>
                  <a:cxn ang="0">
                    <a:pos x="16" y="9"/>
                  </a:cxn>
                  <a:cxn ang="0">
                    <a:pos x="8" y="9"/>
                  </a:cxn>
                  <a:cxn ang="0">
                    <a:pos x="0" y="0"/>
                  </a:cxn>
                  <a:cxn ang="0">
                    <a:pos x="16" y="0"/>
                  </a:cxn>
                </a:cxnLst>
                <a:rect l="0" t="0" r="r" b="b"/>
                <a:pathLst>
                  <a:path w="16" h="9">
                    <a:moveTo>
                      <a:pt x="16" y="0"/>
                    </a:moveTo>
                    <a:cubicBezTo>
                      <a:pt x="16" y="9"/>
                      <a:pt x="16" y="9"/>
                      <a:pt x="16" y="9"/>
                    </a:cubicBezTo>
                    <a:cubicBezTo>
                      <a:pt x="8" y="9"/>
                      <a:pt x="8" y="9"/>
                      <a:pt x="8" y="9"/>
                    </a:cubicBezTo>
                    <a:cubicBezTo>
                      <a:pt x="6" y="7"/>
                      <a:pt x="0" y="6"/>
                      <a:pt x="0" y="0"/>
                    </a:cubicBezTo>
                    <a:cubicBezTo>
                      <a:pt x="6" y="0"/>
                      <a:pt x="13" y="0"/>
                      <a:pt x="16"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1" name="Freeform 76"/>
              <p:cNvSpPr/>
              <p:nvPr/>
            </p:nvSpPr>
            <p:spPr bwMode="auto">
              <a:xfrm>
                <a:off x="2776538" y="1062038"/>
                <a:ext cx="184150" cy="123825"/>
              </a:xfrm>
              <a:custGeom>
                <a:avLst/>
                <a:gdLst/>
                <a:ahLst/>
                <a:cxnLst>
                  <a:cxn ang="0">
                    <a:pos x="92" y="37"/>
                  </a:cxn>
                  <a:cxn ang="0">
                    <a:pos x="97" y="37"/>
                  </a:cxn>
                  <a:cxn ang="0">
                    <a:pos x="97" y="32"/>
                  </a:cxn>
                  <a:cxn ang="0">
                    <a:pos x="95" y="28"/>
                  </a:cxn>
                  <a:cxn ang="0">
                    <a:pos x="100" y="28"/>
                  </a:cxn>
                  <a:cxn ang="0">
                    <a:pos x="105" y="36"/>
                  </a:cxn>
                  <a:cxn ang="0">
                    <a:pos x="111" y="43"/>
                  </a:cxn>
                  <a:cxn ang="0">
                    <a:pos x="108" y="49"/>
                  </a:cxn>
                  <a:cxn ang="0">
                    <a:pos x="115" y="49"/>
                  </a:cxn>
                  <a:cxn ang="0">
                    <a:pos x="137" y="55"/>
                  </a:cxn>
                  <a:cxn ang="0">
                    <a:pos x="136" y="61"/>
                  </a:cxn>
                  <a:cxn ang="0">
                    <a:pos x="126" y="64"/>
                  </a:cxn>
                  <a:cxn ang="0">
                    <a:pos x="105" y="78"/>
                  </a:cxn>
                  <a:cxn ang="0">
                    <a:pos x="98" y="69"/>
                  </a:cxn>
                  <a:cxn ang="0">
                    <a:pos x="93" y="76"/>
                  </a:cxn>
                  <a:cxn ang="0">
                    <a:pos x="99" y="84"/>
                  </a:cxn>
                  <a:cxn ang="0">
                    <a:pos x="91" y="84"/>
                  </a:cxn>
                  <a:cxn ang="0">
                    <a:pos x="91" y="90"/>
                  </a:cxn>
                  <a:cxn ang="0">
                    <a:pos x="75" y="82"/>
                  </a:cxn>
                  <a:cxn ang="0">
                    <a:pos x="64" y="92"/>
                  </a:cxn>
                  <a:cxn ang="0">
                    <a:pos x="47" y="84"/>
                  </a:cxn>
                  <a:cxn ang="0">
                    <a:pos x="53" y="81"/>
                  </a:cxn>
                  <a:cxn ang="0">
                    <a:pos x="33" y="70"/>
                  </a:cxn>
                  <a:cxn ang="0">
                    <a:pos x="66" y="61"/>
                  </a:cxn>
                  <a:cxn ang="0">
                    <a:pos x="48" y="58"/>
                  </a:cxn>
                  <a:cxn ang="0">
                    <a:pos x="35" y="61"/>
                  </a:cxn>
                  <a:cxn ang="0">
                    <a:pos x="29" y="56"/>
                  </a:cxn>
                  <a:cxn ang="0">
                    <a:pos x="19" y="59"/>
                  </a:cxn>
                  <a:cxn ang="0">
                    <a:pos x="16" y="55"/>
                  </a:cxn>
                  <a:cxn ang="0">
                    <a:pos x="26" y="49"/>
                  </a:cxn>
                  <a:cxn ang="0">
                    <a:pos x="0" y="35"/>
                  </a:cxn>
                  <a:cxn ang="0">
                    <a:pos x="7" y="35"/>
                  </a:cxn>
                  <a:cxn ang="0">
                    <a:pos x="20" y="39"/>
                  </a:cxn>
                  <a:cxn ang="0">
                    <a:pos x="24" y="36"/>
                  </a:cxn>
                  <a:cxn ang="0">
                    <a:pos x="5" y="26"/>
                  </a:cxn>
                  <a:cxn ang="0">
                    <a:pos x="15" y="22"/>
                  </a:cxn>
                  <a:cxn ang="0">
                    <a:pos x="27" y="25"/>
                  </a:cxn>
                  <a:cxn ang="0">
                    <a:pos x="32" y="20"/>
                  </a:cxn>
                  <a:cxn ang="0">
                    <a:pos x="19" y="20"/>
                  </a:cxn>
                  <a:cxn ang="0">
                    <a:pos x="14" y="13"/>
                  </a:cxn>
                  <a:cxn ang="0">
                    <a:pos x="30" y="9"/>
                  </a:cxn>
                  <a:cxn ang="0">
                    <a:pos x="38" y="9"/>
                  </a:cxn>
                  <a:cxn ang="0">
                    <a:pos x="25" y="0"/>
                  </a:cxn>
                  <a:cxn ang="0">
                    <a:pos x="53" y="5"/>
                  </a:cxn>
                  <a:cxn ang="0">
                    <a:pos x="67" y="24"/>
                  </a:cxn>
                  <a:cxn ang="0">
                    <a:pos x="84" y="25"/>
                  </a:cxn>
                  <a:cxn ang="0">
                    <a:pos x="92" y="37"/>
                  </a:cxn>
                </a:cxnLst>
                <a:rect l="0" t="0" r="r" b="b"/>
                <a:pathLst>
                  <a:path w="138" h="92">
                    <a:moveTo>
                      <a:pt x="92" y="37"/>
                    </a:moveTo>
                    <a:cubicBezTo>
                      <a:pt x="97" y="37"/>
                      <a:pt x="97" y="37"/>
                      <a:pt x="97" y="37"/>
                    </a:cubicBezTo>
                    <a:cubicBezTo>
                      <a:pt x="97" y="32"/>
                      <a:pt x="97" y="32"/>
                      <a:pt x="97" y="32"/>
                    </a:cubicBezTo>
                    <a:cubicBezTo>
                      <a:pt x="95" y="28"/>
                      <a:pt x="95" y="28"/>
                      <a:pt x="95" y="28"/>
                    </a:cubicBezTo>
                    <a:cubicBezTo>
                      <a:pt x="97" y="28"/>
                      <a:pt x="98" y="28"/>
                      <a:pt x="100" y="28"/>
                    </a:cubicBezTo>
                    <a:cubicBezTo>
                      <a:pt x="106" y="28"/>
                      <a:pt x="105" y="31"/>
                      <a:pt x="105" y="36"/>
                    </a:cubicBezTo>
                    <a:cubicBezTo>
                      <a:pt x="105" y="39"/>
                      <a:pt x="111" y="39"/>
                      <a:pt x="111" y="43"/>
                    </a:cubicBezTo>
                    <a:cubicBezTo>
                      <a:pt x="111" y="46"/>
                      <a:pt x="108" y="46"/>
                      <a:pt x="108" y="49"/>
                    </a:cubicBezTo>
                    <a:cubicBezTo>
                      <a:pt x="108" y="53"/>
                      <a:pt x="114" y="49"/>
                      <a:pt x="115" y="49"/>
                    </a:cubicBezTo>
                    <a:cubicBezTo>
                      <a:pt x="120" y="49"/>
                      <a:pt x="131" y="54"/>
                      <a:pt x="137" y="55"/>
                    </a:cubicBezTo>
                    <a:cubicBezTo>
                      <a:pt x="137" y="58"/>
                      <a:pt x="138" y="60"/>
                      <a:pt x="136" y="61"/>
                    </a:cubicBezTo>
                    <a:cubicBezTo>
                      <a:pt x="135" y="64"/>
                      <a:pt x="130" y="63"/>
                      <a:pt x="126" y="64"/>
                    </a:cubicBezTo>
                    <a:cubicBezTo>
                      <a:pt x="117" y="65"/>
                      <a:pt x="111" y="78"/>
                      <a:pt x="105" y="78"/>
                    </a:cubicBezTo>
                    <a:cubicBezTo>
                      <a:pt x="100" y="78"/>
                      <a:pt x="100" y="74"/>
                      <a:pt x="98" y="69"/>
                    </a:cubicBezTo>
                    <a:cubicBezTo>
                      <a:pt x="96" y="71"/>
                      <a:pt x="95" y="73"/>
                      <a:pt x="93" y="76"/>
                    </a:cubicBezTo>
                    <a:cubicBezTo>
                      <a:pt x="96" y="80"/>
                      <a:pt x="97" y="81"/>
                      <a:pt x="99" y="84"/>
                    </a:cubicBezTo>
                    <a:cubicBezTo>
                      <a:pt x="91" y="84"/>
                      <a:pt x="91" y="84"/>
                      <a:pt x="91" y="84"/>
                    </a:cubicBezTo>
                    <a:cubicBezTo>
                      <a:pt x="91" y="90"/>
                      <a:pt x="91" y="90"/>
                      <a:pt x="91" y="90"/>
                    </a:cubicBezTo>
                    <a:cubicBezTo>
                      <a:pt x="87" y="91"/>
                      <a:pt x="79" y="85"/>
                      <a:pt x="75" y="82"/>
                    </a:cubicBezTo>
                    <a:cubicBezTo>
                      <a:pt x="75" y="90"/>
                      <a:pt x="71" y="92"/>
                      <a:pt x="64" y="92"/>
                    </a:cubicBezTo>
                    <a:cubicBezTo>
                      <a:pt x="57" y="92"/>
                      <a:pt x="48" y="91"/>
                      <a:pt x="47" y="84"/>
                    </a:cubicBezTo>
                    <a:cubicBezTo>
                      <a:pt x="50" y="84"/>
                      <a:pt x="51" y="83"/>
                      <a:pt x="53" y="81"/>
                    </a:cubicBezTo>
                    <a:cubicBezTo>
                      <a:pt x="45" y="81"/>
                      <a:pt x="33" y="77"/>
                      <a:pt x="33" y="70"/>
                    </a:cubicBezTo>
                    <a:cubicBezTo>
                      <a:pt x="33" y="62"/>
                      <a:pt x="60" y="63"/>
                      <a:pt x="66" y="61"/>
                    </a:cubicBezTo>
                    <a:cubicBezTo>
                      <a:pt x="60" y="60"/>
                      <a:pt x="55" y="58"/>
                      <a:pt x="48" y="58"/>
                    </a:cubicBezTo>
                    <a:cubicBezTo>
                      <a:pt x="41" y="58"/>
                      <a:pt x="40" y="61"/>
                      <a:pt x="35" y="61"/>
                    </a:cubicBezTo>
                    <a:cubicBezTo>
                      <a:pt x="30" y="61"/>
                      <a:pt x="30" y="58"/>
                      <a:pt x="29" y="56"/>
                    </a:cubicBezTo>
                    <a:cubicBezTo>
                      <a:pt x="24" y="58"/>
                      <a:pt x="23" y="59"/>
                      <a:pt x="19" y="59"/>
                    </a:cubicBezTo>
                    <a:cubicBezTo>
                      <a:pt x="16" y="59"/>
                      <a:pt x="16" y="58"/>
                      <a:pt x="16" y="55"/>
                    </a:cubicBezTo>
                    <a:cubicBezTo>
                      <a:pt x="20" y="53"/>
                      <a:pt x="23" y="53"/>
                      <a:pt x="26" y="49"/>
                    </a:cubicBezTo>
                    <a:cubicBezTo>
                      <a:pt x="11" y="49"/>
                      <a:pt x="2" y="48"/>
                      <a:pt x="0" y="35"/>
                    </a:cubicBezTo>
                    <a:cubicBezTo>
                      <a:pt x="7" y="35"/>
                      <a:pt x="7" y="35"/>
                      <a:pt x="7" y="35"/>
                    </a:cubicBezTo>
                    <a:cubicBezTo>
                      <a:pt x="9" y="37"/>
                      <a:pt x="16" y="39"/>
                      <a:pt x="20" y="39"/>
                    </a:cubicBezTo>
                    <a:cubicBezTo>
                      <a:pt x="22" y="39"/>
                      <a:pt x="24" y="36"/>
                      <a:pt x="24" y="36"/>
                    </a:cubicBezTo>
                    <a:cubicBezTo>
                      <a:pt x="19" y="34"/>
                      <a:pt x="5" y="31"/>
                      <a:pt x="5" y="26"/>
                    </a:cubicBezTo>
                    <a:cubicBezTo>
                      <a:pt x="5" y="21"/>
                      <a:pt x="11" y="22"/>
                      <a:pt x="15" y="22"/>
                    </a:cubicBezTo>
                    <a:cubicBezTo>
                      <a:pt x="21" y="22"/>
                      <a:pt x="23" y="25"/>
                      <a:pt x="27" y="25"/>
                    </a:cubicBezTo>
                    <a:cubicBezTo>
                      <a:pt x="30" y="25"/>
                      <a:pt x="30" y="22"/>
                      <a:pt x="32" y="20"/>
                    </a:cubicBezTo>
                    <a:cubicBezTo>
                      <a:pt x="27" y="18"/>
                      <a:pt x="22" y="20"/>
                      <a:pt x="19" y="20"/>
                    </a:cubicBezTo>
                    <a:cubicBezTo>
                      <a:pt x="18" y="20"/>
                      <a:pt x="14" y="14"/>
                      <a:pt x="14" y="13"/>
                    </a:cubicBezTo>
                    <a:cubicBezTo>
                      <a:pt x="19" y="10"/>
                      <a:pt x="23" y="8"/>
                      <a:pt x="30" y="9"/>
                    </a:cubicBezTo>
                    <a:cubicBezTo>
                      <a:pt x="38" y="9"/>
                      <a:pt x="38" y="9"/>
                      <a:pt x="38" y="9"/>
                    </a:cubicBezTo>
                    <a:cubicBezTo>
                      <a:pt x="33" y="7"/>
                      <a:pt x="25" y="6"/>
                      <a:pt x="25" y="0"/>
                    </a:cubicBezTo>
                    <a:cubicBezTo>
                      <a:pt x="36" y="1"/>
                      <a:pt x="45" y="2"/>
                      <a:pt x="53" y="5"/>
                    </a:cubicBezTo>
                    <a:cubicBezTo>
                      <a:pt x="61" y="9"/>
                      <a:pt x="60" y="21"/>
                      <a:pt x="67" y="24"/>
                    </a:cubicBezTo>
                    <a:cubicBezTo>
                      <a:pt x="73" y="27"/>
                      <a:pt x="78" y="22"/>
                      <a:pt x="84" y="25"/>
                    </a:cubicBezTo>
                    <a:cubicBezTo>
                      <a:pt x="91" y="28"/>
                      <a:pt x="88" y="33"/>
                      <a:pt x="92" y="3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2" name="Freeform 77"/>
              <p:cNvSpPr/>
              <p:nvPr/>
            </p:nvSpPr>
            <p:spPr bwMode="auto">
              <a:xfrm>
                <a:off x="2925763" y="1574800"/>
                <a:ext cx="117475" cy="74613"/>
              </a:xfrm>
              <a:custGeom>
                <a:avLst/>
                <a:gdLst/>
                <a:ahLst/>
                <a:cxnLst>
                  <a:cxn ang="0">
                    <a:pos x="6" y="39"/>
                  </a:cxn>
                  <a:cxn ang="0">
                    <a:pos x="11" y="33"/>
                  </a:cxn>
                  <a:cxn ang="0">
                    <a:pos x="11" y="27"/>
                  </a:cxn>
                  <a:cxn ang="0">
                    <a:pos x="25" y="0"/>
                  </a:cxn>
                  <a:cxn ang="0">
                    <a:pos x="32" y="13"/>
                  </a:cxn>
                  <a:cxn ang="0">
                    <a:pos x="36" y="9"/>
                  </a:cxn>
                  <a:cxn ang="0">
                    <a:pos x="67" y="27"/>
                  </a:cxn>
                  <a:cxn ang="0">
                    <a:pos x="70" y="35"/>
                  </a:cxn>
                  <a:cxn ang="0">
                    <a:pos x="89" y="43"/>
                  </a:cxn>
                  <a:cxn ang="0">
                    <a:pos x="75" y="48"/>
                  </a:cxn>
                  <a:cxn ang="0">
                    <a:pos x="63" y="48"/>
                  </a:cxn>
                  <a:cxn ang="0">
                    <a:pos x="46" y="37"/>
                  </a:cxn>
                  <a:cxn ang="0">
                    <a:pos x="25" y="53"/>
                  </a:cxn>
                  <a:cxn ang="0">
                    <a:pos x="22" y="57"/>
                  </a:cxn>
                  <a:cxn ang="0">
                    <a:pos x="19" y="48"/>
                  </a:cxn>
                  <a:cxn ang="0">
                    <a:pos x="0" y="48"/>
                  </a:cxn>
                  <a:cxn ang="0">
                    <a:pos x="6" y="39"/>
                  </a:cxn>
                </a:cxnLst>
                <a:rect l="0" t="0" r="r" b="b"/>
                <a:pathLst>
                  <a:path w="89" h="57">
                    <a:moveTo>
                      <a:pt x="6" y="39"/>
                    </a:moveTo>
                    <a:cubicBezTo>
                      <a:pt x="9" y="37"/>
                      <a:pt x="11" y="36"/>
                      <a:pt x="11" y="33"/>
                    </a:cubicBezTo>
                    <a:cubicBezTo>
                      <a:pt x="11" y="29"/>
                      <a:pt x="11" y="31"/>
                      <a:pt x="11" y="27"/>
                    </a:cubicBezTo>
                    <a:cubicBezTo>
                      <a:pt x="11" y="19"/>
                      <a:pt x="13" y="2"/>
                      <a:pt x="25" y="0"/>
                    </a:cubicBezTo>
                    <a:cubicBezTo>
                      <a:pt x="28" y="7"/>
                      <a:pt x="30" y="8"/>
                      <a:pt x="32" y="13"/>
                    </a:cubicBezTo>
                    <a:cubicBezTo>
                      <a:pt x="33" y="11"/>
                      <a:pt x="35" y="10"/>
                      <a:pt x="36" y="9"/>
                    </a:cubicBezTo>
                    <a:cubicBezTo>
                      <a:pt x="45" y="21"/>
                      <a:pt x="59" y="16"/>
                      <a:pt x="67" y="27"/>
                    </a:cubicBezTo>
                    <a:cubicBezTo>
                      <a:pt x="69" y="30"/>
                      <a:pt x="68" y="33"/>
                      <a:pt x="70" y="35"/>
                    </a:cubicBezTo>
                    <a:cubicBezTo>
                      <a:pt x="77" y="40"/>
                      <a:pt x="85" y="38"/>
                      <a:pt x="89" y="43"/>
                    </a:cubicBezTo>
                    <a:cubicBezTo>
                      <a:pt x="84" y="46"/>
                      <a:pt x="80" y="48"/>
                      <a:pt x="75" y="48"/>
                    </a:cubicBezTo>
                    <a:cubicBezTo>
                      <a:pt x="69" y="48"/>
                      <a:pt x="67" y="48"/>
                      <a:pt x="63" y="48"/>
                    </a:cubicBezTo>
                    <a:cubicBezTo>
                      <a:pt x="63" y="48"/>
                      <a:pt x="49" y="38"/>
                      <a:pt x="46" y="37"/>
                    </a:cubicBezTo>
                    <a:cubicBezTo>
                      <a:pt x="46" y="47"/>
                      <a:pt x="31" y="56"/>
                      <a:pt x="25" y="53"/>
                    </a:cubicBezTo>
                    <a:cubicBezTo>
                      <a:pt x="24" y="55"/>
                      <a:pt x="24" y="57"/>
                      <a:pt x="22" y="57"/>
                    </a:cubicBezTo>
                    <a:cubicBezTo>
                      <a:pt x="16" y="57"/>
                      <a:pt x="18" y="52"/>
                      <a:pt x="19" y="48"/>
                    </a:cubicBezTo>
                    <a:cubicBezTo>
                      <a:pt x="12" y="46"/>
                      <a:pt x="3" y="48"/>
                      <a:pt x="0" y="48"/>
                    </a:cubicBezTo>
                    <a:cubicBezTo>
                      <a:pt x="0" y="40"/>
                      <a:pt x="5" y="41"/>
                      <a:pt x="6"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3" name="Freeform 78"/>
              <p:cNvSpPr/>
              <p:nvPr/>
            </p:nvSpPr>
            <p:spPr bwMode="auto">
              <a:xfrm>
                <a:off x="3094038" y="1500188"/>
                <a:ext cx="36513" cy="36513"/>
              </a:xfrm>
              <a:custGeom>
                <a:avLst/>
                <a:gdLst/>
                <a:ahLst/>
                <a:cxnLst>
                  <a:cxn ang="0">
                    <a:pos x="27" y="18"/>
                  </a:cxn>
                  <a:cxn ang="0">
                    <a:pos x="11" y="28"/>
                  </a:cxn>
                  <a:cxn ang="0">
                    <a:pos x="0" y="18"/>
                  </a:cxn>
                  <a:cxn ang="0">
                    <a:pos x="27" y="18"/>
                  </a:cxn>
                </a:cxnLst>
                <a:rect l="0" t="0" r="r" b="b"/>
                <a:pathLst>
                  <a:path w="27" h="28">
                    <a:moveTo>
                      <a:pt x="27" y="18"/>
                    </a:moveTo>
                    <a:cubicBezTo>
                      <a:pt x="27" y="24"/>
                      <a:pt x="16" y="28"/>
                      <a:pt x="11" y="28"/>
                    </a:cubicBezTo>
                    <a:cubicBezTo>
                      <a:pt x="4" y="28"/>
                      <a:pt x="0" y="23"/>
                      <a:pt x="0" y="18"/>
                    </a:cubicBezTo>
                    <a:cubicBezTo>
                      <a:pt x="0" y="0"/>
                      <a:pt x="27" y="3"/>
                      <a:pt x="27" y="1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4" name="Freeform 79"/>
              <p:cNvSpPr/>
              <p:nvPr/>
            </p:nvSpPr>
            <p:spPr bwMode="auto">
              <a:xfrm>
                <a:off x="2984500" y="1652588"/>
                <a:ext cx="30163" cy="23813"/>
              </a:xfrm>
              <a:custGeom>
                <a:avLst/>
                <a:gdLst/>
                <a:ahLst/>
                <a:cxnLst>
                  <a:cxn ang="0">
                    <a:pos x="10" y="1"/>
                  </a:cxn>
                  <a:cxn ang="0">
                    <a:pos x="22" y="3"/>
                  </a:cxn>
                  <a:cxn ang="0">
                    <a:pos x="0" y="18"/>
                  </a:cxn>
                  <a:cxn ang="0">
                    <a:pos x="0" y="12"/>
                  </a:cxn>
                  <a:cxn ang="0">
                    <a:pos x="10" y="1"/>
                  </a:cxn>
                </a:cxnLst>
                <a:rect l="0" t="0" r="r" b="b"/>
                <a:pathLst>
                  <a:path w="22" h="18">
                    <a:moveTo>
                      <a:pt x="10" y="1"/>
                    </a:moveTo>
                    <a:cubicBezTo>
                      <a:pt x="19" y="0"/>
                      <a:pt x="17" y="0"/>
                      <a:pt x="22" y="3"/>
                    </a:cubicBezTo>
                    <a:cubicBezTo>
                      <a:pt x="18" y="8"/>
                      <a:pt x="7" y="17"/>
                      <a:pt x="0" y="18"/>
                    </a:cubicBezTo>
                    <a:cubicBezTo>
                      <a:pt x="0" y="12"/>
                      <a:pt x="0" y="12"/>
                      <a:pt x="0" y="12"/>
                    </a:cubicBezTo>
                    <a:cubicBezTo>
                      <a:pt x="4" y="7"/>
                      <a:pt x="9" y="4"/>
                      <a:pt x="10"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5" name="Freeform 80"/>
              <p:cNvSpPr/>
              <p:nvPr/>
            </p:nvSpPr>
            <p:spPr bwMode="auto">
              <a:xfrm>
                <a:off x="3032125" y="1336675"/>
                <a:ext cx="79375" cy="33338"/>
              </a:xfrm>
              <a:custGeom>
                <a:avLst/>
                <a:gdLst/>
                <a:ahLst/>
                <a:cxnLst>
                  <a:cxn ang="0">
                    <a:pos x="22" y="25"/>
                  </a:cxn>
                  <a:cxn ang="0">
                    <a:pos x="9" y="16"/>
                  </a:cxn>
                  <a:cxn ang="0">
                    <a:pos x="0" y="6"/>
                  </a:cxn>
                  <a:cxn ang="0">
                    <a:pos x="8" y="0"/>
                  </a:cxn>
                  <a:cxn ang="0">
                    <a:pos x="30" y="3"/>
                  </a:cxn>
                  <a:cxn ang="0">
                    <a:pos x="60" y="17"/>
                  </a:cxn>
                  <a:cxn ang="0">
                    <a:pos x="52" y="24"/>
                  </a:cxn>
                  <a:cxn ang="0">
                    <a:pos x="39" y="21"/>
                  </a:cxn>
                  <a:cxn ang="0">
                    <a:pos x="22" y="25"/>
                  </a:cxn>
                </a:cxnLst>
                <a:rect l="0" t="0" r="r" b="b"/>
                <a:pathLst>
                  <a:path w="60" h="25">
                    <a:moveTo>
                      <a:pt x="22" y="25"/>
                    </a:moveTo>
                    <a:cubicBezTo>
                      <a:pt x="14" y="25"/>
                      <a:pt x="6" y="23"/>
                      <a:pt x="9" y="16"/>
                    </a:cubicBezTo>
                    <a:cubicBezTo>
                      <a:pt x="5" y="13"/>
                      <a:pt x="0" y="11"/>
                      <a:pt x="0" y="6"/>
                    </a:cubicBezTo>
                    <a:cubicBezTo>
                      <a:pt x="0" y="2"/>
                      <a:pt x="4" y="0"/>
                      <a:pt x="8" y="0"/>
                    </a:cubicBezTo>
                    <a:cubicBezTo>
                      <a:pt x="18" y="0"/>
                      <a:pt x="21" y="3"/>
                      <a:pt x="30" y="3"/>
                    </a:cubicBezTo>
                    <a:cubicBezTo>
                      <a:pt x="42" y="3"/>
                      <a:pt x="52" y="13"/>
                      <a:pt x="60" y="17"/>
                    </a:cubicBezTo>
                    <a:cubicBezTo>
                      <a:pt x="59" y="21"/>
                      <a:pt x="56" y="24"/>
                      <a:pt x="52" y="24"/>
                    </a:cubicBezTo>
                    <a:cubicBezTo>
                      <a:pt x="46" y="24"/>
                      <a:pt x="44" y="21"/>
                      <a:pt x="39" y="21"/>
                    </a:cubicBezTo>
                    <a:cubicBezTo>
                      <a:pt x="34" y="21"/>
                      <a:pt x="30" y="25"/>
                      <a:pt x="22"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6" name="Freeform 81"/>
              <p:cNvSpPr/>
              <p:nvPr/>
            </p:nvSpPr>
            <p:spPr bwMode="auto">
              <a:xfrm>
                <a:off x="3040063" y="1666875"/>
                <a:ext cx="17463" cy="20638"/>
              </a:xfrm>
              <a:custGeom>
                <a:avLst/>
                <a:gdLst/>
                <a:ahLst/>
                <a:cxnLst>
                  <a:cxn ang="0">
                    <a:pos x="14" y="6"/>
                  </a:cxn>
                  <a:cxn ang="0">
                    <a:pos x="6" y="15"/>
                  </a:cxn>
                  <a:cxn ang="0">
                    <a:pos x="0" y="9"/>
                  </a:cxn>
                  <a:cxn ang="0">
                    <a:pos x="14" y="6"/>
                  </a:cxn>
                </a:cxnLst>
                <a:rect l="0" t="0" r="r" b="b"/>
                <a:pathLst>
                  <a:path w="14" h="15">
                    <a:moveTo>
                      <a:pt x="14" y="6"/>
                    </a:moveTo>
                    <a:cubicBezTo>
                      <a:pt x="12" y="9"/>
                      <a:pt x="11" y="15"/>
                      <a:pt x="6" y="15"/>
                    </a:cubicBezTo>
                    <a:cubicBezTo>
                      <a:pt x="5" y="15"/>
                      <a:pt x="0" y="9"/>
                      <a:pt x="0" y="9"/>
                    </a:cubicBezTo>
                    <a:cubicBezTo>
                      <a:pt x="0" y="1"/>
                      <a:pt x="10" y="0"/>
                      <a:pt x="14"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7" name="Freeform 82"/>
              <p:cNvSpPr/>
              <p:nvPr/>
            </p:nvSpPr>
            <p:spPr bwMode="auto">
              <a:xfrm>
                <a:off x="3136900" y="1509713"/>
                <a:ext cx="19050" cy="11113"/>
              </a:xfrm>
              <a:custGeom>
                <a:avLst/>
                <a:gdLst/>
                <a:ahLst/>
                <a:cxnLst>
                  <a:cxn ang="0">
                    <a:pos x="5" y="8"/>
                  </a:cxn>
                  <a:cxn ang="0">
                    <a:pos x="0" y="4"/>
                  </a:cxn>
                  <a:cxn ang="0">
                    <a:pos x="5" y="0"/>
                  </a:cxn>
                  <a:cxn ang="0">
                    <a:pos x="14" y="7"/>
                  </a:cxn>
                  <a:cxn ang="0">
                    <a:pos x="5" y="8"/>
                  </a:cxn>
                </a:cxnLst>
                <a:rect l="0" t="0" r="r" b="b"/>
                <a:pathLst>
                  <a:path w="14" h="8">
                    <a:moveTo>
                      <a:pt x="5" y="8"/>
                    </a:moveTo>
                    <a:cubicBezTo>
                      <a:pt x="2" y="8"/>
                      <a:pt x="0" y="7"/>
                      <a:pt x="0" y="4"/>
                    </a:cubicBezTo>
                    <a:cubicBezTo>
                      <a:pt x="0" y="3"/>
                      <a:pt x="4" y="0"/>
                      <a:pt x="5" y="0"/>
                    </a:cubicBezTo>
                    <a:cubicBezTo>
                      <a:pt x="9" y="0"/>
                      <a:pt x="13" y="5"/>
                      <a:pt x="14" y="7"/>
                    </a:cubicBezTo>
                    <a:cubicBezTo>
                      <a:pt x="8" y="8"/>
                      <a:pt x="10" y="8"/>
                      <a:pt x="5"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8" name="Freeform 83"/>
              <p:cNvSpPr/>
              <p:nvPr/>
            </p:nvSpPr>
            <p:spPr bwMode="auto">
              <a:xfrm>
                <a:off x="3052763" y="1476375"/>
                <a:ext cx="20638" cy="12700"/>
              </a:xfrm>
              <a:custGeom>
                <a:avLst/>
                <a:gdLst/>
                <a:ahLst/>
                <a:cxnLst>
                  <a:cxn ang="0">
                    <a:pos x="5" y="10"/>
                  </a:cxn>
                  <a:cxn ang="0">
                    <a:pos x="15" y="0"/>
                  </a:cxn>
                  <a:cxn ang="0">
                    <a:pos x="5" y="10"/>
                  </a:cxn>
                </a:cxnLst>
                <a:rect l="0" t="0" r="r" b="b"/>
                <a:pathLst>
                  <a:path w="15" h="10">
                    <a:moveTo>
                      <a:pt x="5" y="10"/>
                    </a:moveTo>
                    <a:cubicBezTo>
                      <a:pt x="0" y="10"/>
                      <a:pt x="10" y="0"/>
                      <a:pt x="15" y="0"/>
                    </a:cubicBezTo>
                    <a:cubicBezTo>
                      <a:pt x="14" y="6"/>
                      <a:pt x="10" y="10"/>
                      <a:pt x="5"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49" name="Freeform 84"/>
              <p:cNvSpPr/>
              <p:nvPr/>
            </p:nvSpPr>
            <p:spPr bwMode="auto">
              <a:xfrm>
                <a:off x="2876550" y="1335088"/>
                <a:ext cx="482600" cy="347663"/>
              </a:xfrm>
              <a:custGeom>
                <a:avLst/>
                <a:gdLst/>
                <a:ahLst/>
                <a:cxnLst>
                  <a:cxn ang="0">
                    <a:pos x="333" y="196"/>
                  </a:cxn>
                  <a:cxn ang="0">
                    <a:pos x="281" y="171"/>
                  </a:cxn>
                  <a:cxn ang="0">
                    <a:pos x="289" y="177"/>
                  </a:cxn>
                  <a:cxn ang="0">
                    <a:pos x="283" y="184"/>
                  </a:cxn>
                  <a:cxn ang="0">
                    <a:pos x="298" y="201"/>
                  </a:cxn>
                  <a:cxn ang="0">
                    <a:pos x="318" y="206"/>
                  </a:cxn>
                  <a:cxn ang="0">
                    <a:pos x="326" y="225"/>
                  </a:cxn>
                  <a:cxn ang="0">
                    <a:pos x="278" y="225"/>
                  </a:cxn>
                  <a:cxn ang="0">
                    <a:pos x="304" y="256"/>
                  </a:cxn>
                  <a:cxn ang="0">
                    <a:pos x="295" y="256"/>
                  </a:cxn>
                  <a:cxn ang="0">
                    <a:pos x="233" y="226"/>
                  </a:cxn>
                  <a:cxn ang="0">
                    <a:pos x="190" y="210"/>
                  </a:cxn>
                  <a:cxn ang="0">
                    <a:pos x="169" y="214"/>
                  </a:cxn>
                  <a:cxn ang="0">
                    <a:pos x="168" y="189"/>
                  </a:cxn>
                  <a:cxn ang="0">
                    <a:pos x="207" y="183"/>
                  </a:cxn>
                  <a:cxn ang="0">
                    <a:pos x="210" y="167"/>
                  </a:cxn>
                  <a:cxn ang="0">
                    <a:pos x="186" y="115"/>
                  </a:cxn>
                  <a:cxn ang="0">
                    <a:pos x="168" y="115"/>
                  </a:cxn>
                  <a:cxn ang="0">
                    <a:pos x="146" y="85"/>
                  </a:cxn>
                  <a:cxn ang="0">
                    <a:pos x="122" y="91"/>
                  </a:cxn>
                  <a:cxn ang="0">
                    <a:pos x="41" y="82"/>
                  </a:cxn>
                  <a:cxn ang="0">
                    <a:pos x="11" y="69"/>
                  </a:cxn>
                  <a:cxn ang="0">
                    <a:pos x="30" y="65"/>
                  </a:cxn>
                  <a:cxn ang="0">
                    <a:pos x="0" y="48"/>
                  </a:cxn>
                  <a:cxn ang="0">
                    <a:pos x="11" y="16"/>
                  </a:cxn>
                  <a:cxn ang="0">
                    <a:pos x="61" y="4"/>
                  </a:cxn>
                  <a:cxn ang="0">
                    <a:pos x="46" y="32"/>
                  </a:cxn>
                  <a:cxn ang="0">
                    <a:pos x="50" y="47"/>
                  </a:cxn>
                  <a:cxn ang="0">
                    <a:pos x="55" y="26"/>
                  </a:cxn>
                  <a:cxn ang="0">
                    <a:pos x="120" y="29"/>
                  </a:cxn>
                  <a:cxn ang="0">
                    <a:pos x="128" y="34"/>
                  </a:cxn>
                  <a:cxn ang="0">
                    <a:pos x="156" y="27"/>
                  </a:cxn>
                  <a:cxn ang="0">
                    <a:pos x="217" y="56"/>
                  </a:cxn>
                  <a:cxn ang="0">
                    <a:pos x="242" y="65"/>
                  </a:cxn>
                  <a:cxn ang="0">
                    <a:pos x="273" y="85"/>
                  </a:cxn>
                  <a:cxn ang="0">
                    <a:pos x="293" y="95"/>
                  </a:cxn>
                  <a:cxn ang="0">
                    <a:pos x="291" y="102"/>
                  </a:cxn>
                  <a:cxn ang="0">
                    <a:pos x="283" y="116"/>
                  </a:cxn>
                  <a:cxn ang="0">
                    <a:pos x="317" y="135"/>
                  </a:cxn>
                  <a:cxn ang="0">
                    <a:pos x="342" y="153"/>
                  </a:cxn>
                  <a:cxn ang="0">
                    <a:pos x="362" y="165"/>
                  </a:cxn>
                  <a:cxn ang="0">
                    <a:pos x="349" y="178"/>
                  </a:cxn>
                </a:cxnLst>
                <a:rect l="0" t="0" r="r" b="b"/>
                <a:pathLst>
                  <a:path w="362" h="261">
                    <a:moveTo>
                      <a:pt x="339" y="184"/>
                    </a:moveTo>
                    <a:cubicBezTo>
                      <a:pt x="339" y="189"/>
                      <a:pt x="338" y="196"/>
                      <a:pt x="333" y="196"/>
                    </a:cubicBezTo>
                    <a:cubicBezTo>
                      <a:pt x="311" y="196"/>
                      <a:pt x="311" y="166"/>
                      <a:pt x="289" y="166"/>
                    </a:cubicBezTo>
                    <a:cubicBezTo>
                      <a:pt x="287" y="166"/>
                      <a:pt x="281" y="171"/>
                      <a:pt x="281" y="171"/>
                    </a:cubicBezTo>
                    <a:cubicBezTo>
                      <a:pt x="284" y="173"/>
                      <a:pt x="285" y="173"/>
                      <a:pt x="289" y="172"/>
                    </a:cubicBezTo>
                    <a:cubicBezTo>
                      <a:pt x="289" y="177"/>
                      <a:pt x="289" y="177"/>
                      <a:pt x="289" y="177"/>
                    </a:cubicBezTo>
                    <a:cubicBezTo>
                      <a:pt x="287" y="178"/>
                      <a:pt x="284" y="178"/>
                      <a:pt x="283" y="177"/>
                    </a:cubicBezTo>
                    <a:cubicBezTo>
                      <a:pt x="283" y="184"/>
                      <a:pt x="283" y="184"/>
                      <a:pt x="283" y="184"/>
                    </a:cubicBezTo>
                    <a:cubicBezTo>
                      <a:pt x="288" y="184"/>
                      <a:pt x="288" y="184"/>
                      <a:pt x="288" y="184"/>
                    </a:cubicBezTo>
                    <a:cubicBezTo>
                      <a:pt x="289" y="189"/>
                      <a:pt x="295" y="199"/>
                      <a:pt x="298" y="201"/>
                    </a:cubicBezTo>
                    <a:cubicBezTo>
                      <a:pt x="307" y="204"/>
                      <a:pt x="310" y="198"/>
                      <a:pt x="311" y="206"/>
                    </a:cubicBezTo>
                    <a:cubicBezTo>
                      <a:pt x="315" y="206"/>
                      <a:pt x="315" y="206"/>
                      <a:pt x="318" y="206"/>
                    </a:cubicBezTo>
                    <a:cubicBezTo>
                      <a:pt x="318" y="213"/>
                      <a:pt x="318" y="213"/>
                      <a:pt x="318" y="215"/>
                    </a:cubicBezTo>
                    <a:cubicBezTo>
                      <a:pt x="318" y="218"/>
                      <a:pt x="326" y="220"/>
                      <a:pt x="326" y="225"/>
                    </a:cubicBezTo>
                    <a:cubicBezTo>
                      <a:pt x="326" y="229"/>
                      <a:pt x="321" y="238"/>
                      <a:pt x="319" y="242"/>
                    </a:cubicBezTo>
                    <a:cubicBezTo>
                      <a:pt x="311" y="242"/>
                      <a:pt x="283" y="231"/>
                      <a:pt x="278" y="225"/>
                    </a:cubicBezTo>
                    <a:cubicBezTo>
                      <a:pt x="272" y="225"/>
                      <a:pt x="272" y="225"/>
                      <a:pt x="272" y="225"/>
                    </a:cubicBezTo>
                    <a:cubicBezTo>
                      <a:pt x="279" y="234"/>
                      <a:pt x="304" y="243"/>
                      <a:pt x="304" y="256"/>
                    </a:cubicBezTo>
                    <a:cubicBezTo>
                      <a:pt x="304" y="259"/>
                      <a:pt x="301" y="261"/>
                      <a:pt x="299" y="261"/>
                    </a:cubicBezTo>
                    <a:cubicBezTo>
                      <a:pt x="297" y="261"/>
                      <a:pt x="296" y="256"/>
                      <a:pt x="295" y="256"/>
                    </a:cubicBezTo>
                    <a:cubicBezTo>
                      <a:pt x="282" y="249"/>
                      <a:pt x="274" y="252"/>
                      <a:pt x="263" y="245"/>
                    </a:cubicBezTo>
                    <a:cubicBezTo>
                      <a:pt x="252" y="239"/>
                      <a:pt x="226" y="240"/>
                      <a:pt x="233" y="226"/>
                    </a:cubicBezTo>
                    <a:cubicBezTo>
                      <a:pt x="219" y="219"/>
                      <a:pt x="212" y="211"/>
                      <a:pt x="199" y="204"/>
                    </a:cubicBezTo>
                    <a:cubicBezTo>
                      <a:pt x="197" y="207"/>
                      <a:pt x="194" y="210"/>
                      <a:pt x="190" y="210"/>
                    </a:cubicBezTo>
                    <a:cubicBezTo>
                      <a:pt x="186" y="210"/>
                      <a:pt x="187" y="207"/>
                      <a:pt x="183" y="207"/>
                    </a:cubicBezTo>
                    <a:cubicBezTo>
                      <a:pt x="177" y="207"/>
                      <a:pt x="175" y="214"/>
                      <a:pt x="169" y="214"/>
                    </a:cubicBezTo>
                    <a:cubicBezTo>
                      <a:pt x="165" y="214"/>
                      <a:pt x="150" y="208"/>
                      <a:pt x="150" y="201"/>
                    </a:cubicBezTo>
                    <a:cubicBezTo>
                      <a:pt x="150" y="197"/>
                      <a:pt x="162" y="189"/>
                      <a:pt x="168" y="189"/>
                    </a:cubicBezTo>
                    <a:cubicBezTo>
                      <a:pt x="176" y="189"/>
                      <a:pt x="183" y="189"/>
                      <a:pt x="187" y="189"/>
                    </a:cubicBezTo>
                    <a:cubicBezTo>
                      <a:pt x="191" y="189"/>
                      <a:pt x="202" y="187"/>
                      <a:pt x="207" y="183"/>
                    </a:cubicBezTo>
                    <a:cubicBezTo>
                      <a:pt x="205" y="182"/>
                      <a:pt x="199" y="178"/>
                      <a:pt x="199" y="174"/>
                    </a:cubicBezTo>
                    <a:cubicBezTo>
                      <a:pt x="199" y="167"/>
                      <a:pt x="207" y="171"/>
                      <a:pt x="210" y="167"/>
                    </a:cubicBezTo>
                    <a:cubicBezTo>
                      <a:pt x="214" y="163"/>
                      <a:pt x="223" y="154"/>
                      <a:pt x="223" y="148"/>
                    </a:cubicBezTo>
                    <a:cubicBezTo>
                      <a:pt x="223" y="136"/>
                      <a:pt x="195" y="115"/>
                      <a:pt x="186" y="115"/>
                    </a:cubicBezTo>
                    <a:cubicBezTo>
                      <a:pt x="180" y="115"/>
                      <a:pt x="177" y="120"/>
                      <a:pt x="172" y="120"/>
                    </a:cubicBezTo>
                    <a:cubicBezTo>
                      <a:pt x="170" y="120"/>
                      <a:pt x="168" y="115"/>
                      <a:pt x="168" y="115"/>
                    </a:cubicBezTo>
                    <a:cubicBezTo>
                      <a:pt x="168" y="110"/>
                      <a:pt x="176" y="109"/>
                      <a:pt x="179" y="109"/>
                    </a:cubicBezTo>
                    <a:cubicBezTo>
                      <a:pt x="175" y="105"/>
                      <a:pt x="151" y="85"/>
                      <a:pt x="146" y="85"/>
                    </a:cubicBezTo>
                    <a:cubicBezTo>
                      <a:pt x="140" y="85"/>
                      <a:pt x="133" y="101"/>
                      <a:pt x="125" y="101"/>
                    </a:cubicBezTo>
                    <a:cubicBezTo>
                      <a:pt x="120" y="101"/>
                      <a:pt x="121" y="94"/>
                      <a:pt x="122" y="91"/>
                    </a:cubicBezTo>
                    <a:cubicBezTo>
                      <a:pt x="108" y="90"/>
                      <a:pt x="75" y="91"/>
                      <a:pt x="55" y="91"/>
                    </a:cubicBezTo>
                    <a:cubicBezTo>
                      <a:pt x="51" y="91"/>
                      <a:pt x="44" y="86"/>
                      <a:pt x="41" y="82"/>
                    </a:cubicBezTo>
                    <a:cubicBezTo>
                      <a:pt x="20" y="82"/>
                      <a:pt x="20" y="82"/>
                      <a:pt x="20" y="82"/>
                    </a:cubicBezTo>
                    <a:cubicBezTo>
                      <a:pt x="18" y="76"/>
                      <a:pt x="11" y="75"/>
                      <a:pt x="11" y="69"/>
                    </a:cubicBezTo>
                    <a:cubicBezTo>
                      <a:pt x="16" y="67"/>
                      <a:pt x="23" y="70"/>
                      <a:pt x="30" y="70"/>
                    </a:cubicBezTo>
                    <a:cubicBezTo>
                      <a:pt x="30" y="65"/>
                      <a:pt x="30" y="65"/>
                      <a:pt x="30" y="65"/>
                    </a:cubicBezTo>
                    <a:cubicBezTo>
                      <a:pt x="26" y="62"/>
                      <a:pt x="6" y="60"/>
                      <a:pt x="6" y="60"/>
                    </a:cubicBezTo>
                    <a:cubicBezTo>
                      <a:pt x="6" y="60"/>
                      <a:pt x="0" y="52"/>
                      <a:pt x="0" y="48"/>
                    </a:cubicBezTo>
                    <a:cubicBezTo>
                      <a:pt x="0" y="36"/>
                      <a:pt x="2" y="33"/>
                      <a:pt x="8" y="29"/>
                    </a:cubicBezTo>
                    <a:cubicBezTo>
                      <a:pt x="12" y="26"/>
                      <a:pt x="10" y="18"/>
                      <a:pt x="11" y="16"/>
                    </a:cubicBezTo>
                    <a:cubicBezTo>
                      <a:pt x="20" y="7"/>
                      <a:pt x="32" y="0"/>
                      <a:pt x="47" y="0"/>
                    </a:cubicBezTo>
                    <a:cubicBezTo>
                      <a:pt x="47" y="0"/>
                      <a:pt x="61" y="4"/>
                      <a:pt x="61" y="4"/>
                    </a:cubicBezTo>
                    <a:cubicBezTo>
                      <a:pt x="57" y="14"/>
                      <a:pt x="42" y="14"/>
                      <a:pt x="42" y="27"/>
                    </a:cubicBezTo>
                    <a:cubicBezTo>
                      <a:pt x="42" y="30"/>
                      <a:pt x="44" y="32"/>
                      <a:pt x="46" y="32"/>
                    </a:cubicBezTo>
                    <a:cubicBezTo>
                      <a:pt x="45" y="35"/>
                      <a:pt x="46" y="40"/>
                      <a:pt x="46" y="40"/>
                    </a:cubicBezTo>
                    <a:cubicBezTo>
                      <a:pt x="46" y="43"/>
                      <a:pt x="45" y="47"/>
                      <a:pt x="50" y="47"/>
                    </a:cubicBezTo>
                    <a:cubicBezTo>
                      <a:pt x="53" y="47"/>
                      <a:pt x="59" y="42"/>
                      <a:pt x="59" y="38"/>
                    </a:cubicBezTo>
                    <a:cubicBezTo>
                      <a:pt x="59" y="34"/>
                      <a:pt x="55" y="31"/>
                      <a:pt x="55" y="26"/>
                    </a:cubicBezTo>
                    <a:cubicBezTo>
                      <a:pt x="55" y="10"/>
                      <a:pt x="84" y="4"/>
                      <a:pt x="102" y="4"/>
                    </a:cubicBezTo>
                    <a:cubicBezTo>
                      <a:pt x="113" y="4"/>
                      <a:pt x="120" y="20"/>
                      <a:pt x="120" y="29"/>
                    </a:cubicBezTo>
                    <a:cubicBezTo>
                      <a:pt x="120" y="31"/>
                      <a:pt x="117" y="38"/>
                      <a:pt x="120" y="38"/>
                    </a:cubicBezTo>
                    <a:cubicBezTo>
                      <a:pt x="122" y="38"/>
                      <a:pt x="124" y="34"/>
                      <a:pt x="128" y="34"/>
                    </a:cubicBezTo>
                    <a:cubicBezTo>
                      <a:pt x="133" y="34"/>
                      <a:pt x="135" y="38"/>
                      <a:pt x="138" y="38"/>
                    </a:cubicBezTo>
                    <a:cubicBezTo>
                      <a:pt x="146" y="38"/>
                      <a:pt x="148" y="27"/>
                      <a:pt x="156" y="27"/>
                    </a:cubicBezTo>
                    <a:cubicBezTo>
                      <a:pt x="165" y="27"/>
                      <a:pt x="183" y="30"/>
                      <a:pt x="189" y="34"/>
                    </a:cubicBezTo>
                    <a:cubicBezTo>
                      <a:pt x="199" y="41"/>
                      <a:pt x="202" y="56"/>
                      <a:pt x="217" y="56"/>
                    </a:cubicBezTo>
                    <a:cubicBezTo>
                      <a:pt x="223" y="56"/>
                      <a:pt x="224" y="56"/>
                      <a:pt x="228" y="56"/>
                    </a:cubicBezTo>
                    <a:cubicBezTo>
                      <a:pt x="232" y="56"/>
                      <a:pt x="243" y="57"/>
                      <a:pt x="242" y="65"/>
                    </a:cubicBezTo>
                    <a:cubicBezTo>
                      <a:pt x="254" y="69"/>
                      <a:pt x="261" y="76"/>
                      <a:pt x="273" y="77"/>
                    </a:cubicBezTo>
                    <a:cubicBezTo>
                      <a:pt x="273" y="85"/>
                      <a:pt x="273" y="85"/>
                      <a:pt x="273" y="85"/>
                    </a:cubicBezTo>
                    <a:cubicBezTo>
                      <a:pt x="276" y="85"/>
                      <a:pt x="281" y="85"/>
                      <a:pt x="281" y="85"/>
                    </a:cubicBezTo>
                    <a:cubicBezTo>
                      <a:pt x="287" y="85"/>
                      <a:pt x="290" y="89"/>
                      <a:pt x="293" y="95"/>
                    </a:cubicBezTo>
                    <a:cubicBezTo>
                      <a:pt x="287" y="96"/>
                      <a:pt x="281" y="96"/>
                      <a:pt x="277" y="101"/>
                    </a:cubicBezTo>
                    <a:cubicBezTo>
                      <a:pt x="285" y="102"/>
                      <a:pt x="287" y="102"/>
                      <a:pt x="291" y="102"/>
                    </a:cubicBezTo>
                    <a:cubicBezTo>
                      <a:pt x="293" y="102"/>
                      <a:pt x="296" y="103"/>
                      <a:pt x="297" y="106"/>
                    </a:cubicBezTo>
                    <a:cubicBezTo>
                      <a:pt x="290" y="110"/>
                      <a:pt x="287" y="110"/>
                      <a:pt x="283" y="116"/>
                    </a:cubicBezTo>
                    <a:cubicBezTo>
                      <a:pt x="287" y="118"/>
                      <a:pt x="289" y="120"/>
                      <a:pt x="295" y="120"/>
                    </a:cubicBezTo>
                    <a:cubicBezTo>
                      <a:pt x="296" y="130"/>
                      <a:pt x="308" y="134"/>
                      <a:pt x="317" y="135"/>
                    </a:cubicBezTo>
                    <a:cubicBezTo>
                      <a:pt x="318" y="143"/>
                      <a:pt x="320" y="151"/>
                      <a:pt x="327" y="151"/>
                    </a:cubicBezTo>
                    <a:cubicBezTo>
                      <a:pt x="337" y="151"/>
                      <a:pt x="339" y="145"/>
                      <a:pt x="342" y="153"/>
                    </a:cubicBezTo>
                    <a:cubicBezTo>
                      <a:pt x="344" y="155"/>
                      <a:pt x="348" y="155"/>
                      <a:pt x="350" y="155"/>
                    </a:cubicBezTo>
                    <a:cubicBezTo>
                      <a:pt x="359" y="155"/>
                      <a:pt x="362" y="158"/>
                      <a:pt x="362" y="165"/>
                    </a:cubicBezTo>
                    <a:cubicBezTo>
                      <a:pt x="362" y="171"/>
                      <a:pt x="355" y="173"/>
                      <a:pt x="349" y="173"/>
                    </a:cubicBezTo>
                    <a:cubicBezTo>
                      <a:pt x="349" y="178"/>
                      <a:pt x="349" y="176"/>
                      <a:pt x="349" y="178"/>
                    </a:cubicBezTo>
                    <a:cubicBezTo>
                      <a:pt x="349" y="180"/>
                      <a:pt x="348" y="184"/>
                      <a:pt x="339" y="1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0" name="Freeform 85"/>
              <p:cNvSpPr/>
              <p:nvPr/>
            </p:nvSpPr>
            <p:spPr bwMode="auto">
              <a:xfrm>
                <a:off x="3073400" y="1635125"/>
                <a:ext cx="14288" cy="12700"/>
              </a:xfrm>
              <a:custGeom>
                <a:avLst/>
                <a:gdLst/>
                <a:ahLst/>
                <a:cxnLst>
                  <a:cxn ang="0">
                    <a:pos x="10" y="6"/>
                  </a:cxn>
                  <a:cxn ang="0">
                    <a:pos x="0" y="6"/>
                  </a:cxn>
                  <a:cxn ang="0">
                    <a:pos x="10" y="6"/>
                  </a:cxn>
                </a:cxnLst>
                <a:rect l="0" t="0" r="r" b="b"/>
                <a:pathLst>
                  <a:path w="10" h="9">
                    <a:moveTo>
                      <a:pt x="10" y="6"/>
                    </a:moveTo>
                    <a:cubicBezTo>
                      <a:pt x="6" y="9"/>
                      <a:pt x="5" y="9"/>
                      <a:pt x="0" y="6"/>
                    </a:cubicBezTo>
                    <a:cubicBezTo>
                      <a:pt x="5" y="0"/>
                      <a:pt x="5" y="3"/>
                      <a:pt x="1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1" name="Freeform 86"/>
              <p:cNvSpPr/>
              <p:nvPr/>
            </p:nvSpPr>
            <p:spPr bwMode="auto">
              <a:xfrm>
                <a:off x="2974975" y="1568450"/>
                <a:ext cx="12700" cy="12700"/>
              </a:xfrm>
              <a:custGeom>
                <a:avLst/>
                <a:gdLst/>
                <a:ahLst/>
                <a:cxnLst>
                  <a:cxn ang="0">
                    <a:pos x="1" y="2"/>
                  </a:cxn>
                  <a:cxn ang="0">
                    <a:pos x="9" y="9"/>
                  </a:cxn>
                  <a:cxn ang="0">
                    <a:pos x="1" y="2"/>
                  </a:cxn>
                </a:cxnLst>
                <a:rect l="0" t="0" r="r" b="b"/>
                <a:pathLst>
                  <a:path w="9" h="9">
                    <a:moveTo>
                      <a:pt x="1" y="2"/>
                    </a:moveTo>
                    <a:cubicBezTo>
                      <a:pt x="6" y="0"/>
                      <a:pt x="6" y="5"/>
                      <a:pt x="9" y="9"/>
                    </a:cubicBezTo>
                    <a:cubicBezTo>
                      <a:pt x="4" y="9"/>
                      <a:pt x="0" y="5"/>
                      <a:pt x="1" y="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2" name="Freeform 87"/>
              <p:cNvSpPr/>
              <p:nvPr/>
            </p:nvSpPr>
            <p:spPr bwMode="auto">
              <a:xfrm>
                <a:off x="2847975" y="985838"/>
                <a:ext cx="514350" cy="269875"/>
              </a:xfrm>
              <a:custGeom>
                <a:avLst/>
                <a:gdLst/>
                <a:ahLst/>
                <a:cxnLst>
                  <a:cxn ang="0">
                    <a:pos x="307" y="16"/>
                  </a:cxn>
                  <a:cxn ang="0">
                    <a:pos x="350" y="9"/>
                  </a:cxn>
                  <a:cxn ang="0">
                    <a:pos x="386" y="28"/>
                  </a:cxn>
                  <a:cxn ang="0">
                    <a:pos x="313" y="51"/>
                  </a:cxn>
                  <a:cxn ang="0">
                    <a:pos x="295" y="74"/>
                  </a:cxn>
                  <a:cxn ang="0">
                    <a:pos x="231" y="108"/>
                  </a:cxn>
                  <a:cxn ang="0">
                    <a:pos x="216" y="118"/>
                  </a:cxn>
                  <a:cxn ang="0">
                    <a:pos x="216" y="137"/>
                  </a:cxn>
                  <a:cxn ang="0">
                    <a:pos x="174" y="157"/>
                  </a:cxn>
                  <a:cxn ang="0">
                    <a:pos x="158" y="184"/>
                  </a:cxn>
                  <a:cxn ang="0">
                    <a:pos x="176" y="188"/>
                  </a:cxn>
                  <a:cxn ang="0">
                    <a:pos x="126" y="197"/>
                  </a:cxn>
                  <a:cxn ang="0">
                    <a:pos x="80" y="201"/>
                  </a:cxn>
                  <a:cxn ang="0">
                    <a:pos x="33" y="197"/>
                  </a:cxn>
                  <a:cxn ang="0">
                    <a:pos x="60" y="176"/>
                  </a:cxn>
                  <a:cxn ang="0">
                    <a:pos x="57" y="158"/>
                  </a:cxn>
                  <a:cxn ang="0">
                    <a:pos x="92" y="170"/>
                  </a:cxn>
                  <a:cxn ang="0">
                    <a:pos x="66" y="148"/>
                  </a:cxn>
                  <a:cxn ang="0">
                    <a:pos x="55" y="151"/>
                  </a:cxn>
                  <a:cxn ang="0">
                    <a:pos x="68" y="131"/>
                  </a:cxn>
                  <a:cxn ang="0">
                    <a:pos x="62" y="97"/>
                  </a:cxn>
                  <a:cxn ang="0">
                    <a:pos x="67" y="89"/>
                  </a:cxn>
                  <a:cxn ang="0">
                    <a:pos x="97" y="90"/>
                  </a:cxn>
                  <a:cxn ang="0">
                    <a:pos x="108" y="91"/>
                  </a:cxn>
                  <a:cxn ang="0">
                    <a:pos x="133" y="86"/>
                  </a:cxn>
                  <a:cxn ang="0">
                    <a:pos x="147" y="74"/>
                  </a:cxn>
                  <a:cxn ang="0">
                    <a:pos x="99" y="81"/>
                  </a:cxn>
                  <a:cxn ang="0">
                    <a:pos x="72" y="76"/>
                  </a:cxn>
                  <a:cxn ang="0">
                    <a:pos x="57" y="81"/>
                  </a:cxn>
                  <a:cxn ang="0">
                    <a:pos x="44" y="67"/>
                  </a:cxn>
                  <a:cxn ang="0">
                    <a:pos x="51" y="53"/>
                  </a:cxn>
                  <a:cxn ang="0">
                    <a:pos x="25" y="60"/>
                  </a:cxn>
                  <a:cxn ang="0">
                    <a:pos x="29" y="49"/>
                  </a:cxn>
                  <a:cxn ang="0">
                    <a:pos x="9" y="52"/>
                  </a:cxn>
                  <a:cxn ang="0">
                    <a:pos x="44" y="36"/>
                  </a:cxn>
                  <a:cxn ang="0">
                    <a:pos x="57" y="32"/>
                  </a:cxn>
                  <a:cxn ang="0">
                    <a:pos x="104" y="32"/>
                  </a:cxn>
                  <a:cxn ang="0">
                    <a:pos x="135" y="11"/>
                  </a:cxn>
                  <a:cxn ang="0">
                    <a:pos x="196" y="6"/>
                  </a:cxn>
                  <a:cxn ang="0">
                    <a:pos x="218" y="8"/>
                  </a:cxn>
                  <a:cxn ang="0">
                    <a:pos x="245" y="3"/>
                  </a:cxn>
                  <a:cxn ang="0">
                    <a:pos x="315" y="11"/>
                  </a:cxn>
                </a:cxnLst>
                <a:rect l="0" t="0" r="r" b="b"/>
                <a:pathLst>
                  <a:path w="386" h="203">
                    <a:moveTo>
                      <a:pt x="315" y="11"/>
                    </a:moveTo>
                    <a:cubicBezTo>
                      <a:pt x="312" y="14"/>
                      <a:pt x="310" y="15"/>
                      <a:pt x="307" y="16"/>
                    </a:cubicBezTo>
                    <a:cubicBezTo>
                      <a:pt x="342" y="6"/>
                      <a:pt x="342" y="6"/>
                      <a:pt x="342" y="6"/>
                    </a:cubicBezTo>
                    <a:cubicBezTo>
                      <a:pt x="345" y="7"/>
                      <a:pt x="347" y="8"/>
                      <a:pt x="350" y="9"/>
                    </a:cubicBezTo>
                    <a:cubicBezTo>
                      <a:pt x="355" y="11"/>
                      <a:pt x="355" y="14"/>
                      <a:pt x="358" y="17"/>
                    </a:cubicBezTo>
                    <a:cubicBezTo>
                      <a:pt x="363" y="22"/>
                      <a:pt x="386" y="20"/>
                      <a:pt x="386" y="28"/>
                    </a:cubicBezTo>
                    <a:cubicBezTo>
                      <a:pt x="386" y="33"/>
                      <a:pt x="378" y="32"/>
                      <a:pt x="375" y="34"/>
                    </a:cubicBezTo>
                    <a:cubicBezTo>
                      <a:pt x="358" y="48"/>
                      <a:pt x="336" y="40"/>
                      <a:pt x="313" y="51"/>
                    </a:cubicBezTo>
                    <a:cubicBezTo>
                      <a:pt x="317" y="56"/>
                      <a:pt x="335" y="52"/>
                      <a:pt x="346" y="52"/>
                    </a:cubicBezTo>
                    <a:cubicBezTo>
                      <a:pt x="336" y="63"/>
                      <a:pt x="311" y="69"/>
                      <a:pt x="295" y="74"/>
                    </a:cubicBezTo>
                    <a:cubicBezTo>
                      <a:pt x="277" y="80"/>
                      <a:pt x="267" y="97"/>
                      <a:pt x="254" y="107"/>
                    </a:cubicBezTo>
                    <a:cubicBezTo>
                      <a:pt x="248" y="112"/>
                      <a:pt x="238" y="106"/>
                      <a:pt x="231" y="108"/>
                    </a:cubicBezTo>
                    <a:cubicBezTo>
                      <a:pt x="221" y="112"/>
                      <a:pt x="210" y="112"/>
                      <a:pt x="203" y="118"/>
                    </a:cubicBezTo>
                    <a:cubicBezTo>
                      <a:pt x="216" y="118"/>
                      <a:pt x="216" y="118"/>
                      <a:pt x="216" y="118"/>
                    </a:cubicBezTo>
                    <a:cubicBezTo>
                      <a:pt x="217" y="128"/>
                      <a:pt x="211" y="127"/>
                      <a:pt x="203" y="126"/>
                    </a:cubicBezTo>
                    <a:cubicBezTo>
                      <a:pt x="208" y="129"/>
                      <a:pt x="213" y="131"/>
                      <a:pt x="216" y="137"/>
                    </a:cubicBezTo>
                    <a:cubicBezTo>
                      <a:pt x="206" y="141"/>
                      <a:pt x="203" y="152"/>
                      <a:pt x="196" y="157"/>
                    </a:cubicBezTo>
                    <a:cubicBezTo>
                      <a:pt x="177" y="157"/>
                      <a:pt x="177" y="157"/>
                      <a:pt x="174" y="157"/>
                    </a:cubicBezTo>
                    <a:cubicBezTo>
                      <a:pt x="175" y="160"/>
                      <a:pt x="177" y="161"/>
                      <a:pt x="177" y="164"/>
                    </a:cubicBezTo>
                    <a:cubicBezTo>
                      <a:pt x="177" y="178"/>
                      <a:pt x="158" y="169"/>
                      <a:pt x="158" y="184"/>
                    </a:cubicBezTo>
                    <a:cubicBezTo>
                      <a:pt x="165" y="184"/>
                      <a:pt x="166" y="184"/>
                      <a:pt x="169" y="184"/>
                    </a:cubicBezTo>
                    <a:cubicBezTo>
                      <a:pt x="171" y="184"/>
                      <a:pt x="176" y="184"/>
                      <a:pt x="176" y="188"/>
                    </a:cubicBezTo>
                    <a:cubicBezTo>
                      <a:pt x="176" y="195"/>
                      <a:pt x="151" y="203"/>
                      <a:pt x="141" y="203"/>
                    </a:cubicBezTo>
                    <a:cubicBezTo>
                      <a:pt x="131" y="203"/>
                      <a:pt x="135" y="197"/>
                      <a:pt x="126" y="197"/>
                    </a:cubicBezTo>
                    <a:cubicBezTo>
                      <a:pt x="113" y="197"/>
                      <a:pt x="104" y="197"/>
                      <a:pt x="93" y="197"/>
                    </a:cubicBezTo>
                    <a:cubicBezTo>
                      <a:pt x="89" y="197"/>
                      <a:pt x="86" y="201"/>
                      <a:pt x="80" y="201"/>
                    </a:cubicBezTo>
                    <a:cubicBezTo>
                      <a:pt x="65" y="201"/>
                      <a:pt x="53" y="197"/>
                      <a:pt x="38" y="192"/>
                    </a:cubicBezTo>
                    <a:cubicBezTo>
                      <a:pt x="37" y="194"/>
                      <a:pt x="35" y="197"/>
                      <a:pt x="33" y="197"/>
                    </a:cubicBezTo>
                    <a:cubicBezTo>
                      <a:pt x="29" y="197"/>
                      <a:pt x="28" y="194"/>
                      <a:pt x="28" y="193"/>
                    </a:cubicBezTo>
                    <a:cubicBezTo>
                      <a:pt x="28" y="176"/>
                      <a:pt x="51" y="182"/>
                      <a:pt x="60" y="176"/>
                    </a:cubicBezTo>
                    <a:cubicBezTo>
                      <a:pt x="55" y="172"/>
                      <a:pt x="46" y="170"/>
                      <a:pt x="46" y="162"/>
                    </a:cubicBezTo>
                    <a:cubicBezTo>
                      <a:pt x="46" y="156"/>
                      <a:pt x="52" y="158"/>
                      <a:pt x="57" y="158"/>
                    </a:cubicBezTo>
                    <a:cubicBezTo>
                      <a:pt x="71" y="158"/>
                      <a:pt x="76" y="165"/>
                      <a:pt x="84" y="170"/>
                    </a:cubicBezTo>
                    <a:cubicBezTo>
                      <a:pt x="92" y="170"/>
                      <a:pt x="92" y="170"/>
                      <a:pt x="92" y="170"/>
                    </a:cubicBezTo>
                    <a:cubicBezTo>
                      <a:pt x="86" y="164"/>
                      <a:pt x="72" y="159"/>
                      <a:pt x="72" y="148"/>
                    </a:cubicBezTo>
                    <a:cubicBezTo>
                      <a:pt x="66" y="148"/>
                      <a:pt x="66" y="148"/>
                      <a:pt x="66" y="148"/>
                    </a:cubicBezTo>
                    <a:cubicBezTo>
                      <a:pt x="63" y="149"/>
                      <a:pt x="63" y="149"/>
                      <a:pt x="61" y="151"/>
                    </a:cubicBezTo>
                    <a:cubicBezTo>
                      <a:pt x="55" y="151"/>
                      <a:pt x="55" y="151"/>
                      <a:pt x="55" y="151"/>
                    </a:cubicBezTo>
                    <a:cubicBezTo>
                      <a:pt x="55" y="146"/>
                      <a:pt x="55" y="146"/>
                      <a:pt x="55" y="146"/>
                    </a:cubicBezTo>
                    <a:cubicBezTo>
                      <a:pt x="58" y="138"/>
                      <a:pt x="61" y="134"/>
                      <a:pt x="68" y="131"/>
                    </a:cubicBezTo>
                    <a:cubicBezTo>
                      <a:pt x="79" y="128"/>
                      <a:pt x="92" y="132"/>
                      <a:pt x="92" y="119"/>
                    </a:cubicBezTo>
                    <a:cubicBezTo>
                      <a:pt x="92" y="105"/>
                      <a:pt x="62" y="105"/>
                      <a:pt x="62" y="97"/>
                    </a:cubicBezTo>
                    <a:cubicBezTo>
                      <a:pt x="62" y="93"/>
                      <a:pt x="69" y="94"/>
                      <a:pt x="73" y="94"/>
                    </a:cubicBezTo>
                    <a:cubicBezTo>
                      <a:pt x="68" y="94"/>
                      <a:pt x="67" y="92"/>
                      <a:pt x="67" y="89"/>
                    </a:cubicBezTo>
                    <a:cubicBezTo>
                      <a:pt x="69" y="88"/>
                      <a:pt x="71" y="89"/>
                      <a:pt x="73" y="89"/>
                    </a:cubicBezTo>
                    <a:cubicBezTo>
                      <a:pt x="78" y="89"/>
                      <a:pt x="88" y="87"/>
                      <a:pt x="97" y="90"/>
                    </a:cubicBezTo>
                    <a:cubicBezTo>
                      <a:pt x="108" y="93"/>
                      <a:pt x="112" y="106"/>
                      <a:pt x="124" y="104"/>
                    </a:cubicBezTo>
                    <a:cubicBezTo>
                      <a:pt x="122" y="102"/>
                      <a:pt x="108" y="93"/>
                      <a:pt x="108" y="91"/>
                    </a:cubicBezTo>
                    <a:cubicBezTo>
                      <a:pt x="108" y="89"/>
                      <a:pt x="110" y="88"/>
                      <a:pt x="111" y="86"/>
                    </a:cubicBezTo>
                    <a:cubicBezTo>
                      <a:pt x="133" y="86"/>
                      <a:pt x="133" y="86"/>
                      <a:pt x="133" y="86"/>
                    </a:cubicBezTo>
                    <a:cubicBezTo>
                      <a:pt x="141" y="83"/>
                      <a:pt x="149" y="81"/>
                      <a:pt x="154" y="74"/>
                    </a:cubicBezTo>
                    <a:cubicBezTo>
                      <a:pt x="147" y="74"/>
                      <a:pt x="147" y="74"/>
                      <a:pt x="147" y="74"/>
                    </a:cubicBezTo>
                    <a:cubicBezTo>
                      <a:pt x="138" y="81"/>
                      <a:pt x="128" y="84"/>
                      <a:pt x="114" y="84"/>
                    </a:cubicBezTo>
                    <a:cubicBezTo>
                      <a:pt x="106" y="84"/>
                      <a:pt x="103" y="81"/>
                      <a:pt x="99" y="81"/>
                    </a:cubicBezTo>
                    <a:cubicBezTo>
                      <a:pt x="95" y="81"/>
                      <a:pt x="93" y="85"/>
                      <a:pt x="90" y="85"/>
                    </a:cubicBezTo>
                    <a:cubicBezTo>
                      <a:pt x="81" y="85"/>
                      <a:pt x="70" y="82"/>
                      <a:pt x="72" y="76"/>
                    </a:cubicBezTo>
                    <a:cubicBezTo>
                      <a:pt x="67" y="76"/>
                      <a:pt x="67" y="76"/>
                      <a:pt x="67" y="76"/>
                    </a:cubicBezTo>
                    <a:cubicBezTo>
                      <a:pt x="63" y="78"/>
                      <a:pt x="61" y="81"/>
                      <a:pt x="57" y="81"/>
                    </a:cubicBezTo>
                    <a:cubicBezTo>
                      <a:pt x="48" y="81"/>
                      <a:pt x="36" y="75"/>
                      <a:pt x="33" y="71"/>
                    </a:cubicBezTo>
                    <a:cubicBezTo>
                      <a:pt x="36" y="69"/>
                      <a:pt x="39" y="67"/>
                      <a:pt x="44" y="67"/>
                    </a:cubicBezTo>
                    <a:cubicBezTo>
                      <a:pt x="36" y="67"/>
                      <a:pt x="27" y="66"/>
                      <a:pt x="24" y="67"/>
                    </a:cubicBezTo>
                    <a:cubicBezTo>
                      <a:pt x="29" y="55"/>
                      <a:pt x="40" y="56"/>
                      <a:pt x="51" y="53"/>
                    </a:cubicBezTo>
                    <a:cubicBezTo>
                      <a:pt x="47" y="52"/>
                      <a:pt x="46" y="52"/>
                      <a:pt x="42" y="52"/>
                    </a:cubicBezTo>
                    <a:cubicBezTo>
                      <a:pt x="33" y="52"/>
                      <a:pt x="33" y="60"/>
                      <a:pt x="25" y="60"/>
                    </a:cubicBezTo>
                    <a:cubicBezTo>
                      <a:pt x="22" y="60"/>
                      <a:pt x="18" y="57"/>
                      <a:pt x="17" y="56"/>
                    </a:cubicBezTo>
                    <a:cubicBezTo>
                      <a:pt x="21" y="52"/>
                      <a:pt x="24" y="51"/>
                      <a:pt x="29" y="49"/>
                    </a:cubicBezTo>
                    <a:cubicBezTo>
                      <a:pt x="16" y="49"/>
                      <a:pt x="16" y="49"/>
                      <a:pt x="16" y="49"/>
                    </a:cubicBezTo>
                    <a:cubicBezTo>
                      <a:pt x="13" y="50"/>
                      <a:pt x="11" y="51"/>
                      <a:pt x="9" y="52"/>
                    </a:cubicBezTo>
                    <a:cubicBezTo>
                      <a:pt x="7" y="52"/>
                      <a:pt x="2" y="52"/>
                      <a:pt x="0" y="52"/>
                    </a:cubicBezTo>
                    <a:cubicBezTo>
                      <a:pt x="2" y="41"/>
                      <a:pt x="31" y="36"/>
                      <a:pt x="44" y="36"/>
                    </a:cubicBezTo>
                    <a:cubicBezTo>
                      <a:pt x="49" y="36"/>
                      <a:pt x="52" y="36"/>
                      <a:pt x="53" y="36"/>
                    </a:cubicBezTo>
                    <a:cubicBezTo>
                      <a:pt x="55" y="36"/>
                      <a:pt x="57" y="34"/>
                      <a:pt x="57" y="32"/>
                    </a:cubicBezTo>
                    <a:cubicBezTo>
                      <a:pt x="71" y="32"/>
                      <a:pt x="65" y="22"/>
                      <a:pt x="74" y="22"/>
                    </a:cubicBezTo>
                    <a:cubicBezTo>
                      <a:pt x="83" y="22"/>
                      <a:pt x="100" y="31"/>
                      <a:pt x="104" y="32"/>
                    </a:cubicBezTo>
                    <a:cubicBezTo>
                      <a:pt x="108" y="22"/>
                      <a:pt x="113" y="12"/>
                      <a:pt x="126" y="12"/>
                    </a:cubicBezTo>
                    <a:cubicBezTo>
                      <a:pt x="134" y="12"/>
                      <a:pt x="129" y="16"/>
                      <a:pt x="135" y="11"/>
                    </a:cubicBezTo>
                    <a:cubicBezTo>
                      <a:pt x="137" y="7"/>
                      <a:pt x="141" y="6"/>
                      <a:pt x="145" y="6"/>
                    </a:cubicBezTo>
                    <a:cubicBezTo>
                      <a:pt x="168" y="6"/>
                      <a:pt x="173" y="6"/>
                      <a:pt x="196" y="6"/>
                    </a:cubicBezTo>
                    <a:cubicBezTo>
                      <a:pt x="197" y="4"/>
                      <a:pt x="199" y="3"/>
                      <a:pt x="201" y="3"/>
                    </a:cubicBezTo>
                    <a:cubicBezTo>
                      <a:pt x="209" y="3"/>
                      <a:pt x="211" y="8"/>
                      <a:pt x="218" y="8"/>
                    </a:cubicBezTo>
                    <a:cubicBezTo>
                      <a:pt x="224" y="8"/>
                      <a:pt x="226" y="0"/>
                      <a:pt x="232" y="0"/>
                    </a:cubicBezTo>
                    <a:cubicBezTo>
                      <a:pt x="239" y="0"/>
                      <a:pt x="241" y="3"/>
                      <a:pt x="245" y="3"/>
                    </a:cubicBezTo>
                    <a:cubicBezTo>
                      <a:pt x="250" y="3"/>
                      <a:pt x="253" y="3"/>
                      <a:pt x="258" y="3"/>
                    </a:cubicBezTo>
                    <a:cubicBezTo>
                      <a:pt x="268" y="3"/>
                      <a:pt x="306" y="2"/>
                      <a:pt x="315"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3" name="Freeform 88"/>
              <p:cNvSpPr/>
              <p:nvPr/>
            </p:nvSpPr>
            <p:spPr bwMode="auto">
              <a:xfrm>
                <a:off x="3170238" y="960438"/>
                <a:ext cx="1006475" cy="765175"/>
              </a:xfrm>
              <a:custGeom>
                <a:avLst/>
                <a:gdLst/>
                <a:ahLst/>
                <a:cxnLst>
                  <a:cxn ang="0">
                    <a:pos x="280" y="372"/>
                  </a:cxn>
                  <a:cxn ang="0">
                    <a:pos x="267" y="360"/>
                  </a:cxn>
                  <a:cxn ang="0">
                    <a:pos x="228" y="336"/>
                  </a:cxn>
                  <a:cxn ang="0">
                    <a:pos x="215" y="302"/>
                  </a:cxn>
                  <a:cxn ang="0">
                    <a:pos x="109" y="219"/>
                  </a:cxn>
                  <a:cxn ang="0">
                    <a:pos x="73" y="223"/>
                  </a:cxn>
                  <a:cxn ang="0">
                    <a:pos x="43" y="217"/>
                  </a:cxn>
                  <a:cxn ang="0">
                    <a:pos x="19" y="202"/>
                  </a:cxn>
                  <a:cxn ang="0">
                    <a:pos x="51" y="190"/>
                  </a:cxn>
                  <a:cxn ang="0">
                    <a:pos x="64" y="180"/>
                  </a:cxn>
                  <a:cxn ang="0">
                    <a:pos x="0" y="166"/>
                  </a:cxn>
                  <a:cxn ang="0">
                    <a:pos x="84" y="141"/>
                  </a:cxn>
                  <a:cxn ang="0">
                    <a:pos x="72" y="102"/>
                  </a:cxn>
                  <a:cxn ang="0">
                    <a:pos x="144" y="59"/>
                  </a:cxn>
                  <a:cxn ang="0">
                    <a:pos x="237" y="56"/>
                  </a:cxn>
                  <a:cxn ang="0">
                    <a:pos x="260" y="53"/>
                  </a:cxn>
                  <a:cxn ang="0">
                    <a:pos x="274" y="38"/>
                  </a:cxn>
                  <a:cxn ang="0">
                    <a:pos x="309" y="36"/>
                  </a:cxn>
                  <a:cxn ang="0">
                    <a:pos x="355" y="15"/>
                  </a:cxn>
                  <a:cxn ang="0">
                    <a:pos x="391" y="13"/>
                  </a:cxn>
                  <a:cxn ang="0">
                    <a:pos x="534" y="0"/>
                  </a:cxn>
                  <a:cxn ang="0">
                    <a:pos x="594" y="48"/>
                  </a:cxn>
                  <a:cxn ang="0">
                    <a:pos x="570" y="75"/>
                  </a:cxn>
                  <a:cxn ang="0">
                    <a:pos x="603" y="102"/>
                  </a:cxn>
                  <a:cxn ang="0">
                    <a:pos x="684" y="66"/>
                  </a:cxn>
                  <a:cxn ang="0">
                    <a:pos x="730" y="51"/>
                  </a:cxn>
                  <a:cxn ang="0">
                    <a:pos x="702" y="94"/>
                  </a:cxn>
                  <a:cxn ang="0">
                    <a:pos x="691" y="114"/>
                  </a:cxn>
                  <a:cxn ang="0">
                    <a:pos x="654" y="150"/>
                  </a:cxn>
                  <a:cxn ang="0">
                    <a:pos x="677" y="178"/>
                  </a:cxn>
                  <a:cxn ang="0">
                    <a:pos x="657" y="202"/>
                  </a:cxn>
                  <a:cxn ang="0">
                    <a:pos x="669" y="236"/>
                  </a:cxn>
                  <a:cxn ang="0">
                    <a:pos x="673" y="260"/>
                  </a:cxn>
                  <a:cxn ang="0">
                    <a:pos x="633" y="295"/>
                  </a:cxn>
                  <a:cxn ang="0">
                    <a:pos x="637" y="305"/>
                  </a:cxn>
                  <a:cxn ang="0">
                    <a:pos x="601" y="297"/>
                  </a:cxn>
                  <a:cxn ang="0">
                    <a:pos x="633" y="358"/>
                  </a:cxn>
                  <a:cxn ang="0">
                    <a:pos x="596" y="347"/>
                  </a:cxn>
                  <a:cxn ang="0">
                    <a:pos x="616" y="375"/>
                  </a:cxn>
                  <a:cxn ang="0">
                    <a:pos x="518" y="408"/>
                  </a:cxn>
                  <a:cxn ang="0">
                    <a:pos x="483" y="445"/>
                  </a:cxn>
                  <a:cxn ang="0">
                    <a:pos x="443" y="449"/>
                  </a:cxn>
                  <a:cxn ang="0">
                    <a:pos x="402" y="485"/>
                  </a:cxn>
                  <a:cxn ang="0">
                    <a:pos x="384" y="523"/>
                  </a:cxn>
                  <a:cxn ang="0">
                    <a:pos x="362" y="571"/>
                  </a:cxn>
                  <a:cxn ang="0">
                    <a:pos x="313" y="560"/>
                  </a:cxn>
                  <a:cxn ang="0">
                    <a:pos x="270" y="499"/>
                  </a:cxn>
                  <a:cxn ang="0">
                    <a:pos x="256" y="475"/>
                  </a:cxn>
                  <a:cxn ang="0">
                    <a:pos x="237" y="438"/>
                  </a:cxn>
                  <a:cxn ang="0">
                    <a:pos x="255" y="403"/>
                  </a:cxn>
                </a:cxnLst>
                <a:rect l="0" t="0" r="r" b="b"/>
                <a:pathLst>
                  <a:path w="756" h="575">
                    <a:moveTo>
                      <a:pt x="255" y="403"/>
                    </a:moveTo>
                    <a:cubicBezTo>
                      <a:pt x="261" y="400"/>
                      <a:pt x="261" y="400"/>
                      <a:pt x="267" y="402"/>
                    </a:cubicBezTo>
                    <a:cubicBezTo>
                      <a:pt x="270" y="389"/>
                      <a:pt x="276" y="385"/>
                      <a:pt x="280" y="372"/>
                    </a:cubicBezTo>
                    <a:cubicBezTo>
                      <a:pt x="266" y="368"/>
                      <a:pt x="234" y="366"/>
                      <a:pt x="233" y="353"/>
                    </a:cubicBezTo>
                    <a:cubicBezTo>
                      <a:pt x="237" y="352"/>
                      <a:pt x="236" y="353"/>
                      <a:pt x="240" y="353"/>
                    </a:cubicBezTo>
                    <a:cubicBezTo>
                      <a:pt x="250" y="353"/>
                      <a:pt x="256" y="360"/>
                      <a:pt x="267" y="360"/>
                    </a:cubicBezTo>
                    <a:cubicBezTo>
                      <a:pt x="271" y="360"/>
                      <a:pt x="271" y="356"/>
                      <a:pt x="271" y="353"/>
                    </a:cubicBezTo>
                    <a:cubicBezTo>
                      <a:pt x="258" y="349"/>
                      <a:pt x="254" y="328"/>
                      <a:pt x="239" y="328"/>
                    </a:cubicBezTo>
                    <a:cubicBezTo>
                      <a:pt x="235" y="328"/>
                      <a:pt x="234" y="336"/>
                      <a:pt x="228" y="336"/>
                    </a:cubicBezTo>
                    <a:cubicBezTo>
                      <a:pt x="220" y="336"/>
                      <a:pt x="216" y="335"/>
                      <a:pt x="216" y="328"/>
                    </a:cubicBezTo>
                    <a:cubicBezTo>
                      <a:pt x="216" y="318"/>
                      <a:pt x="226" y="319"/>
                      <a:pt x="226" y="309"/>
                    </a:cubicBezTo>
                    <a:cubicBezTo>
                      <a:pt x="226" y="303"/>
                      <a:pt x="219" y="302"/>
                      <a:pt x="215" y="302"/>
                    </a:cubicBezTo>
                    <a:cubicBezTo>
                      <a:pt x="215" y="295"/>
                      <a:pt x="215" y="295"/>
                      <a:pt x="215" y="295"/>
                    </a:cubicBezTo>
                    <a:cubicBezTo>
                      <a:pt x="203" y="257"/>
                      <a:pt x="172" y="219"/>
                      <a:pt x="122" y="219"/>
                    </a:cubicBezTo>
                    <a:cubicBezTo>
                      <a:pt x="115" y="219"/>
                      <a:pt x="113" y="219"/>
                      <a:pt x="109" y="219"/>
                    </a:cubicBezTo>
                    <a:cubicBezTo>
                      <a:pt x="103" y="219"/>
                      <a:pt x="101" y="224"/>
                      <a:pt x="95" y="224"/>
                    </a:cubicBezTo>
                    <a:cubicBezTo>
                      <a:pt x="91" y="224"/>
                      <a:pt x="87" y="221"/>
                      <a:pt x="82" y="221"/>
                    </a:cubicBezTo>
                    <a:cubicBezTo>
                      <a:pt x="77" y="221"/>
                      <a:pt x="75" y="222"/>
                      <a:pt x="73" y="223"/>
                    </a:cubicBezTo>
                    <a:cubicBezTo>
                      <a:pt x="74" y="224"/>
                      <a:pt x="76" y="226"/>
                      <a:pt x="77" y="226"/>
                    </a:cubicBezTo>
                    <a:cubicBezTo>
                      <a:pt x="75" y="229"/>
                      <a:pt x="75" y="228"/>
                      <a:pt x="72" y="228"/>
                    </a:cubicBezTo>
                    <a:cubicBezTo>
                      <a:pt x="62" y="228"/>
                      <a:pt x="48" y="224"/>
                      <a:pt x="43" y="217"/>
                    </a:cubicBezTo>
                    <a:cubicBezTo>
                      <a:pt x="47" y="214"/>
                      <a:pt x="50" y="214"/>
                      <a:pt x="52" y="210"/>
                    </a:cubicBezTo>
                    <a:cubicBezTo>
                      <a:pt x="45" y="207"/>
                      <a:pt x="39" y="202"/>
                      <a:pt x="34" y="202"/>
                    </a:cubicBezTo>
                    <a:cubicBezTo>
                      <a:pt x="24" y="202"/>
                      <a:pt x="27" y="206"/>
                      <a:pt x="19" y="202"/>
                    </a:cubicBezTo>
                    <a:cubicBezTo>
                      <a:pt x="19" y="196"/>
                      <a:pt x="28" y="194"/>
                      <a:pt x="32" y="194"/>
                    </a:cubicBezTo>
                    <a:cubicBezTo>
                      <a:pt x="37" y="194"/>
                      <a:pt x="40" y="194"/>
                      <a:pt x="43" y="194"/>
                    </a:cubicBezTo>
                    <a:cubicBezTo>
                      <a:pt x="47" y="194"/>
                      <a:pt x="49" y="193"/>
                      <a:pt x="51" y="190"/>
                    </a:cubicBezTo>
                    <a:cubicBezTo>
                      <a:pt x="76" y="190"/>
                      <a:pt x="76" y="190"/>
                      <a:pt x="76" y="190"/>
                    </a:cubicBezTo>
                    <a:cubicBezTo>
                      <a:pt x="80" y="187"/>
                      <a:pt x="80" y="185"/>
                      <a:pt x="82" y="180"/>
                    </a:cubicBezTo>
                    <a:cubicBezTo>
                      <a:pt x="64" y="180"/>
                      <a:pt x="64" y="180"/>
                      <a:pt x="64" y="180"/>
                    </a:cubicBezTo>
                    <a:cubicBezTo>
                      <a:pt x="63" y="183"/>
                      <a:pt x="62" y="185"/>
                      <a:pt x="60" y="185"/>
                    </a:cubicBezTo>
                    <a:cubicBezTo>
                      <a:pt x="53" y="185"/>
                      <a:pt x="50" y="185"/>
                      <a:pt x="44" y="185"/>
                    </a:cubicBezTo>
                    <a:cubicBezTo>
                      <a:pt x="42" y="185"/>
                      <a:pt x="0" y="173"/>
                      <a:pt x="0" y="166"/>
                    </a:cubicBezTo>
                    <a:cubicBezTo>
                      <a:pt x="0" y="152"/>
                      <a:pt x="16" y="157"/>
                      <a:pt x="25" y="154"/>
                    </a:cubicBezTo>
                    <a:cubicBezTo>
                      <a:pt x="33" y="151"/>
                      <a:pt x="38" y="146"/>
                      <a:pt x="46" y="144"/>
                    </a:cubicBezTo>
                    <a:cubicBezTo>
                      <a:pt x="58" y="140"/>
                      <a:pt x="74" y="146"/>
                      <a:pt x="84" y="141"/>
                    </a:cubicBezTo>
                    <a:cubicBezTo>
                      <a:pt x="91" y="136"/>
                      <a:pt x="96" y="128"/>
                      <a:pt x="96" y="117"/>
                    </a:cubicBezTo>
                    <a:cubicBezTo>
                      <a:pt x="88" y="116"/>
                      <a:pt x="63" y="117"/>
                      <a:pt x="63" y="109"/>
                    </a:cubicBezTo>
                    <a:cubicBezTo>
                      <a:pt x="63" y="105"/>
                      <a:pt x="69" y="102"/>
                      <a:pt x="72" y="102"/>
                    </a:cubicBezTo>
                    <a:cubicBezTo>
                      <a:pt x="87" y="97"/>
                      <a:pt x="106" y="86"/>
                      <a:pt x="115" y="78"/>
                    </a:cubicBezTo>
                    <a:cubicBezTo>
                      <a:pt x="119" y="80"/>
                      <a:pt x="122" y="81"/>
                      <a:pt x="127" y="81"/>
                    </a:cubicBezTo>
                    <a:cubicBezTo>
                      <a:pt x="142" y="81"/>
                      <a:pt x="130" y="61"/>
                      <a:pt x="144" y="59"/>
                    </a:cubicBezTo>
                    <a:cubicBezTo>
                      <a:pt x="162" y="57"/>
                      <a:pt x="169" y="52"/>
                      <a:pt x="185" y="52"/>
                    </a:cubicBezTo>
                    <a:cubicBezTo>
                      <a:pt x="198" y="49"/>
                      <a:pt x="206" y="42"/>
                      <a:pt x="218" y="42"/>
                    </a:cubicBezTo>
                    <a:cubicBezTo>
                      <a:pt x="226" y="42"/>
                      <a:pt x="229" y="56"/>
                      <a:pt x="237" y="56"/>
                    </a:cubicBezTo>
                    <a:cubicBezTo>
                      <a:pt x="237" y="52"/>
                      <a:pt x="235" y="50"/>
                      <a:pt x="235" y="47"/>
                    </a:cubicBezTo>
                    <a:cubicBezTo>
                      <a:pt x="239" y="42"/>
                      <a:pt x="239" y="42"/>
                      <a:pt x="239" y="42"/>
                    </a:cubicBezTo>
                    <a:cubicBezTo>
                      <a:pt x="244" y="51"/>
                      <a:pt x="252" y="50"/>
                      <a:pt x="260" y="53"/>
                    </a:cubicBezTo>
                    <a:cubicBezTo>
                      <a:pt x="262" y="53"/>
                      <a:pt x="267" y="53"/>
                      <a:pt x="267" y="53"/>
                    </a:cubicBezTo>
                    <a:cubicBezTo>
                      <a:pt x="266" y="50"/>
                      <a:pt x="263" y="47"/>
                      <a:pt x="263" y="44"/>
                    </a:cubicBezTo>
                    <a:cubicBezTo>
                      <a:pt x="263" y="38"/>
                      <a:pt x="270" y="38"/>
                      <a:pt x="274" y="38"/>
                    </a:cubicBezTo>
                    <a:cubicBezTo>
                      <a:pt x="293" y="38"/>
                      <a:pt x="303" y="48"/>
                      <a:pt x="314" y="53"/>
                    </a:cubicBezTo>
                    <a:cubicBezTo>
                      <a:pt x="334" y="53"/>
                      <a:pt x="334" y="53"/>
                      <a:pt x="334" y="53"/>
                    </a:cubicBezTo>
                    <a:cubicBezTo>
                      <a:pt x="327" y="50"/>
                      <a:pt x="309" y="44"/>
                      <a:pt x="309" y="36"/>
                    </a:cubicBezTo>
                    <a:cubicBezTo>
                      <a:pt x="309" y="29"/>
                      <a:pt x="322" y="31"/>
                      <a:pt x="326" y="30"/>
                    </a:cubicBezTo>
                    <a:cubicBezTo>
                      <a:pt x="323" y="27"/>
                      <a:pt x="320" y="27"/>
                      <a:pt x="318" y="24"/>
                    </a:cubicBezTo>
                    <a:cubicBezTo>
                      <a:pt x="330" y="18"/>
                      <a:pt x="341" y="15"/>
                      <a:pt x="355" y="15"/>
                    </a:cubicBezTo>
                    <a:cubicBezTo>
                      <a:pt x="366" y="15"/>
                      <a:pt x="373" y="15"/>
                      <a:pt x="382" y="18"/>
                    </a:cubicBezTo>
                    <a:cubicBezTo>
                      <a:pt x="391" y="18"/>
                      <a:pt x="391" y="18"/>
                      <a:pt x="391" y="18"/>
                    </a:cubicBezTo>
                    <a:cubicBezTo>
                      <a:pt x="391" y="13"/>
                      <a:pt x="391" y="13"/>
                      <a:pt x="391" y="13"/>
                    </a:cubicBezTo>
                    <a:cubicBezTo>
                      <a:pt x="398" y="12"/>
                      <a:pt x="402" y="13"/>
                      <a:pt x="409" y="13"/>
                    </a:cubicBezTo>
                    <a:cubicBezTo>
                      <a:pt x="430" y="13"/>
                      <a:pt x="447" y="0"/>
                      <a:pt x="470" y="0"/>
                    </a:cubicBezTo>
                    <a:cubicBezTo>
                      <a:pt x="495" y="0"/>
                      <a:pt x="512" y="0"/>
                      <a:pt x="534" y="0"/>
                    </a:cubicBezTo>
                    <a:cubicBezTo>
                      <a:pt x="560" y="0"/>
                      <a:pt x="579" y="17"/>
                      <a:pt x="600" y="26"/>
                    </a:cubicBezTo>
                    <a:cubicBezTo>
                      <a:pt x="612" y="31"/>
                      <a:pt x="627" y="28"/>
                      <a:pt x="638" y="30"/>
                    </a:cubicBezTo>
                    <a:cubicBezTo>
                      <a:pt x="636" y="46"/>
                      <a:pt x="606" y="44"/>
                      <a:pt x="594" y="48"/>
                    </a:cubicBezTo>
                    <a:cubicBezTo>
                      <a:pt x="497" y="53"/>
                      <a:pt x="497" y="53"/>
                      <a:pt x="497" y="53"/>
                    </a:cubicBezTo>
                    <a:cubicBezTo>
                      <a:pt x="505" y="59"/>
                      <a:pt x="579" y="50"/>
                      <a:pt x="587" y="53"/>
                    </a:cubicBezTo>
                    <a:cubicBezTo>
                      <a:pt x="586" y="57"/>
                      <a:pt x="567" y="75"/>
                      <a:pt x="570" y="75"/>
                    </a:cubicBezTo>
                    <a:cubicBezTo>
                      <a:pt x="581" y="75"/>
                      <a:pt x="607" y="50"/>
                      <a:pt x="622" y="50"/>
                    </a:cubicBezTo>
                    <a:cubicBezTo>
                      <a:pt x="630" y="50"/>
                      <a:pt x="633" y="57"/>
                      <a:pt x="633" y="64"/>
                    </a:cubicBezTo>
                    <a:cubicBezTo>
                      <a:pt x="633" y="67"/>
                      <a:pt x="605" y="97"/>
                      <a:pt x="603" y="102"/>
                    </a:cubicBezTo>
                    <a:cubicBezTo>
                      <a:pt x="615" y="99"/>
                      <a:pt x="637" y="70"/>
                      <a:pt x="644" y="64"/>
                    </a:cubicBezTo>
                    <a:cubicBezTo>
                      <a:pt x="655" y="64"/>
                      <a:pt x="674" y="64"/>
                      <a:pt x="674" y="64"/>
                    </a:cubicBezTo>
                    <a:cubicBezTo>
                      <a:pt x="674" y="64"/>
                      <a:pt x="682" y="66"/>
                      <a:pt x="684" y="66"/>
                    </a:cubicBezTo>
                    <a:cubicBezTo>
                      <a:pt x="692" y="63"/>
                      <a:pt x="693" y="60"/>
                      <a:pt x="700" y="57"/>
                    </a:cubicBezTo>
                    <a:cubicBezTo>
                      <a:pt x="721" y="57"/>
                      <a:pt x="721" y="57"/>
                      <a:pt x="721" y="57"/>
                    </a:cubicBezTo>
                    <a:cubicBezTo>
                      <a:pt x="723" y="52"/>
                      <a:pt x="726" y="51"/>
                      <a:pt x="730" y="51"/>
                    </a:cubicBezTo>
                    <a:cubicBezTo>
                      <a:pt x="736" y="51"/>
                      <a:pt x="756" y="61"/>
                      <a:pt x="756" y="67"/>
                    </a:cubicBezTo>
                    <a:cubicBezTo>
                      <a:pt x="756" y="72"/>
                      <a:pt x="748" y="76"/>
                      <a:pt x="745" y="77"/>
                    </a:cubicBezTo>
                    <a:cubicBezTo>
                      <a:pt x="731" y="82"/>
                      <a:pt x="722" y="94"/>
                      <a:pt x="702" y="94"/>
                    </a:cubicBezTo>
                    <a:cubicBezTo>
                      <a:pt x="707" y="97"/>
                      <a:pt x="708" y="97"/>
                      <a:pt x="711" y="94"/>
                    </a:cubicBezTo>
                    <a:cubicBezTo>
                      <a:pt x="711" y="107"/>
                      <a:pt x="699" y="107"/>
                      <a:pt x="691" y="109"/>
                    </a:cubicBezTo>
                    <a:cubicBezTo>
                      <a:pt x="694" y="115"/>
                      <a:pt x="691" y="110"/>
                      <a:pt x="691" y="114"/>
                    </a:cubicBezTo>
                    <a:cubicBezTo>
                      <a:pt x="691" y="121"/>
                      <a:pt x="680" y="123"/>
                      <a:pt x="671" y="125"/>
                    </a:cubicBezTo>
                    <a:cubicBezTo>
                      <a:pt x="672" y="130"/>
                      <a:pt x="671" y="130"/>
                      <a:pt x="671" y="132"/>
                    </a:cubicBezTo>
                    <a:cubicBezTo>
                      <a:pt x="671" y="141"/>
                      <a:pt x="662" y="144"/>
                      <a:pt x="654" y="150"/>
                    </a:cubicBezTo>
                    <a:cubicBezTo>
                      <a:pt x="648" y="154"/>
                      <a:pt x="649" y="165"/>
                      <a:pt x="646" y="169"/>
                    </a:cubicBezTo>
                    <a:cubicBezTo>
                      <a:pt x="651" y="172"/>
                      <a:pt x="655" y="169"/>
                      <a:pt x="659" y="169"/>
                    </a:cubicBezTo>
                    <a:cubicBezTo>
                      <a:pt x="667" y="169"/>
                      <a:pt x="673" y="174"/>
                      <a:pt x="677" y="178"/>
                    </a:cubicBezTo>
                    <a:cubicBezTo>
                      <a:pt x="675" y="179"/>
                      <a:pt x="672" y="180"/>
                      <a:pt x="669" y="180"/>
                    </a:cubicBezTo>
                    <a:cubicBezTo>
                      <a:pt x="671" y="187"/>
                      <a:pt x="688" y="185"/>
                      <a:pt x="688" y="196"/>
                    </a:cubicBezTo>
                    <a:cubicBezTo>
                      <a:pt x="688" y="206"/>
                      <a:pt x="665" y="202"/>
                      <a:pt x="657" y="202"/>
                    </a:cubicBezTo>
                    <a:cubicBezTo>
                      <a:pt x="652" y="202"/>
                      <a:pt x="648" y="206"/>
                      <a:pt x="648" y="209"/>
                    </a:cubicBezTo>
                    <a:cubicBezTo>
                      <a:pt x="648" y="217"/>
                      <a:pt x="656" y="217"/>
                      <a:pt x="663" y="217"/>
                    </a:cubicBezTo>
                    <a:cubicBezTo>
                      <a:pt x="663" y="226"/>
                      <a:pt x="669" y="229"/>
                      <a:pt x="669" y="236"/>
                    </a:cubicBezTo>
                    <a:cubicBezTo>
                      <a:pt x="669" y="239"/>
                      <a:pt x="667" y="243"/>
                      <a:pt x="669" y="245"/>
                    </a:cubicBezTo>
                    <a:cubicBezTo>
                      <a:pt x="662" y="245"/>
                      <a:pt x="655" y="245"/>
                      <a:pt x="655" y="251"/>
                    </a:cubicBezTo>
                    <a:cubicBezTo>
                      <a:pt x="655" y="258"/>
                      <a:pt x="667" y="258"/>
                      <a:pt x="673" y="260"/>
                    </a:cubicBezTo>
                    <a:cubicBezTo>
                      <a:pt x="670" y="267"/>
                      <a:pt x="661" y="271"/>
                      <a:pt x="653" y="272"/>
                    </a:cubicBezTo>
                    <a:cubicBezTo>
                      <a:pt x="653" y="275"/>
                      <a:pt x="655" y="277"/>
                      <a:pt x="657" y="278"/>
                    </a:cubicBezTo>
                    <a:cubicBezTo>
                      <a:pt x="654" y="292"/>
                      <a:pt x="637" y="286"/>
                      <a:pt x="633" y="295"/>
                    </a:cubicBezTo>
                    <a:cubicBezTo>
                      <a:pt x="628" y="292"/>
                      <a:pt x="623" y="290"/>
                      <a:pt x="620" y="285"/>
                    </a:cubicBezTo>
                    <a:cubicBezTo>
                      <a:pt x="613" y="285"/>
                      <a:pt x="613" y="285"/>
                      <a:pt x="613" y="285"/>
                    </a:cubicBezTo>
                    <a:cubicBezTo>
                      <a:pt x="618" y="297"/>
                      <a:pt x="637" y="293"/>
                      <a:pt x="637" y="305"/>
                    </a:cubicBezTo>
                    <a:cubicBezTo>
                      <a:pt x="637" y="310"/>
                      <a:pt x="636" y="317"/>
                      <a:pt x="631" y="317"/>
                    </a:cubicBezTo>
                    <a:cubicBezTo>
                      <a:pt x="623" y="317"/>
                      <a:pt x="609" y="306"/>
                      <a:pt x="607" y="297"/>
                    </a:cubicBezTo>
                    <a:cubicBezTo>
                      <a:pt x="603" y="298"/>
                      <a:pt x="602" y="297"/>
                      <a:pt x="601" y="297"/>
                    </a:cubicBezTo>
                    <a:cubicBezTo>
                      <a:pt x="601" y="304"/>
                      <a:pt x="601" y="304"/>
                      <a:pt x="601" y="304"/>
                    </a:cubicBezTo>
                    <a:cubicBezTo>
                      <a:pt x="617" y="320"/>
                      <a:pt x="645" y="327"/>
                      <a:pt x="645" y="352"/>
                    </a:cubicBezTo>
                    <a:cubicBezTo>
                      <a:pt x="645" y="357"/>
                      <a:pt x="638" y="358"/>
                      <a:pt x="633" y="358"/>
                    </a:cubicBezTo>
                    <a:cubicBezTo>
                      <a:pt x="612" y="358"/>
                      <a:pt x="617" y="336"/>
                      <a:pt x="599" y="336"/>
                    </a:cubicBezTo>
                    <a:cubicBezTo>
                      <a:pt x="596" y="336"/>
                      <a:pt x="594" y="337"/>
                      <a:pt x="592" y="336"/>
                    </a:cubicBezTo>
                    <a:cubicBezTo>
                      <a:pt x="592" y="342"/>
                      <a:pt x="596" y="343"/>
                      <a:pt x="596" y="347"/>
                    </a:cubicBezTo>
                    <a:cubicBezTo>
                      <a:pt x="596" y="351"/>
                      <a:pt x="589" y="352"/>
                      <a:pt x="587" y="352"/>
                    </a:cubicBezTo>
                    <a:cubicBezTo>
                      <a:pt x="587" y="366"/>
                      <a:pt x="626" y="364"/>
                      <a:pt x="635" y="367"/>
                    </a:cubicBezTo>
                    <a:cubicBezTo>
                      <a:pt x="629" y="372"/>
                      <a:pt x="624" y="373"/>
                      <a:pt x="616" y="375"/>
                    </a:cubicBezTo>
                    <a:cubicBezTo>
                      <a:pt x="602" y="380"/>
                      <a:pt x="597" y="393"/>
                      <a:pt x="584" y="397"/>
                    </a:cubicBezTo>
                    <a:cubicBezTo>
                      <a:pt x="569" y="402"/>
                      <a:pt x="556" y="400"/>
                      <a:pt x="539" y="408"/>
                    </a:cubicBezTo>
                    <a:cubicBezTo>
                      <a:pt x="518" y="408"/>
                      <a:pt x="518" y="408"/>
                      <a:pt x="518" y="408"/>
                    </a:cubicBezTo>
                    <a:cubicBezTo>
                      <a:pt x="514" y="410"/>
                      <a:pt x="510" y="412"/>
                      <a:pt x="510" y="415"/>
                    </a:cubicBezTo>
                    <a:cubicBezTo>
                      <a:pt x="498" y="423"/>
                      <a:pt x="498" y="423"/>
                      <a:pt x="498" y="423"/>
                    </a:cubicBezTo>
                    <a:cubicBezTo>
                      <a:pt x="490" y="430"/>
                      <a:pt x="490" y="438"/>
                      <a:pt x="483" y="445"/>
                    </a:cubicBezTo>
                    <a:cubicBezTo>
                      <a:pt x="474" y="454"/>
                      <a:pt x="459" y="452"/>
                      <a:pt x="450" y="458"/>
                    </a:cubicBezTo>
                    <a:cubicBezTo>
                      <a:pt x="443" y="458"/>
                      <a:pt x="443" y="458"/>
                      <a:pt x="443" y="458"/>
                    </a:cubicBezTo>
                    <a:cubicBezTo>
                      <a:pt x="443" y="449"/>
                      <a:pt x="443" y="449"/>
                      <a:pt x="443" y="449"/>
                    </a:cubicBezTo>
                    <a:cubicBezTo>
                      <a:pt x="437" y="452"/>
                      <a:pt x="438" y="457"/>
                      <a:pt x="435" y="460"/>
                    </a:cubicBezTo>
                    <a:cubicBezTo>
                      <a:pt x="425" y="470"/>
                      <a:pt x="401" y="466"/>
                      <a:pt x="401" y="480"/>
                    </a:cubicBezTo>
                    <a:cubicBezTo>
                      <a:pt x="401" y="482"/>
                      <a:pt x="402" y="483"/>
                      <a:pt x="402" y="485"/>
                    </a:cubicBezTo>
                    <a:cubicBezTo>
                      <a:pt x="401" y="486"/>
                      <a:pt x="399" y="488"/>
                      <a:pt x="399" y="490"/>
                    </a:cubicBezTo>
                    <a:cubicBezTo>
                      <a:pt x="399" y="493"/>
                      <a:pt x="405" y="495"/>
                      <a:pt x="405" y="500"/>
                    </a:cubicBezTo>
                    <a:cubicBezTo>
                      <a:pt x="405" y="515"/>
                      <a:pt x="384" y="510"/>
                      <a:pt x="384" y="523"/>
                    </a:cubicBezTo>
                    <a:cubicBezTo>
                      <a:pt x="384" y="531"/>
                      <a:pt x="383" y="543"/>
                      <a:pt x="384" y="547"/>
                    </a:cubicBezTo>
                    <a:cubicBezTo>
                      <a:pt x="374" y="552"/>
                      <a:pt x="379" y="575"/>
                      <a:pt x="367" y="575"/>
                    </a:cubicBezTo>
                    <a:cubicBezTo>
                      <a:pt x="364" y="575"/>
                      <a:pt x="363" y="573"/>
                      <a:pt x="362" y="571"/>
                    </a:cubicBezTo>
                    <a:cubicBezTo>
                      <a:pt x="356" y="571"/>
                      <a:pt x="356" y="574"/>
                      <a:pt x="353" y="574"/>
                    </a:cubicBezTo>
                    <a:cubicBezTo>
                      <a:pt x="342" y="574"/>
                      <a:pt x="343" y="554"/>
                      <a:pt x="332" y="554"/>
                    </a:cubicBezTo>
                    <a:cubicBezTo>
                      <a:pt x="326" y="554"/>
                      <a:pt x="319" y="559"/>
                      <a:pt x="313" y="560"/>
                    </a:cubicBezTo>
                    <a:cubicBezTo>
                      <a:pt x="310" y="550"/>
                      <a:pt x="306" y="553"/>
                      <a:pt x="299" y="547"/>
                    </a:cubicBezTo>
                    <a:cubicBezTo>
                      <a:pt x="296" y="546"/>
                      <a:pt x="297" y="539"/>
                      <a:pt x="296" y="539"/>
                    </a:cubicBezTo>
                    <a:cubicBezTo>
                      <a:pt x="287" y="531"/>
                      <a:pt x="270" y="512"/>
                      <a:pt x="270" y="499"/>
                    </a:cubicBezTo>
                    <a:cubicBezTo>
                      <a:pt x="270" y="493"/>
                      <a:pt x="274" y="494"/>
                      <a:pt x="277" y="490"/>
                    </a:cubicBezTo>
                    <a:cubicBezTo>
                      <a:pt x="270" y="482"/>
                      <a:pt x="268" y="493"/>
                      <a:pt x="260" y="489"/>
                    </a:cubicBezTo>
                    <a:cubicBezTo>
                      <a:pt x="259" y="487"/>
                      <a:pt x="257" y="479"/>
                      <a:pt x="256" y="475"/>
                    </a:cubicBezTo>
                    <a:cubicBezTo>
                      <a:pt x="253" y="466"/>
                      <a:pt x="241" y="461"/>
                      <a:pt x="241" y="449"/>
                    </a:cubicBezTo>
                    <a:cubicBezTo>
                      <a:pt x="241" y="445"/>
                      <a:pt x="244" y="443"/>
                      <a:pt x="246" y="438"/>
                    </a:cubicBezTo>
                    <a:cubicBezTo>
                      <a:pt x="243" y="437"/>
                      <a:pt x="240" y="436"/>
                      <a:pt x="237" y="438"/>
                    </a:cubicBezTo>
                    <a:cubicBezTo>
                      <a:pt x="237" y="428"/>
                      <a:pt x="237" y="428"/>
                      <a:pt x="237" y="428"/>
                    </a:cubicBezTo>
                    <a:cubicBezTo>
                      <a:pt x="243" y="420"/>
                      <a:pt x="246" y="411"/>
                      <a:pt x="255" y="404"/>
                    </a:cubicBezTo>
                    <a:lnTo>
                      <a:pt x="255" y="4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4" name="Freeform 89"/>
              <p:cNvSpPr/>
              <p:nvPr/>
            </p:nvSpPr>
            <p:spPr bwMode="auto">
              <a:xfrm>
                <a:off x="3470275" y="1443038"/>
                <a:ext cx="47625" cy="31750"/>
              </a:xfrm>
              <a:custGeom>
                <a:avLst/>
                <a:gdLst/>
                <a:ahLst/>
                <a:cxnLst>
                  <a:cxn ang="0">
                    <a:pos x="9" y="24"/>
                  </a:cxn>
                  <a:cxn ang="0">
                    <a:pos x="0" y="9"/>
                  </a:cxn>
                  <a:cxn ang="0">
                    <a:pos x="10" y="0"/>
                  </a:cxn>
                  <a:cxn ang="0">
                    <a:pos x="36" y="16"/>
                  </a:cxn>
                  <a:cxn ang="0">
                    <a:pos x="19" y="24"/>
                  </a:cxn>
                  <a:cxn ang="0">
                    <a:pos x="9" y="24"/>
                  </a:cxn>
                </a:cxnLst>
                <a:rect l="0" t="0" r="r" b="b"/>
                <a:pathLst>
                  <a:path w="36" h="24">
                    <a:moveTo>
                      <a:pt x="9" y="24"/>
                    </a:moveTo>
                    <a:cubicBezTo>
                      <a:pt x="5" y="24"/>
                      <a:pt x="0" y="14"/>
                      <a:pt x="0" y="9"/>
                    </a:cubicBezTo>
                    <a:cubicBezTo>
                      <a:pt x="0" y="2"/>
                      <a:pt x="6" y="0"/>
                      <a:pt x="10" y="0"/>
                    </a:cubicBezTo>
                    <a:cubicBezTo>
                      <a:pt x="21" y="0"/>
                      <a:pt x="25" y="12"/>
                      <a:pt x="36" y="16"/>
                    </a:cubicBezTo>
                    <a:cubicBezTo>
                      <a:pt x="35" y="23"/>
                      <a:pt x="26" y="24"/>
                      <a:pt x="19" y="24"/>
                    </a:cubicBezTo>
                    <a:lnTo>
                      <a:pt x="9" y="24"/>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5" name="Freeform 90"/>
              <p:cNvSpPr/>
              <p:nvPr/>
            </p:nvSpPr>
            <p:spPr bwMode="auto">
              <a:xfrm>
                <a:off x="4070350" y="1277938"/>
                <a:ext cx="26988" cy="15875"/>
              </a:xfrm>
              <a:custGeom>
                <a:avLst/>
                <a:gdLst/>
                <a:ahLst/>
                <a:cxnLst>
                  <a:cxn ang="0">
                    <a:pos x="6" y="12"/>
                  </a:cxn>
                  <a:cxn ang="0">
                    <a:pos x="0" y="5"/>
                  </a:cxn>
                  <a:cxn ang="0">
                    <a:pos x="4" y="0"/>
                  </a:cxn>
                  <a:cxn ang="0">
                    <a:pos x="12" y="0"/>
                  </a:cxn>
                  <a:cxn ang="0">
                    <a:pos x="12" y="5"/>
                  </a:cxn>
                  <a:cxn ang="0">
                    <a:pos x="20" y="5"/>
                  </a:cxn>
                  <a:cxn ang="0">
                    <a:pos x="6" y="12"/>
                  </a:cxn>
                </a:cxnLst>
                <a:rect l="0" t="0" r="r" b="b"/>
                <a:pathLst>
                  <a:path w="20" h="12">
                    <a:moveTo>
                      <a:pt x="6" y="12"/>
                    </a:moveTo>
                    <a:cubicBezTo>
                      <a:pt x="2" y="12"/>
                      <a:pt x="0" y="8"/>
                      <a:pt x="0" y="5"/>
                    </a:cubicBezTo>
                    <a:cubicBezTo>
                      <a:pt x="0" y="3"/>
                      <a:pt x="3" y="1"/>
                      <a:pt x="4" y="0"/>
                    </a:cubicBezTo>
                    <a:cubicBezTo>
                      <a:pt x="12" y="0"/>
                      <a:pt x="12" y="0"/>
                      <a:pt x="12" y="0"/>
                    </a:cubicBezTo>
                    <a:cubicBezTo>
                      <a:pt x="12" y="3"/>
                      <a:pt x="12" y="4"/>
                      <a:pt x="12" y="5"/>
                    </a:cubicBezTo>
                    <a:cubicBezTo>
                      <a:pt x="20" y="5"/>
                      <a:pt x="20" y="5"/>
                      <a:pt x="20" y="5"/>
                    </a:cubicBezTo>
                    <a:cubicBezTo>
                      <a:pt x="17" y="7"/>
                      <a:pt x="10" y="12"/>
                      <a:pt x="6"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6" name="Freeform 91"/>
              <p:cNvSpPr/>
              <p:nvPr/>
            </p:nvSpPr>
            <p:spPr bwMode="auto">
              <a:xfrm>
                <a:off x="3397250" y="1928813"/>
                <a:ext cx="109538" cy="106363"/>
              </a:xfrm>
              <a:custGeom>
                <a:avLst/>
                <a:gdLst/>
                <a:ahLst/>
                <a:cxnLst>
                  <a:cxn ang="0">
                    <a:pos x="4" y="67"/>
                  </a:cxn>
                  <a:cxn ang="0">
                    <a:pos x="0" y="62"/>
                  </a:cxn>
                  <a:cxn ang="0">
                    <a:pos x="8" y="54"/>
                  </a:cxn>
                  <a:cxn ang="0">
                    <a:pos x="8" y="51"/>
                  </a:cxn>
                  <a:cxn ang="0">
                    <a:pos x="4" y="49"/>
                  </a:cxn>
                  <a:cxn ang="0">
                    <a:pos x="28" y="13"/>
                  </a:cxn>
                  <a:cxn ang="0">
                    <a:pos x="41" y="0"/>
                  </a:cxn>
                  <a:cxn ang="0">
                    <a:pos x="44" y="4"/>
                  </a:cxn>
                  <a:cxn ang="0">
                    <a:pos x="32" y="27"/>
                  </a:cxn>
                  <a:cxn ang="0">
                    <a:pos x="32" y="31"/>
                  </a:cxn>
                  <a:cxn ang="0">
                    <a:pos x="39" y="27"/>
                  </a:cxn>
                  <a:cxn ang="0">
                    <a:pos x="46" y="29"/>
                  </a:cxn>
                  <a:cxn ang="0">
                    <a:pos x="44" y="32"/>
                  </a:cxn>
                  <a:cxn ang="0">
                    <a:pos x="44" y="36"/>
                  </a:cxn>
                  <a:cxn ang="0">
                    <a:pos x="52" y="36"/>
                  </a:cxn>
                  <a:cxn ang="0">
                    <a:pos x="52" y="38"/>
                  </a:cxn>
                  <a:cxn ang="0">
                    <a:pos x="57" y="36"/>
                  </a:cxn>
                  <a:cxn ang="0">
                    <a:pos x="70" y="36"/>
                  </a:cxn>
                  <a:cxn ang="0">
                    <a:pos x="69" y="51"/>
                  </a:cxn>
                  <a:cxn ang="0">
                    <a:pos x="74" y="49"/>
                  </a:cxn>
                  <a:cxn ang="0">
                    <a:pos x="70" y="56"/>
                  </a:cxn>
                  <a:cxn ang="0">
                    <a:pos x="73" y="63"/>
                  </a:cxn>
                  <a:cxn ang="0">
                    <a:pos x="79" y="60"/>
                  </a:cxn>
                  <a:cxn ang="0">
                    <a:pos x="82" y="70"/>
                  </a:cxn>
                  <a:cxn ang="0">
                    <a:pos x="75" y="80"/>
                  </a:cxn>
                  <a:cxn ang="0">
                    <a:pos x="71" y="75"/>
                  </a:cxn>
                  <a:cxn ang="0">
                    <a:pos x="67" y="74"/>
                  </a:cxn>
                  <a:cxn ang="0">
                    <a:pos x="63" y="62"/>
                  </a:cxn>
                  <a:cxn ang="0">
                    <a:pos x="50" y="74"/>
                  </a:cxn>
                  <a:cxn ang="0">
                    <a:pos x="47" y="74"/>
                  </a:cxn>
                  <a:cxn ang="0">
                    <a:pos x="52" y="67"/>
                  </a:cxn>
                  <a:cxn ang="0">
                    <a:pos x="40" y="65"/>
                  </a:cxn>
                  <a:cxn ang="0">
                    <a:pos x="31" y="67"/>
                  </a:cxn>
                  <a:cxn ang="0">
                    <a:pos x="18" y="64"/>
                  </a:cxn>
                  <a:cxn ang="0">
                    <a:pos x="4" y="67"/>
                  </a:cxn>
                </a:cxnLst>
                <a:rect l="0" t="0" r="r" b="b"/>
                <a:pathLst>
                  <a:path w="82" h="80">
                    <a:moveTo>
                      <a:pt x="4" y="67"/>
                    </a:moveTo>
                    <a:cubicBezTo>
                      <a:pt x="2" y="67"/>
                      <a:pt x="0" y="64"/>
                      <a:pt x="0" y="62"/>
                    </a:cubicBezTo>
                    <a:cubicBezTo>
                      <a:pt x="0" y="61"/>
                      <a:pt x="8" y="55"/>
                      <a:pt x="8" y="54"/>
                    </a:cubicBezTo>
                    <a:cubicBezTo>
                      <a:pt x="8" y="51"/>
                      <a:pt x="8" y="51"/>
                      <a:pt x="8" y="51"/>
                    </a:cubicBezTo>
                    <a:cubicBezTo>
                      <a:pt x="6" y="51"/>
                      <a:pt x="5" y="51"/>
                      <a:pt x="4" y="49"/>
                    </a:cubicBezTo>
                    <a:cubicBezTo>
                      <a:pt x="17" y="43"/>
                      <a:pt x="21" y="23"/>
                      <a:pt x="28" y="13"/>
                    </a:cubicBezTo>
                    <a:cubicBezTo>
                      <a:pt x="32" y="7"/>
                      <a:pt x="34" y="0"/>
                      <a:pt x="41" y="0"/>
                    </a:cubicBezTo>
                    <a:cubicBezTo>
                      <a:pt x="43" y="0"/>
                      <a:pt x="44" y="3"/>
                      <a:pt x="44" y="4"/>
                    </a:cubicBezTo>
                    <a:cubicBezTo>
                      <a:pt x="44" y="14"/>
                      <a:pt x="35" y="19"/>
                      <a:pt x="32" y="27"/>
                    </a:cubicBezTo>
                    <a:cubicBezTo>
                      <a:pt x="32" y="31"/>
                      <a:pt x="32" y="31"/>
                      <a:pt x="32" y="31"/>
                    </a:cubicBezTo>
                    <a:cubicBezTo>
                      <a:pt x="36" y="30"/>
                      <a:pt x="36" y="27"/>
                      <a:pt x="39" y="27"/>
                    </a:cubicBezTo>
                    <a:cubicBezTo>
                      <a:pt x="42" y="27"/>
                      <a:pt x="44" y="28"/>
                      <a:pt x="46" y="29"/>
                    </a:cubicBezTo>
                    <a:cubicBezTo>
                      <a:pt x="44" y="32"/>
                      <a:pt x="44" y="32"/>
                      <a:pt x="44" y="32"/>
                    </a:cubicBezTo>
                    <a:cubicBezTo>
                      <a:pt x="44" y="36"/>
                      <a:pt x="44" y="36"/>
                      <a:pt x="44" y="36"/>
                    </a:cubicBezTo>
                    <a:cubicBezTo>
                      <a:pt x="52" y="36"/>
                      <a:pt x="52" y="36"/>
                      <a:pt x="52" y="36"/>
                    </a:cubicBezTo>
                    <a:cubicBezTo>
                      <a:pt x="52" y="36"/>
                      <a:pt x="52" y="38"/>
                      <a:pt x="52" y="38"/>
                    </a:cubicBezTo>
                    <a:cubicBezTo>
                      <a:pt x="57" y="36"/>
                      <a:pt x="57" y="36"/>
                      <a:pt x="57" y="36"/>
                    </a:cubicBezTo>
                    <a:cubicBezTo>
                      <a:pt x="62" y="37"/>
                      <a:pt x="68" y="37"/>
                      <a:pt x="70" y="36"/>
                    </a:cubicBezTo>
                    <a:cubicBezTo>
                      <a:pt x="70" y="40"/>
                      <a:pt x="69" y="44"/>
                      <a:pt x="69" y="51"/>
                    </a:cubicBezTo>
                    <a:cubicBezTo>
                      <a:pt x="70" y="50"/>
                      <a:pt x="73" y="49"/>
                      <a:pt x="74" y="49"/>
                    </a:cubicBezTo>
                    <a:cubicBezTo>
                      <a:pt x="74" y="53"/>
                      <a:pt x="70" y="54"/>
                      <a:pt x="70" y="56"/>
                    </a:cubicBezTo>
                    <a:cubicBezTo>
                      <a:pt x="70" y="58"/>
                      <a:pt x="73" y="60"/>
                      <a:pt x="73" y="63"/>
                    </a:cubicBezTo>
                    <a:cubicBezTo>
                      <a:pt x="77" y="63"/>
                      <a:pt x="76" y="62"/>
                      <a:pt x="79" y="60"/>
                    </a:cubicBezTo>
                    <a:cubicBezTo>
                      <a:pt x="79" y="66"/>
                      <a:pt x="82" y="65"/>
                      <a:pt x="82" y="70"/>
                    </a:cubicBezTo>
                    <a:cubicBezTo>
                      <a:pt x="82" y="75"/>
                      <a:pt x="79" y="80"/>
                      <a:pt x="75" y="80"/>
                    </a:cubicBezTo>
                    <a:cubicBezTo>
                      <a:pt x="72" y="80"/>
                      <a:pt x="71" y="77"/>
                      <a:pt x="71" y="75"/>
                    </a:cubicBezTo>
                    <a:cubicBezTo>
                      <a:pt x="69" y="75"/>
                      <a:pt x="69" y="74"/>
                      <a:pt x="67" y="74"/>
                    </a:cubicBezTo>
                    <a:cubicBezTo>
                      <a:pt x="64" y="74"/>
                      <a:pt x="66" y="66"/>
                      <a:pt x="63" y="62"/>
                    </a:cubicBezTo>
                    <a:cubicBezTo>
                      <a:pt x="59" y="67"/>
                      <a:pt x="55" y="74"/>
                      <a:pt x="50" y="74"/>
                    </a:cubicBezTo>
                    <a:cubicBezTo>
                      <a:pt x="49" y="74"/>
                      <a:pt x="47" y="75"/>
                      <a:pt x="47" y="74"/>
                    </a:cubicBezTo>
                    <a:cubicBezTo>
                      <a:pt x="47" y="70"/>
                      <a:pt x="51" y="70"/>
                      <a:pt x="52" y="67"/>
                    </a:cubicBezTo>
                    <a:cubicBezTo>
                      <a:pt x="48" y="67"/>
                      <a:pt x="42" y="70"/>
                      <a:pt x="40" y="65"/>
                    </a:cubicBezTo>
                    <a:cubicBezTo>
                      <a:pt x="37" y="66"/>
                      <a:pt x="34" y="67"/>
                      <a:pt x="31" y="67"/>
                    </a:cubicBezTo>
                    <a:cubicBezTo>
                      <a:pt x="25" y="67"/>
                      <a:pt x="23" y="64"/>
                      <a:pt x="18" y="64"/>
                    </a:cubicBezTo>
                    <a:cubicBezTo>
                      <a:pt x="11" y="64"/>
                      <a:pt x="9" y="67"/>
                      <a:pt x="4" y="6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7" name="Freeform 92"/>
              <p:cNvSpPr/>
              <p:nvPr/>
            </p:nvSpPr>
            <p:spPr bwMode="auto">
              <a:xfrm>
                <a:off x="2427288" y="2314575"/>
                <a:ext cx="671513" cy="450850"/>
              </a:xfrm>
              <a:custGeom>
                <a:avLst/>
                <a:gdLst/>
                <a:ahLst/>
                <a:cxnLst>
                  <a:cxn ang="0">
                    <a:pos x="250" y="98"/>
                  </a:cxn>
                  <a:cxn ang="0">
                    <a:pos x="246" y="141"/>
                  </a:cxn>
                  <a:cxn ang="0">
                    <a:pos x="251" y="160"/>
                  </a:cxn>
                  <a:cxn ang="0">
                    <a:pos x="281" y="192"/>
                  </a:cxn>
                  <a:cxn ang="0">
                    <a:pos x="312" y="191"/>
                  </a:cxn>
                  <a:cxn ang="0">
                    <a:pos x="327" y="187"/>
                  </a:cxn>
                  <a:cxn ang="0">
                    <a:pos x="363" y="152"/>
                  </a:cxn>
                  <a:cxn ang="0">
                    <a:pos x="382" y="154"/>
                  </a:cxn>
                  <a:cxn ang="0">
                    <a:pos x="374" y="180"/>
                  </a:cxn>
                  <a:cxn ang="0">
                    <a:pos x="369" y="192"/>
                  </a:cxn>
                  <a:cxn ang="0">
                    <a:pos x="365" y="213"/>
                  </a:cxn>
                  <a:cxn ang="0">
                    <a:pos x="357" y="224"/>
                  </a:cxn>
                  <a:cxn ang="0">
                    <a:pos x="405" y="226"/>
                  </a:cxn>
                  <a:cxn ang="0">
                    <a:pos x="426" y="242"/>
                  </a:cxn>
                  <a:cxn ang="0">
                    <a:pos x="423" y="289"/>
                  </a:cxn>
                  <a:cxn ang="0">
                    <a:pos x="451" y="316"/>
                  </a:cxn>
                  <a:cxn ang="0">
                    <a:pos x="504" y="322"/>
                  </a:cxn>
                  <a:cxn ang="0">
                    <a:pos x="488" y="329"/>
                  </a:cxn>
                  <a:cxn ang="0">
                    <a:pos x="480" y="316"/>
                  </a:cxn>
                  <a:cxn ang="0">
                    <a:pos x="468" y="332"/>
                  </a:cxn>
                  <a:cxn ang="0">
                    <a:pos x="446" y="326"/>
                  </a:cxn>
                  <a:cxn ang="0">
                    <a:pos x="431" y="323"/>
                  </a:cxn>
                  <a:cxn ang="0">
                    <a:pos x="406" y="302"/>
                  </a:cxn>
                  <a:cxn ang="0">
                    <a:pos x="402" y="306"/>
                  </a:cxn>
                  <a:cxn ang="0">
                    <a:pos x="391" y="281"/>
                  </a:cxn>
                  <a:cxn ang="0">
                    <a:pos x="372" y="260"/>
                  </a:cxn>
                  <a:cxn ang="0">
                    <a:pos x="345" y="255"/>
                  </a:cxn>
                  <a:cxn ang="0">
                    <a:pos x="294" y="226"/>
                  </a:cxn>
                  <a:cxn ang="0">
                    <a:pos x="282" y="222"/>
                  </a:cxn>
                  <a:cxn ang="0">
                    <a:pos x="256" y="227"/>
                  </a:cxn>
                  <a:cxn ang="0">
                    <a:pos x="221" y="214"/>
                  </a:cxn>
                  <a:cxn ang="0">
                    <a:pos x="195" y="203"/>
                  </a:cxn>
                  <a:cxn ang="0">
                    <a:pos x="175" y="195"/>
                  </a:cxn>
                  <a:cxn ang="0">
                    <a:pos x="148" y="172"/>
                  </a:cxn>
                  <a:cxn ang="0">
                    <a:pos x="148" y="150"/>
                  </a:cxn>
                  <a:cxn ang="0">
                    <a:pos x="102" y="101"/>
                  </a:cxn>
                  <a:cxn ang="0">
                    <a:pos x="82" y="68"/>
                  </a:cxn>
                  <a:cxn ang="0">
                    <a:pos x="62" y="53"/>
                  </a:cxn>
                  <a:cxn ang="0">
                    <a:pos x="49" y="22"/>
                  </a:cxn>
                  <a:cxn ang="0">
                    <a:pos x="28" y="19"/>
                  </a:cxn>
                  <a:cxn ang="0">
                    <a:pos x="49" y="53"/>
                  </a:cxn>
                  <a:cxn ang="0">
                    <a:pos x="73" y="95"/>
                  </a:cxn>
                  <a:cxn ang="0">
                    <a:pos x="96" y="130"/>
                  </a:cxn>
                  <a:cxn ang="0">
                    <a:pos x="86" y="127"/>
                  </a:cxn>
                  <a:cxn ang="0">
                    <a:pos x="65" y="109"/>
                  </a:cxn>
                  <a:cxn ang="0">
                    <a:pos x="52" y="84"/>
                  </a:cxn>
                  <a:cxn ang="0">
                    <a:pos x="40" y="69"/>
                  </a:cxn>
                  <a:cxn ang="0">
                    <a:pos x="11" y="24"/>
                  </a:cxn>
                  <a:cxn ang="0">
                    <a:pos x="0" y="0"/>
                  </a:cxn>
                  <a:cxn ang="0">
                    <a:pos x="76" y="16"/>
                  </a:cxn>
                  <a:cxn ang="0">
                    <a:pos x="113" y="10"/>
                  </a:cxn>
                  <a:cxn ang="0">
                    <a:pos x="152" y="29"/>
                  </a:cxn>
                  <a:cxn ang="0">
                    <a:pos x="188" y="38"/>
                  </a:cxn>
                  <a:cxn ang="0">
                    <a:pos x="249" y="90"/>
                  </a:cxn>
                  <a:cxn ang="0">
                    <a:pos x="247" y="86"/>
                  </a:cxn>
                </a:cxnLst>
                <a:rect l="0" t="0" r="r" b="b"/>
                <a:pathLst>
                  <a:path w="504" h="338">
                    <a:moveTo>
                      <a:pt x="248" y="91"/>
                    </a:moveTo>
                    <a:cubicBezTo>
                      <a:pt x="249" y="94"/>
                      <a:pt x="250" y="96"/>
                      <a:pt x="250" y="98"/>
                    </a:cubicBezTo>
                    <a:cubicBezTo>
                      <a:pt x="250" y="106"/>
                      <a:pt x="247" y="109"/>
                      <a:pt x="246" y="116"/>
                    </a:cubicBezTo>
                    <a:cubicBezTo>
                      <a:pt x="246" y="141"/>
                      <a:pt x="246" y="141"/>
                      <a:pt x="246" y="141"/>
                    </a:cubicBezTo>
                    <a:cubicBezTo>
                      <a:pt x="245" y="144"/>
                      <a:pt x="248" y="148"/>
                      <a:pt x="249" y="150"/>
                    </a:cubicBezTo>
                    <a:cubicBezTo>
                      <a:pt x="251" y="154"/>
                      <a:pt x="249" y="156"/>
                      <a:pt x="251" y="160"/>
                    </a:cubicBezTo>
                    <a:cubicBezTo>
                      <a:pt x="252" y="164"/>
                      <a:pt x="258" y="170"/>
                      <a:pt x="261" y="173"/>
                    </a:cubicBezTo>
                    <a:cubicBezTo>
                      <a:pt x="269" y="181"/>
                      <a:pt x="269" y="188"/>
                      <a:pt x="281" y="192"/>
                    </a:cubicBezTo>
                    <a:cubicBezTo>
                      <a:pt x="285" y="193"/>
                      <a:pt x="285" y="197"/>
                      <a:pt x="288" y="197"/>
                    </a:cubicBezTo>
                    <a:cubicBezTo>
                      <a:pt x="297" y="197"/>
                      <a:pt x="304" y="191"/>
                      <a:pt x="312" y="191"/>
                    </a:cubicBezTo>
                    <a:cubicBezTo>
                      <a:pt x="317" y="191"/>
                      <a:pt x="319" y="194"/>
                      <a:pt x="321" y="194"/>
                    </a:cubicBezTo>
                    <a:cubicBezTo>
                      <a:pt x="324" y="194"/>
                      <a:pt x="327" y="188"/>
                      <a:pt x="327" y="187"/>
                    </a:cubicBezTo>
                    <a:cubicBezTo>
                      <a:pt x="329" y="181"/>
                      <a:pt x="336" y="176"/>
                      <a:pt x="336" y="169"/>
                    </a:cubicBezTo>
                    <a:cubicBezTo>
                      <a:pt x="336" y="156"/>
                      <a:pt x="351" y="152"/>
                      <a:pt x="363" y="152"/>
                    </a:cubicBezTo>
                    <a:cubicBezTo>
                      <a:pt x="367" y="152"/>
                      <a:pt x="370" y="152"/>
                      <a:pt x="372" y="153"/>
                    </a:cubicBezTo>
                    <a:cubicBezTo>
                      <a:pt x="373" y="154"/>
                      <a:pt x="379" y="154"/>
                      <a:pt x="382" y="154"/>
                    </a:cubicBezTo>
                    <a:cubicBezTo>
                      <a:pt x="382" y="155"/>
                      <a:pt x="382" y="157"/>
                      <a:pt x="382" y="158"/>
                    </a:cubicBezTo>
                    <a:cubicBezTo>
                      <a:pt x="382" y="164"/>
                      <a:pt x="374" y="172"/>
                      <a:pt x="374" y="180"/>
                    </a:cubicBezTo>
                    <a:cubicBezTo>
                      <a:pt x="374" y="188"/>
                      <a:pt x="372" y="191"/>
                      <a:pt x="369" y="195"/>
                    </a:cubicBezTo>
                    <a:cubicBezTo>
                      <a:pt x="369" y="194"/>
                      <a:pt x="369" y="193"/>
                      <a:pt x="369" y="192"/>
                    </a:cubicBezTo>
                    <a:cubicBezTo>
                      <a:pt x="368" y="192"/>
                      <a:pt x="367" y="192"/>
                      <a:pt x="365" y="192"/>
                    </a:cubicBezTo>
                    <a:cubicBezTo>
                      <a:pt x="365" y="197"/>
                      <a:pt x="365" y="207"/>
                      <a:pt x="365" y="213"/>
                    </a:cubicBezTo>
                    <a:cubicBezTo>
                      <a:pt x="365" y="217"/>
                      <a:pt x="360" y="219"/>
                      <a:pt x="357" y="222"/>
                    </a:cubicBezTo>
                    <a:cubicBezTo>
                      <a:pt x="357" y="223"/>
                      <a:pt x="357" y="223"/>
                      <a:pt x="357" y="224"/>
                    </a:cubicBezTo>
                    <a:cubicBezTo>
                      <a:pt x="357" y="227"/>
                      <a:pt x="360" y="229"/>
                      <a:pt x="363" y="229"/>
                    </a:cubicBezTo>
                    <a:cubicBezTo>
                      <a:pt x="377" y="229"/>
                      <a:pt x="389" y="226"/>
                      <a:pt x="405" y="226"/>
                    </a:cubicBezTo>
                    <a:cubicBezTo>
                      <a:pt x="415" y="226"/>
                      <a:pt x="418" y="234"/>
                      <a:pt x="426" y="236"/>
                    </a:cubicBezTo>
                    <a:cubicBezTo>
                      <a:pt x="426" y="238"/>
                      <a:pt x="426" y="240"/>
                      <a:pt x="426" y="242"/>
                    </a:cubicBezTo>
                    <a:cubicBezTo>
                      <a:pt x="426" y="246"/>
                      <a:pt x="425" y="257"/>
                      <a:pt x="423" y="262"/>
                    </a:cubicBezTo>
                    <a:cubicBezTo>
                      <a:pt x="423" y="272"/>
                      <a:pt x="423" y="281"/>
                      <a:pt x="423" y="289"/>
                    </a:cubicBezTo>
                    <a:cubicBezTo>
                      <a:pt x="423" y="298"/>
                      <a:pt x="432" y="302"/>
                      <a:pt x="439" y="306"/>
                    </a:cubicBezTo>
                    <a:cubicBezTo>
                      <a:pt x="444" y="308"/>
                      <a:pt x="444" y="316"/>
                      <a:pt x="451" y="316"/>
                    </a:cubicBezTo>
                    <a:cubicBezTo>
                      <a:pt x="463" y="316"/>
                      <a:pt x="469" y="307"/>
                      <a:pt x="479" y="307"/>
                    </a:cubicBezTo>
                    <a:cubicBezTo>
                      <a:pt x="491" y="307"/>
                      <a:pt x="497" y="316"/>
                      <a:pt x="504" y="322"/>
                    </a:cubicBezTo>
                    <a:cubicBezTo>
                      <a:pt x="503" y="323"/>
                      <a:pt x="494" y="333"/>
                      <a:pt x="493" y="332"/>
                    </a:cubicBezTo>
                    <a:cubicBezTo>
                      <a:pt x="492" y="331"/>
                      <a:pt x="488" y="330"/>
                      <a:pt x="488" y="329"/>
                    </a:cubicBezTo>
                    <a:cubicBezTo>
                      <a:pt x="488" y="327"/>
                      <a:pt x="490" y="326"/>
                      <a:pt x="491" y="324"/>
                    </a:cubicBezTo>
                    <a:cubicBezTo>
                      <a:pt x="486" y="322"/>
                      <a:pt x="484" y="316"/>
                      <a:pt x="480" y="316"/>
                    </a:cubicBezTo>
                    <a:cubicBezTo>
                      <a:pt x="476" y="316"/>
                      <a:pt x="464" y="325"/>
                      <a:pt x="464" y="328"/>
                    </a:cubicBezTo>
                    <a:cubicBezTo>
                      <a:pt x="464" y="330"/>
                      <a:pt x="467" y="331"/>
                      <a:pt x="468" y="332"/>
                    </a:cubicBezTo>
                    <a:cubicBezTo>
                      <a:pt x="467" y="336"/>
                      <a:pt x="465" y="338"/>
                      <a:pt x="461" y="338"/>
                    </a:cubicBezTo>
                    <a:cubicBezTo>
                      <a:pt x="454" y="338"/>
                      <a:pt x="450" y="330"/>
                      <a:pt x="446" y="326"/>
                    </a:cubicBezTo>
                    <a:cubicBezTo>
                      <a:pt x="443" y="323"/>
                      <a:pt x="436" y="326"/>
                      <a:pt x="433" y="326"/>
                    </a:cubicBezTo>
                    <a:cubicBezTo>
                      <a:pt x="432" y="326"/>
                      <a:pt x="431" y="324"/>
                      <a:pt x="431" y="323"/>
                    </a:cubicBezTo>
                    <a:cubicBezTo>
                      <a:pt x="424" y="322"/>
                      <a:pt x="424" y="318"/>
                      <a:pt x="423" y="314"/>
                    </a:cubicBezTo>
                    <a:cubicBezTo>
                      <a:pt x="421" y="311"/>
                      <a:pt x="406" y="302"/>
                      <a:pt x="406" y="302"/>
                    </a:cubicBezTo>
                    <a:cubicBezTo>
                      <a:pt x="405" y="304"/>
                      <a:pt x="405" y="305"/>
                      <a:pt x="406" y="306"/>
                    </a:cubicBezTo>
                    <a:cubicBezTo>
                      <a:pt x="402" y="306"/>
                      <a:pt x="402" y="306"/>
                      <a:pt x="402" y="306"/>
                    </a:cubicBezTo>
                    <a:cubicBezTo>
                      <a:pt x="395" y="302"/>
                      <a:pt x="399" y="296"/>
                      <a:pt x="397" y="289"/>
                    </a:cubicBezTo>
                    <a:cubicBezTo>
                      <a:pt x="396" y="285"/>
                      <a:pt x="394" y="284"/>
                      <a:pt x="391" y="281"/>
                    </a:cubicBezTo>
                    <a:cubicBezTo>
                      <a:pt x="384" y="274"/>
                      <a:pt x="377" y="270"/>
                      <a:pt x="374" y="260"/>
                    </a:cubicBezTo>
                    <a:cubicBezTo>
                      <a:pt x="373" y="260"/>
                      <a:pt x="372" y="260"/>
                      <a:pt x="372" y="260"/>
                    </a:cubicBezTo>
                    <a:cubicBezTo>
                      <a:pt x="368" y="260"/>
                      <a:pt x="366" y="262"/>
                      <a:pt x="363" y="262"/>
                    </a:cubicBezTo>
                    <a:cubicBezTo>
                      <a:pt x="355" y="262"/>
                      <a:pt x="350" y="257"/>
                      <a:pt x="345" y="255"/>
                    </a:cubicBezTo>
                    <a:cubicBezTo>
                      <a:pt x="336" y="251"/>
                      <a:pt x="330" y="253"/>
                      <a:pt x="321" y="248"/>
                    </a:cubicBezTo>
                    <a:cubicBezTo>
                      <a:pt x="308" y="242"/>
                      <a:pt x="306" y="232"/>
                      <a:pt x="294" y="226"/>
                    </a:cubicBezTo>
                    <a:cubicBezTo>
                      <a:pt x="291" y="226"/>
                      <a:pt x="291" y="226"/>
                      <a:pt x="291" y="226"/>
                    </a:cubicBezTo>
                    <a:cubicBezTo>
                      <a:pt x="288" y="224"/>
                      <a:pt x="285" y="222"/>
                      <a:pt x="282" y="222"/>
                    </a:cubicBezTo>
                    <a:cubicBezTo>
                      <a:pt x="274" y="222"/>
                      <a:pt x="272" y="231"/>
                      <a:pt x="265" y="231"/>
                    </a:cubicBezTo>
                    <a:cubicBezTo>
                      <a:pt x="261" y="231"/>
                      <a:pt x="258" y="228"/>
                      <a:pt x="256" y="227"/>
                    </a:cubicBezTo>
                    <a:cubicBezTo>
                      <a:pt x="252" y="225"/>
                      <a:pt x="249" y="226"/>
                      <a:pt x="246" y="226"/>
                    </a:cubicBezTo>
                    <a:cubicBezTo>
                      <a:pt x="241" y="226"/>
                      <a:pt x="226" y="216"/>
                      <a:pt x="221" y="214"/>
                    </a:cubicBezTo>
                    <a:cubicBezTo>
                      <a:pt x="216" y="211"/>
                      <a:pt x="213" y="214"/>
                      <a:pt x="208" y="213"/>
                    </a:cubicBezTo>
                    <a:cubicBezTo>
                      <a:pt x="202" y="211"/>
                      <a:pt x="201" y="206"/>
                      <a:pt x="195" y="203"/>
                    </a:cubicBezTo>
                    <a:cubicBezTo>
                      <a:pt x="189" y="200"/>
                      <a:pt x="186" y="201"/>
                      <a:pt x="180" y="198"/>
                    </a:cubicBezTo>
                    <a:cubicBezTo>
                      <a:pt x="177" y="197"/>
                      <a:pt x="177" y="196"/>
                      <a:pt x="175" y="195"/>
                    </a:cubicBezTo>
                    <a:cubicBezTo>
                      <a:pt x="170" y="190"/>
                      <a:pt x="156" y="187"/>
                      <a:pt x="155" y="181"/>
                    </a:cubicBezTo>
                    <a:cubicBezTo>
                      <a:pt x="151" y="181"/>
                      <a:pt x="148" y="176"/>
                      <a:pt x="148" y="172"/>
                    </a:cubicBezTo>
                    <a:cubicBezTo>
                      <a:pt x="148" y="167"/>
                      <a:pt x="153" y="165"/>
                      <a:pt x="153" y="160"/>
                    </a:cubicBezTo>
                    <a:cubicBezTo>
                      <a:pt x="153" y="154"/>
                      <a:pt x="149" y="153"/>
                      <a:pt x="148" y="150"/>
                    </a:cubicBezTo>
                    <a:cubicBezTo>
                      <a:pt x="143" y="134"/>
                      <a:pt x="128" y="121"/>
                      <a:pt x="118" y="111"/>
                    </a:cubicBezTo>
                    <a:cubicBezTo>
                      <a:pt x="114" y="107"/>
                      <a:pt x="107" y="105"/>
                      <a:pt x="102" y="101"/>
                    </a:cubicBezTo>
                    <a:cubicBezTo>
                      <a:pt x="99" y="97"/>
                      <a:pt x="102" y="93"/>
                      <a:pt x="100" y="88"/>
                    </a:cubicBezTo>
                    <a:cubicBezTo>
                      <a:pt x="96" y="80"/>
                      <a:pt x="82" y="79"/>
                      <a:pt x="82" y="68"/>
                    </a:cubicBezTo>
                    <a:cubicBezTo>
                      <a:pt x="78" y="68"/>
                      <a:pt x="79" y="67"/>
                      <a:pt x="77" y="68"/>
                    </a:cubicBezTo>
                    <a:cubicBezTo>
                      <a:pt x="72" y="63"/>
                      <a:pt x="67" y="58"/>
                      <a:pt x="62" y="53"/>
                    </a:cubicBezTo>
                    <a:cubicBezTo>
                      <a:pt x="58" y="49"/>
                      <a:pt x="60" y="42"/>
                      <a:pt x="56" y="38"/>
                    </a:cubicBezTo>
                    <a:cubicBezTo>
                      <a:pt x="52" y="34"/>
                      <a:pt x="53" y="24"/>
                      <a:pt x="49" y="22"/>
                    </a:cubicBezTo>
                    <a:cubicBezTo>
                      <a:pt x="42" y="19"/>
                      <a:pt x="35" y="19"/>
                      <a:pt x="29" y="13"/>
                    </a:cubicBezTo>
                    <a:cubicBezTo>
                      <a:pt x="27" y="15"/>
                      <a:pt x="28" y="18"/>
                      <a:pt x="28" y="19"/>
                    </a:cubicBezTo>
                    <a:cubicBezTo>
                      <a:pt x="28" y="28"/>
                      <a:pt x="32" y="34"/>
                      <a:pt x="36" y="41"/>
                    </a:cubicBezTo>
                    <a:cubicBezTo>
                      <a:pt x="39" y="48"/>
                      <a:pt x="45" y="48"/>
                      <a:pt x="49" y="53"/>
                    </a:cubicBezTo>
                    <a:cubicBezTo>
                      <a:pt x="55" y="59"/>
                      <a:pt x="56" y="63"/>
                      <a:pt x="58" y="71"/>
                    </a:cubicBezTo>
                    <a:cubicBezTo>
                      <a:pt x="61" y="81"/>
                      <a:pt x="70" y="86"/>
                      <a:pt x="73" y="95"/>
                    </a:cubicBezTo>
                    <a:cubicBezTo>
                      <a:pt x="77" y="106"/>
                      <a:pt x="80" y="117"/>
                      <a:pt x="87" y="122"/>
                    </a:cubicBezTo>
                    <a:cubicBezTo>
                      <a:pt x="91" y="119"/>
                      <a:pt x="96" y="126"/>
                      <a:pt x="96" y="130"/>
                    </a:cubicBezTo>
                    <a:cubicBezTo>
                      <a:pt x="96" y="132"/>
                      <a:pt x="95" y="136"/>
                      <a:pt x="93" y="136"/>
                    </a:cubicBezTo>
                    <a:cubicBezTo>
                      <a:pt x="92" y="136"/>
                      <a:pt x="86" y="129"/>
                      <a:pt x="86" y="127"/>
                    </a:cubicBezTo>
                    <a:cubicBezTo>
                      <a:pt x="78" y="127"/>
                      <a:pt x="74" y="117"/>
                      <a:pt x="69" y="113"/>
                    </a:cubicBezTo>
                    <a:cubicBezTo>
                      <a:pt x="66" y="112"/>
                      <a:pt x="66" y="112"/>
                      <a:pt x="65" y="109"/>
                    </a:cubicBezTo>
                    <a:cubicBezTo>
                      <a:pt x="65" y="98"/>
                      <a:pt x="65" y="98"/>
                      <a:pt x="65" y="98"/>
                    </a:cubicBezTo>
                    <a:cubicBezTo>
                      <a:pt x="60" y="93"/>
                      <a:pt x="56" y="88"/>
                      <a:pt x="52" y="84"/>
                    </a:cubicBezTo>
                    <a:cubicBezTo>
                      <a:pt x="46" y="78"/>
                      <a:pt x="36" y="79"/>
                      <a:pt x="31" y="72"/>
                    </a:cubicBezTo>
                    <a:cubicBezTo>
                      <a:pt x="34" y="72"/>
                      <a:pt x="44" y="74"/>
                      <a:pt x="40" y="69"/>
                    </a:cubicBezTo>
                    <a:cubicBezTo>
                      <a:pt x="34" y="59"/>
                      <a:pt x="26" y="50"/>
                      <a:pt x="19" y="45"/>
                    </a:cubicBezTo>
                    <a:cubicBezTo>
                      <a:pt x="14" y="41"/>
                      <a:pt x="14" y="29"/>
                      <a:pt x="11" y="24"/>
                    </a:cubicBezTo>
                    <a:cubicBezTo>
                      <a:pt x="7" y="16"/>
                      <a:pt x="3" y="13"/>
                      <a:pt x="0" y="3"/>
                    </a:cubicBezTo>
                    <a:cubicBezTo>
                      <a:pt x="0" y="0"/>
                      <a:pt x="0" y="0"/>
                      <a:pt x="0" y="0"/>
                    </a:cubicBezTo>
                    <a:cubicBezTo>
                      <a:pt x="29" y="0"/>
                      <a:pt x="29" y="0"/>
                      <a:pt x="29" y="0"/>
                    </a:cubicBezTo>
                    <a:cubicBezTo>
                      <a:pt x="76" y="16"/>
                      <a:pt x="76" y="16"/>
                      <a:pt x="76" y="16"/>
                    </a:cubicBezTo>
                    <a:cubicBezTo>
                      <a:pt x="113" y="16"/>
                      <a:pt x="113" y="16"/>
                      <a:pt x="113" y="16"/>
                    </a:cubicBezTo>
                    <a:cubicBezTo>
                      <a:pt x="113" y="10"/>
                      <a:pt x="113" y="10"/>
                      <a:pt x="113" y="10"/>
                    </a:cubicBezTo>
                    <a:cubicBezTo>
                      <a:pt x="121" y="10"/>
                      <a:pt x="121" y="10"/>
                      <a:pt x="121" y="10"/>
                    </a:cubicBezTo>
                    <a:cubicBezTo>
                      <a:pt x="136" y="14"/>
                      <a:pt x="145" y="16"/>
                      <a:pt x="152" y="29"/>
                    </a:cubicBezTo>
                    <a:cubicBezTo>
                      <a:pt x="156" y="35"/>
                      <a:pt x="163" y="50"/>
                      <a:pt x="172" y="50"/>
                    </a:cubicBezTo>
                    <a:cubicBezTo>
                      <a:pt x="181" y="50"/>
                      <a:pt x="178" y="38"/>
                      <a:pt x="188" y="38"/>
                    </a:cubicBezTo>
                    <a:cubicBezTo>
                      <a:pt x="214" y="38"/>
                      <a:pt x="213" y="70"/>
                      <a:pt x="227" y="84"/>
                    </a:cubicBezTo>
                    <a:cubicBezTo>
                      <a:pt x="231" y="87"/>
                      <a:pt x="242" y="90"/>
                      <a:pt x="249" y="90"/>
                    </a:cubicBezTo>
                    <a:cubicBezTo>
                      <a:pt x="249" y="89"/>
                      <a:pt x="247" y="87"/>
                      <a:pt x="247" y="86"/>
                    </a:cubicBezTo>
                    <a:cubicBezTo>
                      <a:pt x="247" y="86"/>
                      <a:pt x="247" y="86"/>
                      <a:pt x="247" y="86"/>
                    </a:cubicBezTo>
                    <a:lnTo>
                      <a:pt x="248" y="91"/>
                    </a:lnTo>
                    <a:close/>
                  </a:path>
                </a:pathLst>
              </a:custGeom>
              <a:grpFill/>
              <a:ln w="9525">
                <a:noFill/>
                <a:round/>
              </a:ln>
            </p:spPr>
            <p:txBody>
              <a:bodyPr vert="horz" wrap="square" lIns="121920" tIns="60960" rIns="121920" bIns="60960" numCol="1" anchor="t" anchorCtr="0" compatLnSpc="1"/>
              <a:lstStyle/>
              <a:p>
                <a:endParaRPr lang="en-US" sz="3555"/>
              </a:p>
            </p:txBody>
          </p:sp>
          <p:sp>
            <p:nvSpPr>
              <p:cNvPr id="258" name="Freeform 93"/>
              <p:cNvSpPr/>
              <p:nvPr/>
            </p:nvSpPr>
            <p:spPr bwMode="auto">
              <a:xfrm>
                <a:off x="3016250" y="1895475"/>
                <a:ext cx="20638" cy="9525"/>
              </a:xfrm>
              <a:custGeom>
                <a:avLst/>
                <a:gdLst/>
                <a:ahLst/>
                <a:cxnLst>
                  <a:cxn ang="0">
                    <a:pos x="0" y="0"/>
                  </a:cxn>
                  <a:cxn ang="0">
                    <a:pos x="15" y="7"/>
                  </a:cxn>
                  <a:cxn ang="0">
                    <a:pos x="12" y="7"/>
                  </a:cxn>
                  <a:cxn ang="0">
                    <a:pos x="0" y="3"/>
                  </a:cxn>
                  <a:cxn ang="0">
                    <a:pos x="0" y="0"/>
                  </a:cxn>
                </a:cxnLst>
                <a:rect l="0" t="0" r="r" b="b"/>
                <a:pathLst>
                  <a:path w="15" h="8">
                    <a:moveTo>
                      <a:pt x="0" y="0"/>
                    </a:moveTo>
                    <a:cubicBezTo>
                      <a:pt x="7" y="0"/>
                      <a:pt x="15" y="1"/>
                      <a:pt x="15" y="7"/>
                    </a:cubicBezTo>
                    <a:cubicBezTo>
                      <a:pt x="15" y="8"/>
                      <a:pt x="13" y="7"/>
                      <a:pt x="12" y="7"/>
                    </a:cubicBezTo>
                    <a:cubicBezTo>
                      <a:pt x="8" y="7"/>
                      <a:pt x="2" y="5"/>
                      <a:pt x="0" y="3"/>
                    </a:cubicBezTo>
                    <a:cubicBezTo>
                      <a:pt x="0" y="2"/>
                      <a:pt x="0" y="1"/>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59" name="Freeform 94"/>
              <p:cNvSpPr/>
              <p:nvPr/>
            </p:nvSpPr>
            <p:spPr bwMode="auto">
              <a:xfrm>
                <a:off x="2239963" y="1951038"/>
                <a:ext cx="79375" cy="50800"/>
              </a:xfrm>
              <a:custGeom>
                <a:avLst/>
                <a:gdLst/>
                <a:ahLst/>
                <a:cxnLst>
                  <a:cxn ang="0">
                    <a:pos x="0" y="2"/>
                  </a:cxn>
                  <a:cxn ang="0">
                    <a:pos x="6" y="0"/>
                  </a:cxn>
                  <a:cxn ang="0">
                    <a:pos x="18" y="6"/>
                  </a:cxn>
                  <a:cxn ang="0">
                    <a:pos x="59" y="34"/>
                  </a:cxn>
                  <a:cxn ang="0">
                    <a:pos x="59" y="38"/>
                  </a:cxn>
                  <a:cxn ang="0">
                    <a:pos x="55" y="38"/>
                  </a:cxn>
                  <a:cxn ang="0">
                    <a:pos x="22" y="22"/>
                  </a:cxn>
                  <a:cxn ang="0">
                    <a:pos x="27" y="17"/>
                  </a:cxn>
                  <a:cxn ang="0">
                    <a:pos x="4" y="8"/>
                  </a:cxn>
                  <a:cxn ang="0">
                    <a:pos x="8" y="4"/>
                  </a:cxn>
                  <a:cxn ang="0">
                    <a:pos x="2" y="2"/>
                  </a:cxn>
                  <a:cxn ang="0">
                    <a:pos x="0" y="2"/>
                  </a:cxn>
                </a:cxnLst>
                <a:rect l="0" t="0" r="r" b="b"/>
                <a:pathLst>
                  <a:path w="59" h="38">
                    <a:moveTo>
                      <a:pt x="0" y="2"/>
                    </a:moveTo>
                    <a:cubicBezTo>
                      <a:pt x="2" y="1"/>
                      <a:pt x="4" y="0"/>
                      <a:pt x="6" y="0"/>
                    </a:cubicBezTo>
                    <a:cubicBezTo>
                      <a:pt x="11" y="0"/>
                      <a:pt x="15" y="5"/>
                      <a:pt x="18" y="6"/>
                    </a:cubicBezTo>
                    <a:cubicBezTo>
                      <a:pt x="37" y="12"/>
                      <a:pt x="48" y="23"/>
                      <a:pt x="59" y="34"/>
                    </a:cubicBezTo>
                    <a:cubicBezTo>
                      <a:pt x="59" y="38"/>
                      <a:pt x="59" y="38"/>
                      <a:pt x="59" y="38"/>
                    </a:cubicBezTo>
                    <a:cubicBezTo>
                      <a:pt x="58" y="38"/>
                      <a:pt x="56" y="38"/>
                      <a:pt x="55" y="38"/>
                    </a:cubicBezTo>
                    <a:cubicBezTo>
                      <a:pt x="45" y="38"/>
                      <a:pt x="29" y="26"/>
                      <a:pt x="22" y="22"/>
                    </a:cubicBezTo>
                    <a:cubicBezTo>
                      <a:pt x="23" y="19"/>
                      <a:pt x="25" y="19"/>
                      <a:pt x="27" y="17"/>
                    </a:cubicBezTo>
                    <a:cubicBezTo>
                      <a:pt x="18" y="17"/>
                      <a:pt x="6" y="13"/>
                      <a:pt x="4" y="8"/>
                    </a:cubicBezTo>
                    <a:cubicBezTo>
                      <a:pt x="6" y="7"/>
                      <a:pt x="8" y="5"/>
                      <a:pt x="8" y="4"/>
                    </a:cubicBezTo>
                    <a:cubicBezTo>
                      <a:pt x="6" y="3"/>
                      <a:pt x="2" y="2"/>
                      <a:pt x="2" y="2"/>
                    </a:cubicBezTo>
                    <a:lnTo>
                      <a:pt x="0"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260" name="Freeform 95"/>
              <p:cNvSpPr/>
              <p:nvPr/>
            </p:nvSpPr>
            <p:spPr bwMode="auto">
              <a:xfrm>
                <a:off x="2162175" y="1876425"/>
                <a:ext cx="28575" cy="39688"/>
              </a:xfrm>
              <a:custGeom>
                <a:avLst/>
                <a:gdLst/>
                <a:ahLst/>
                <a:cxnLst>
                  <a:cxn ang="0">
                    <a:pos x="5" y="12"/>
                  </a:cxn>
                  <a:cxn ang="0">
                    <a:pos x="0" y="4"/>
                  </a:cxn>
                  <a:cxn ang="0">
                    <a:pos x="0" y="0"/>
                  </a:cxn>
                  <a:cxn ang="0">
                    <a:pos x="10" y="3"/>
                  </a:cxn>
                  <a:cxn ang="0">
                    <a:pos x="7" y="8"/>
                  </a:cxn>
                  <a:cxn ang="0">
                    <a:pos x="13" y="3"/>
                  </a:cxn>
                  <a:cxn ang="0">
                    <a:pos x="13" y="12"/>
                  </a:cxn>
                  <a:cxn ang="0">
                    <a:pos x="15" y="18"/>
                  </a:cxn>
                  <a:cxn ang="0">
                    <a:pos x="13" y="22"/>
                  </a:cxn>
                  <a:cxn ang="0">
                    <a:pos x="17" y="30"/>
                  </a:cxn>
                  <a:cxn ang="0">
                    <a:pos x="10" y="22"/>
                  </a:cxn>
                  <a:cxn ang="0">
                    <a:pos x="12" y="17"/>
                  </a:cxn>
                  <a:cxn ang="0">
                    <a:pos x="5" y="12"/>
                  </a:cxn>
                </a:cxnLst>
                <a:rect l="0" t="0" r="r" b="b"/>
                <a:pathLst>
                  <a:path w="21" h="30">
                    <a:moveTo>
                      <a:pt x="5" y="12"/>
                    </a:moveTo>
                    <a:cubicBezTo>
                      <a:pt x="3" y="12"/>
                      <a:pt x="2" y="6"/>
                      <a:pt x="0" y="4"/>
                    </a:cubicBezTo>
                    <a:cubicBezTo>
                      <a:pt x="0" y="0"/>
                      <a:pt x="0" y="0"/>
                      <a:pt x="0" y="0"/>
                    </a:cubicBezTo>
                    <a:cubicBezTo>
                      <a:pt x="4" y="0"/>
                      <a:pt x="6" y="3"/>
                      <a:pt x="10" y="3"/>
                    </a:cubicBezTo>
                    <a:cubicBezTo>
                      <a:pt x="10" y="4"/>
                      <a:pt x="5" y="8"/>
                      <a:pt x="7" y="8"/>
                    </a:cubicBezTo>
                    <a:cubicBezTo>
                      <a:pt x="10" y="8"/>
                      <a:pt x="12" y="5"/>
                      <a:pt x="13" y="3"/>
                    </a:cubicBezTo>
                    <a:cubicBezTo>
                      <a:pt x="14" y="5"/>
                      <a:pt x="13" y="8"/>
                      <a:pt x="13" y="12"/>
                    </a:cubicBezTo>
                    <a:cubicBezTo>
                      <a:pt x="13" y="15"/>
                      <a:pt x="15" y="15"/>
                      <a:pt x="15" y="18"/>
                    </a:cubicBezTo>
                    <a:cubicBezTo>
                      <a:pt x="15" y="19"/>
                      <a:pt x="13" y="20"/>
                      <a:pt x="13" y="22"/>
                    </a:cubicBezTo>
                    <a:cubicBezTo>
                      <a:pt x="13" y="24"/>
                      <a:pt x="21" y="30"/>
                      <a:pt x="17" y="30"/>
                    </a:cubicBezTo>
                    <a:cubicBezTo>
                      <a:pt x="13" y="30"/>
                      <a:pt x="10" y="26"/>
                      <a:pt x="10" y="22"/>
                    </a:cubicBezTo>
                    <a:cubicBezTo>
                      <a:pt x="10" y="19"/>
                      <a:pt x="12" y="18"/>
                      <a:pt x="12" y="17"/>
                    </a:cubicBezTo>
                    <a:cubicBezTo>
                      <a:pt x="9" y="16"/>
                      <a:pt x="8" y="12"/>
                      <a:pt x="5"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1" name="Freeform 96"/>
              <p:cNvSpPr/>
              <p:nvPr/>
            </p:nvSpPr>
            <p:spPr bwMode="auto">
              <a:xfrm>
                <a:off x="1803400" y="1787525"/>
                <a:ext cx="34925" cy="23813"/>
              </a:xfrm>
              <a:custGeom>
                <a:avLst/>
                <a:gdLst/>
                <a:ahLst/>
                <a:cxnLst>
                  <a:cxn ang="0">
                    <a:pos x="21" y="0"/>
                  </a:cxn>
                  <a:cxn ang="0">
                    <a:pos x="27" y="0"/>
                  </a:cxn>
                  <a:cxn ang="0">
                    <a:pos x="27" y="6"/>
                  </a:cxn>
                  <a:cxn ang="0">
                    <a:pos x="10" y="18"/>
                  </a:cxn>
                  <a:cxn ang="0">
                    <a:pos x="0" y="12"/>
                  </a:cxn>
                  <a:cxn ang="0">
                    <a:pos x="0" y="7"/>
                  </a:cxn>
                  <a:cxn ang="0">
                    <a:pos x="21" y="0"/>
                  </a:cxn>
                </a:cxnLst>
                <a:rect l="0" t="0" r="r" b="b"/>
                <a:pathLst>
                  <a:path w="27" h="18">
                    <a:moveTo>
                      <a:pt x="21" y="0"/>
                    </a:moveTo>
                    <a:cubicBezTo>
                      <a:pt x="25" y="0"/>
                      <a:pt x="25" y="0"/>
                      <a:pt x="27" y="0"/>
                    </a:cubicBezTo>
                    <a:cubicBezTo>
                      <a:pt x="27" y="6"/>
                      <a:pt x="27" y="6"/>
                      <a:pt x="27" y="6"/>
                    </a:cubicBezTo>
                    <a:cubicBezTo>
                      <a:pt x="19" y="10"/>
                      <a:pt x="16" y="13"/>
                      <a:pt x="10" y="18"/>
                    </a:cubicBezTo>
                    <a:cubicBezTo>
                      <a:pt x="6" y="15"/>
                      <a:pt x="3" y="15"/>
                      <a:pt x="0" y="12"/>
                    </a:cubicBezTo>
                    <a:cubicBezTo>
                      <a:pt x="0" y="7"/>
                      <a:pt x="0" y="7"/>
                      <a:pt x="0" y="7"/>
                    </a:cubicBezTo>
                    <a:cubicBezTo>
                      <a:pt x="8" y="5"/>
                      <a:pt x="14" y="0"/>
                      <a:pt x="2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2" name="Freeform 97"/>
              <p:cNvSpPr/>
              <p:nvPr/>
            </p:nvSpPr>
            <p:spPr bwMode="auto">
              <a:xfrm>
                <a:off x="3311525" y="1963738"/>
                <a:ext cx="42863" cy="22225"/>
              </a:xfrm>
              <a:custGeom>
                <a:avLst/>
                <a:gdLst/>
                <a:ahLst/>
                <a:cxnLst>
                  <a:cxn ang="0">
                    <a:pos x="26" y="17"/>
                  </a:cxn>
                  <a:cxn ang="0">
                    <a:pos x="32" y="14"/>
                  </a:cxn>
                  <a:cxn ang="0">
                    <a:pos x="0" y="3"/>
                  </a:cxn>
                  <a:cxn ang="0">
                    <a:pos x="26" y="17"/>
                  </a:cxn>
                </a:cxnLst>
                <a:rect l="0" t="0" r="r" b="b"/>
                <a:pathLst>
                  <a:path w="32" h="17">
                    <a:moveTo>
                      <a:pt x="26" y="17"/>
                    </a:moveTo>
                    <a:cubicBezTo>
                      <a:pt x="29" y="17"/>
                      <a:pt x="30" y="16"/>
                      <a:pt x="32" y="14"/>
                    </a:cubicBezTo>
                    <a:cubicBezTo>
                      <a:pt x="22" y="9"/>
                      <a:pt x="14" y="0"/>
                      <a:pt x="0" y="3"/>
                    </a:cubicBezTo>
                    <a:cubicBezTo>
                      <a:pt x="6" y="7"/>
                      <a:pt x="18" y="17"/>
                      <a:pt x="26"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3" name="Freeform 98"/>
              <p:cNvSpPr/>
              <p:nvPr/>
            </p:nvSpPr>
            <p:spPr bwMode="auto">
              <a:xfrm>
                <a:off x="3314700" y="2030413"/>
                <a:ext cx="31750" cy="20638"/>
              </a:xfrm>
              <a:custGeom>
                <a:avLst/>
                <a:gdLst/>
                <a:ahLst/>
                <a:cxnLst>
                  <a:cxn ang="0">
                    <a:pos x="1" y="0"/>
                  </a:cxn>
                  <a:cxn ang="0">
                    <a:pos x="11" y="7"/>
                  </a:cxn>
                  <a:cxn ang="0">
                    <a:pos x="24" y="7"/>
                  </a:cxn>
                  <a:cxn ang="0">
                    <a:pos x="24" y="10"/>
                  </a:cxn>
                  <a:cxn ang="0">
                    <a:pos x="19" y="15"/>
                  </a:cxn>
                  <a:cxn ang="0">
                    <a:pos x="0" y="3"/>
                  </a:cxn>
                  <a:cxn ang="0">
                    <a:pos x="1" y="0"/>
                  </a:cxn>
                </a:cxnLst>
                <a:rect l="0" t="0" r="r" b="b"/>
                <a:pathLst>
                  <a:path w="24" h="15">
                    <a:moveTo>
                      <a:pt x="1" y="0"/>
                    </a:moveTo>
                    <a:cubicBezTo>
                      <a:pt x="4" y="4"/>
                      <a:pt x="7" y="6"/>
                      <a:pt x="11" y="7"/>
                    </a:cubicBezTo>
                    <a:cubicBezTo>
                      <a:pt x="24" y="7"/>
                      <a:pt x="24" y="7"/>
                      <a:pt x="24" y="7"/>
                    </a:cubicBezTo>
                    <a:cubicBezTo>
                      <a:pt x="24" y="8"/>
                      <a:pt x="24" y="9"/>
                      <a:pt x="24" y="10"/>
                    </a:cubicBezTo>
                    <a:cubicBezTo>
                      <a:pt x="24" y="12"/>
                      <a:pt x="20" y="15"/>
                      <a:pt x="19" y="15"/>
                    </a:cubicBezTo>
                    <a:cubicBezTo>
                      <a:pt x="16" y="15"/>
                      <a:pt x="0" y="6"/>
                      <a:pt x="0" y="3"/>
                    </a:cubicBezTo>
                    <a:cubicBezTo>
                      <a:pt x="0"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4" name="Freeform 99"/>
              <p:cNvSpPr/>
              <p:nvPr/>
            </p:nvSpPr>
            <p:spPr bwMode="auto">
              <a:xfrm>
                <a:off x="3362325" y="2030413"/>
                <a:ext cx="22225" cy="26988"/>
              </a:xfrm>
              <a:custGeom>
                <a:avLst/>
                <a:gdLst/>
                <a:ahLst/>
                <a:cxnLst>
                  <a:cxn ang="0">
                    <a:pos x="17" y="12"/>
                  </a:cxn>
                  <a:cxn ang="0">
                    <a:pos x="17" y="15"/>
                  </a:cxn>
                  <a:cxn ang="0">
                    <a:pos x="7" y="20"/>
                  </a:cxn>
                  <a:cxn ang="0">
                    <a:pos x="0" y="15"/>
                  </a:cxn>
                  <a:cxn ang="0">
                    <a:pos x="10" y="0"/>
                  </a:cxn>
                  <a:cxn ang="0">
                    <a:pos x="14" y="5"/>
                  </a:cxn>
                  <a:cxn ang="0">
                    <a:pos x="17" y="12"/>
                  </a:cxn>
                </a:cxnLst>
                <a:rect l="0" t="0" r="r" b="b"/>
                <a:pathLst>
                  <a:path w="17" h="20">
                    <a:moveTo>
                      <a:pt x="17" y="12"/>
                    </a:moveTo>
                    <a:cubicBezTo>
                      <a:pt x="17" y="12"/>
                      <a:pt x="17" y="14"/>
                      <a:pt x="17" y="15"/>
                    </a:cubicBezTo>
                    <a:cubicBezTo>
                      <a:pt x="17" y="18"/>
                      <a:pt x="12" y="20"/>
                      <a:pt x="7" y="20"/>
                    </a:cubicBezTo>
                    <a:cubicBezTo>
                      <a:pt x="3" y="20"/>
                      <a:pt x="0" y="18"/>
                      <a:pt x="0" y="15"/>
                    </a:cubicBezTo>
                    <a:cubicBezTo>
                      <a:pt x="0" y="13"/>
                      <a:pt x="6" y="2"/>
                      <a:pt x="10" y="0"/>
                    </a:cubicBezTo>
                    <a:cubicBezTo>
                      <a:pt x="11" y="2"/>
                      <a:pt x="14" y="3"/>
                      <a:pt x="14" y="5"/>
                    </a:cubicBezTo>
                    <a:cubicBezTo>
                      <a:pt x="14" y="9"/>
                      <a:pt x="7" y="12"/>
                      <a:pt x="17"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65" name="Freeform 100"/>
              <p:cNvSpPr/>
              <p:nvPr/>
            </p:nvSpPr>
            <p:spPr bwMode="auto">
              <a:xfrm>
                <a:off x="1593850" y="1724025"/>
                <a:ext cx="26988" cy="12700"/>
              </a:xfrm>
              <a:custGeom>
                <a:avLst/>
                <a:gdLst/>
                <a:ahLst/>
                <a:cxnLst>
                  <a:cxn ang="0">
                    <a:pos x="6" y="4"/>
                  </a:cxn>
                  <a:cxn ang="0">
                    <a:pos x="13" y="1"/>
                  </a:cxn>
                  <a:cxn ang="0">
                    <a:pos x="20" y="9"/>
                  </a:cxn>
                  <a:cxn ang="0">
                    <a:pos x="5" y="9"/>
                  </a:cxn>
                  <a:cxn ang="0">
                    <a:pos x="0" y="4"/>
                  </a:cxn>
                  <a:cxn ang="0">
                    <a:pos x="6" y="4"/>
                  </a:cxn>
                </a:cxnLst>
                <a:rect l="0" t="0" r="r" b="b"/>
                <a:pathLst>
                  <a:path w="20" h="9">
                    <a:moveTo>
                      <a:pt x="6" y="4"/>
                    </a:moveTo>
                    <a:cubicBezTo>
                      <a:pt x="8" y="0"/>
                      <a:pt x="10" y="1"/>
                      <a:pt x="13" y="1"/>
                    </a:cubicBezTo>
                    <a:cubicBezTo>
                      <a:pt x="18" y="1"/>
                      <a:pt x="19" y="4"/>
                      <a:pt x="20" y="9"/>
                    </a:cubicBezTo>
                    <a:cubicBezTo>
                      <a:pt x="5" y="9"/>
                      <a:pt x="5" y="9"/>
                      <a:pt x="5" y="9"/>
                    </a:cubicBezTo>
                    <a:cubicBezTo>
                      <a:pt x="3" y="7"/>
                      <a:pt x="1" y="6"/>
                      <a:pt x="0" y="4"/>
                    </a:cubicBezTo>
                    <a:lnTo>
                      <a:pt x="6" y="4"/>
                    </a:lnTo>
                    <a:close/>
                  </a:path>
                </a:pathLst>
              </a:custGeom>
              <a:grpFill/>
              <a:ln w="9525">
                <a:noFill/>
                <a:round/>
              </a:ln>
            </p:spPr>
            <p:txBody>
              <a:bodyPr vert="horz" wrap="square" lIns="121920" tIns="60960" rIns="121920" bIns="60960" numCol="1" anchor="t" anchorCtr="0" compatLnSpc="1"/>
              <a:lstStyle/>
              <a:p>
                <a:endParaRPr lang="en-US" sz="3555"/>
              </a:p>
            </p:txBody>
          </p:sp>
        </p:grpSp>
        <p:grpSp>
          <p:nvGrpSpPr>
            <p:cNvPr id="98" name="Group 178"/>
            <p:cNvGrpSpPr/>
            <p:nvPr/>
          </p:nvGrpSpPr>
          <p:grpSpPr>
            <a:xfrm>
              <a:off x="3103551" y="1256798"/>
              <a:ext cx="669405" cy="1125467"/>
              <a:chOff x="4219575" y="1089025"/>
              <a:chExt cx="687388" cy="1155701"/>
            </a:xfrm>
            <a:grpFill/>
          </p:grpSpPr>
          <p:sp>
            <p:nvSpPr>
              <p:cNvPr id="188" name="Freeform 36"/>
              <p:cNvSpPr/>
              <p:nvPr/>
            </p:nvSpPr>
            <p:spPr bwMode="auto">
              <a:xfrm>
                <a:off x="4568825" y="1816100"/>
                <a:ext cx="26988" cy="39688"/>
              </a:xfrm>
              <a:custGeom>
                <a:avLst/>
                <a:gdLst/>
                <a:ahLst/>
                <a:cxnLst>
                  <a:cxn ang="0">
                    <a:pos x="3" y="27"/>
                  </a:cxn>
                  <a:cxn ang="0">
                    <a:pos x="9" y="21"/>
                  </a:cxn>
                  <a:cxn ang="0">
                    <a:pos x="0" y="14"/>
                  </a:cxn>
                  <a:cxn ang="0">
                    <a:pos x="9" y="0"/>
                  </a:cxn>
                  <a:cxn ang="0">
                    <a:pos x="20" y="12"/>
                  </a:cxn>
                  <a:cxn ang="0">
                    <a:pos x="6" y="30"/>
                  </a:cxn>
                  <a:cxn ang="0">
                    <a:pos x="0" y="27"/>
                  </a:cxn>
                  <a:cxn ang="0">
                    <a:pos x="2" y="25"/>
                  </a:cxn>
                  <a:cxn ang="0">
                    <a:pos x="3" y="27"/>
                  </a:cxn>
                </a:cxnLst>
                <a:rect l="0" t="0" r="r" b="b"/>
                <a:pathLst>
                  <a:path w="20" h="30">
                    <a:moveTo>
                      <a:pt x="3" y="27"/>
                    </a:moveTo>
                    <a:cubicBezTo>
                      <a:pt x="6" y="26"/>
                      <a:pt x="9" y="23"/>
                      <a:pt x="9" y="21"/>
                    </a:cubicBezTo>
                    <a:cubicBezTo>
                      <a:pt x="5" y="20"/>
                      <a:pt x="0" y="16"/>
                      <a:pt x="0" y="14"/>
                    </a:cubicBezTo>
                    <a:cubicBezTo>
                      <a:pt x="0" y="12"/>
                      <a:pt x="5" y="0"/>
                      <a:pt x="9" y="0"/>
                    </a:cubicBezTo>
                    <a:cubicBezTo>
                      <a:pt x="17" y="0"/>
                      <a:pt x="18" y="4"/>
                      <a:pt x="20" y="12"/>
                    </a:cubicBezTo>
                    <a:cubicBezTo>
                      <a:pt x="12" y="14"/>
                      <a:pt x="16" y="30"/>
                      <a:pt x="6" y="30"/>
                    </a:cubicBezTo>
                    <a:cubicBezTo>
                      <a:pt x="3" y="30"/>
                      <a:pt x="1" y="27"/>
                      <a:pt x="0" y="27"/>
                    </a:cubicBezTo>
                    <a:cubicBezTo>
                      <a:pt x="1" y="26"/>
                      <a:pt x="2" y="25"/>
                      <a:pt x="2" y="25"/>
                    </a:cubicBezTo>
                    <a:lnTo>
                      <a:pt x="3" y="27"/>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89" name="Group 343"/>
              <p:cNvGrpSpPr/>
              <p:nvPr/>
            </p:nvGrpSpPr>
            <p:grpSpPr>
              <a:xfrm>
                <a:off x="4219575" y="1089025"/>
                <a:ext cx="687388" cy="1155701"/>
                <a:chOff x="4219575" y="1089025"/>
                <a:chExt cx="687388" cy="1155701"/>
              </a:xfrm>
              <a:grpFill/>
            </p:grpSpPr>
            <p:sp>
              <p:nvSpPr>
                <p:cNvPr id="190" name="Freeform 24"/>
                <p:cNvSpPr/>
                <p:nvPr/>
              </p:nvSpPr>
              <p:spPr bwMode="auto">
                <a:xfrm>
                  <a:off x="4230688" y="1782763"/>
                  <a:ext cx="646113" cy="461963"/>
                </a:xfrm>
                <a:custGeom>
                  <a:avLst/>
                  <a:gdLst/>
                  <a:ahLst/>
                  <a:cxnLst>
                    <a:cxn ang="0">
                      <a:pos x="473" y="233"/>
                    </a:cxn>
                    <a:cxn ang="0">
                      <a:pos x="470" y="273"/>
                    </a:cxn>
                    <a:cxn ang="0">
                      <a:pos x="427" y="274"/>
                    </a:cxn>
                    <a:cxn ang="0">
                      <a:pos x="401" y="283"/>
                    </a:cxn>
                    <a:cxn ang="0">
                      <a:pos x="403" y="303"/>
                    </a:cxn>
                    <a:cxn ang="0">
                      <a:pos x="413" y="322"/>
                    </a:cxn>
                    <a:cxn ang="0">
                      <a:pos x="401" y="319"/>
                    </a:cxn>
                    <a:cxn ang="0">
                      <a:pos x="397" y="336"/>
                    </a:cxn>
                    <a:cxn ang="0">
                      <a:pos x="382" y="315"/>
                    </a:cxn>
                    <a:cxn ang="0">
                      <a:pos x="358" y="278"/>
                    </a:cxn>
                    <a:cxn ang="0">
                      <a:pos x="329" y="238"/>
                    </a:cxn>
                    <a:cxn ang="0">
                      <a:pos x="289" y="213"/>
                    </a:cxn>
                    <a:cxn ang="0">
                      <a:pos x="270" y="212"/>
                    </a:cxn>
                    <a:cxn ang="0">
                      <a:pos x="289" y="244"/>
                    </a:cxn>
                    <a:cxn ang="0">
                      <a:pos x="315" y="264"/>
                    </a:cxn>
                    <a:cxn ang="0">
                      <a:pos x="330" y="283"/>
                    </a:cxn>
                    <a:cxn ang="0">
                      <a:pos x="323" y="305"/>
                    </a:cxn>
                    <a:cxn ang="0">
                      <a:pos x="316" y="303"/>
                    </a:cxn>
                    <a:cxn ang="0">
                      <a:pos x="291" y="273"/>
                    </a:cxn>
                    <a:cxn ang="0">
                      <a:pos x="229" y="223"/>
                    </a:cxn>
                    <a:cxn ang="0">
                      <a:pos x="168" y="237"/>
                    </a:cxn>
                    <a:cxn ang="0">
                      <a:pos x="135" y="272"/>
                    </a:cxn>
                    <a:cxn ang="0">
                      <a:pos x="101" y="326"/>
                    </a:cxn>
                    <a:cxn ang="0">
                      <a:pos x="72" y="338"/>
                    </a:cxn>
                    <a:cxn ang="0">
                      <a:pos x="10" y="334"/>
                    </a:cxn>
                    <a:cxn ang="0">
                      <a:pos x="0" y="306"/>
                    </a:cxn>
                    <a:cxn ang="0">
                      <a:pos x="4" y="246"/>
                    </a:cxn>
                    <a:cxn ang="0">
                      <a:pos x="48" y="235"/>
                    </a:cxn>
                    <a:cxn ang="0">
                      <a:pos x="89" y="240"/>
                    </a:cxn>
                    <a:cxn ang="0">
                      <a:pos x="105" y="206"/>
                    </a:cxn>
                    <a:cxn ang="0">
                      <a:pos x="103" y="193"/>
                    </a:cxn>
                    <a:cxn ang="0">
                      <a:pos x="60" y="163"/>
                    </a:cxn>
                    <a:cxn ang="0">
                      <a:pos x="88" y="157"/>
                    </a:cxn>
                    <a:cxn ang="0">
                      <a:pos x="96" y="143"/>
                    </a:cxn>
                    <a:cxn ang="0">
                      <a:pos x="114" y="145"/>
                    </a:cxn>
                    <a:cxn ang="0">
                      <a:pos x="147" y="118"/>
                    </a:cxn>
                    <a:cxn ang="0">
                      <a:pos x="176" y="89"/>
                    </a:cxn>
                    <a:cxn ang="0">
                      <a:pos x="208" y="73"/>
                    </a:cxn>
                    <a:cxn ang="0">
                      <a:pos x="225" y="54"/>
                    </a:cxn>
                    <a:cxn ang="0">
                      <a:pos x="245" y="5"/>
                    </a:cxn>
                    <a:cxn ang="0">
                      <a:pos x="251" y="25"/>
                    </a:cxn>
                    <a:cxn ang="0">
                      <a:pos x="240" y="54"/>
                    </a:cxn>
                    <a:cxn ang="0">
                      <a:pos x="254" y="66"/>
                    </a:cxn>
                    <a:cxn ang="0">
                      <a:pos x="289" y="68"/>
                    </a:cxn>
                    <a:cxn ang="0">
                      <a:pos x="333" y="50"/>
                    </a:cxn>
                    <a:cxn ang="0">
                      <a:pos x="378" y="55"/>
                    </a:cxn>
                    <a:cxn ang="0">
                      <a:pos x="408" y="95"/>
                    </a:cxn>
                    <a:cxn ang="0">
                      <a:pos x="399" y="153"/>
                    </a:cxn>
                    <a:cxn ang="0">
                      <a:pos x="470" y="180"/>
                    </a:cxn>
                    <a:cxn ang="0">
                      <a:pos x="474" y="204"/>
                    </a:cxn>
                    <a:cxn ang="0">
                      <a:pos x="476" y="216"/>
                    </a:cxn>
                  </a:cxnLst>
                  <a:rect l="0" t="0" r="r" b="b"/>
                  <a:pathLst>
                    <a:path w="485" h="347">
                      <a:moveTo>
                        <a:pt x="476" y="216"/>
                      </a:moveTo>
                      <a:cubicBezTo>
                        <a:pt x="474" y="223"/>
                        <a:pt x="475" y="219"/>
                        <a:pt x="473" y="222"/>
                      </a:cubicBezTo>
                      <a:cubicBezTo>
                        <a:pt x="473" y="233"/>
                        <a:pt x="473" y="233"/>
                        <a:pt x="473" y="233"/>
                      </a:cubicBezTo>
                      <a:cubicBezTo>
                        <a:pt x="469" y="238"/>
                        <a:pt x="461" y="246"/>
                        <a:pt x="461" y="253"/>
                      </a:cubicBezTo>
                      <a:cubicBezTo>
                        <a:pt x="461" y="261"/>
                        <a:pt x="473" y="268"/>
                        <a:pt x="476" y="272"/>
                      </a:cubicBezTo>
                      <a:cubicBezTo>
                        <a:pt x="474" y="273"/>
                        <a:pt x="472" y="273"/>
                        <a:pt x="470" y="273"/>
                      </a:cubicBezTo>
                      <a:cubicBezTo>
                        <a:pt x="466" y="275"/>
                        <a:pt x="463" y="273"/>
                        <a:pt x="459" y="275"/>
                      </a:cubicBezTo>
                      <a:cubicBezTo>
                        <a:pt x="453" y="277"/>
                        <a:pt x="452" y="283"/>
                        <a:pt x="446" y="283"/>
                      </a:cubicBezTo>
                      <a:cubicBezTo>
                        <a:pt x="439" y="283"/>
                        <a:pt x="435" y="274"/>
                        <a:pt x="427" y="274"/>
                      </a:cubicBezTo>
                      <a:cubicBezTo>
                        <a:pt x="420" y="274"/>
                        <a:pt x="419" y="278"/>
                        <a:pt x="413" y="280"/>
                      </a:cubicBezTo>
                      <a:cubicBezTo>
                        <a:pt x="414" y="284"/>
                        <a:pt x="414" y="286"/>
                        <a:pt x="413" y="290"/>
                      </a:cubicBezTo>
                      <a:cubicBezTo>
                        <a:pt x="406" y="290"/>
                        <a:pt x="405" y="283"/>
                        <a:pt x="401" y="283"/>
                      </a:cubicBezTo>
                      <a:cubicBezTo>
                        <a:pt x="399" y="283"/>
                        <a:pt x="397" y="286"/>
                        <a:pt x="397" y="288"/>
                      </a:cubicBezTo>
                      <a:cubicBezTo>
                        <a:pt x="405" y="298"/>
                        <a:pt x="405" y="298"/>
                        <a:pt x="405" y="298"/>
                      </a:cubicBezTo>
                      <a:cubicBezTo>
                        <a:pt x="405" y="300"/>
                        <a:pt x="403" y="302"/>
                        <a:pt x="403" y="303"/>
                      </a:cubicBezTo>
                      <a:cubicBezTo>
                        <a:pt x="403" y="304"/>
                        <a:pt x="415" y="315"/>
                        <a:pt x="419" y="315"/>
                      </a:cubicBezTo>
                      <a:cubicBezTo>
                        <a:pt x="419" y="317"/>
                        <a:pt x="420" y="318"/>
                        <a:pt x="420" y="319"/>
                      </a:cubicBezTo>
                      <a:cubicBezTo>
                        <a:pt x="418" y="321"/>
                        <a:pt x="414" y="319"/>
                        <a:pt x="413" y="322"/>
                      </a:cubicBezTo>
                      <a:cubicBezTo>
                        <a:pt x="412" y="322"/>
                        <a:pt x="412" y="322"/>
                        <a:pt x="412" y="322"/>
                      </a:cubicBezTo>
                      <a:cubicBezTo>
                        <a:pt x="407" y="321"/>
                        <a:pt x="403" y="317"/>
                        <a:pt x="401" y="315"/>
                      </a:cubicBezTo>
                      <a:cubicBezTo>
                        <a:pt x="401" y="319"/>
                        <a:pt x="401" y="319"/>
                        <a:pt x="401" y="319"/>
                      </a:cubicBezTo>
                      <a:cubicBezTo>
                        <a:pt x="402" y="321"/>
                        <a:pt x="403" y="323"/>
                        <a:pt x="403" y="326"/>
                      </a:cubicBezTo>
                      <a:cubicBezTo>
                        <a:pt x="403" y="329"/>
                        <a:pt x="399" y="334"/>
                        <a:pt x="403" y="336"/>
                      </a:cubicBezTo>
                      <a:cubicBezTo>
                        <a:pt x="401" y="336"/>
                        <a:pt x="397" y="336"/>
                        <a:pt x="397" y="336"/>
                      </a:cubicBezTo>
                      <a:cubicBezTo>
                        <a:pt x="390" y="336"/>
                        <a:pt x="384" y="329"/>
                        <a:pt x="384" y="322"/>
                      </a:cubicBezTo>
                      <a:cubicBezTo>
                        <a:pt x="384" y="319"/>
                        <a:pt x="388" y="317"/>
                        <a:pt x="390" y="315"/>
                      </a:cubicBezTo>
                      <a:cubicBezTo>
                        <a:pt x="387" y="315"/>
                        <a:pt x="385" y="315"/>
                        <a:pt x="382" y="315"/>
                      </a:cubicBezTo>
                      <a:cubicBezTo>
                        <a:pt x="380" y="315"/>
                        <a:pt x="379" y="311"/>
                        <a:pt x="379" y="310"/>
                      </a:cubicBezTo>
                      <a:cubicBezTo>
                        <a:pt x="378" y="304"/>
                        <a:pt x="374" y="300"/>
                        <a:pt x="370" y="296"/>
                      </a:cubicBezTo>
                      <a:cubicBezTo>
                        <a:pt x="365" y="291"/>
                        <a:pt x="358" y="287"/>
                        <a:pt x="358" y="278"/>
                      </a:cubicBezTo>
                      <a:cubicBezTo>
                        <a:pt x="358" y="272"/>
                        <a:pt x="358" y="270"/>
                        <a:pt x="358" y="266"/>
                      </a:cubicBezTo>
                      <a:cubicBezTo>
                        <a:pt x="358" y="260"/>
                        <a:pt x="348" y="251"/>
                        <a:pt x="342" y="248"/>
                      </a:cubicBezTo>
                      <a:cubicBezTo>
                        <a:pt x="336" y="245"/>
                        <a:pt x="329" y="244"/>
                        <a:pt x="329" y="238"/>
                      </a:cubicBezTo>
                      <a:cubicBezTo>
                        <a:pt x="326" y="238"/>
                        <a:pt x="325" y="238"/>
                        <a:pt x="323" y="238"/>
                      </a:cubicBezTo>
                      <a:cubicBezTo>
                        <a:pt x="313" y="238"/>
                        <a:pt x="302" y="223"/>
                        <a:pt x="302" y="213"/>
                      </a:cubicBezTo>
                      <a:cubicBezTo>
                        <a:pt x="297" y="213"/>
                        <a:pt x="293" y="213"/>
                        <a:pt x="289" y="213"/>
                      </a:cubicBezTo>
                      <a:cubicBezTo>
                        <a:pt x="283" y="213"/>
                        <a:pt x="285" y="204"/>
                        <a:pt x="283" y="201"/>
                      </a:cubicBezTo>
                      <a:cubicBezTo>
                        <a:pt x="278" y="204"/>
                        <a:pt x="268" y="204"/>
                        <a:pt x="268" y="209"/>
                      </a:cubicBezTo>
                      <a:cubicBezTo>
                        <a:pt x="268" y="210"/>
                        <a:pt x="270" y="212"/>
                        <a:pt x="270" y="212"/>
                      </a:cubicBezTo>
                      <a:cubicBezTo>
                        <a:pt x="270" y="214"/>
                        <a:pt x="269" y="217"/>
                        <a:pt x="269" y="220"/>
                      </a:cubicBezTo>
                      <a:cubicBezTo>
                        <a:pt x="269" y="226"/>
                        <a:pt x="273" y="229"/>
                        <a:pt x="278" y="231"/>
                      </a:cubicBezTo>
                      <a:cubicBezTo>
                        <a:pt x="285" y="233"/>
                        <a:pt x="288" y="240"/>
                        <a:pt x="289" y="244"/>
                      </a:cubicBezTo>
                      <a:cubicBezTo>
                        <a:pt x="291" y="250"/>
                        <a:pt x="294" y="257"/>
                        <a:pt x="298" y="259"/>
                      </a:cubicBezTo>
                      <a:cubicBezTo>
                        <a:pt x="304" y="262"/>
                        <a:pt x="309" y="260"/>
                        <a:pt x="315" y="260"/>
                      </a:cubicBezTo>
                      <a:cubicBezTo>
                        <a:pt x="315" y="261"/>
                        <a:pt x="315" y="263"/>
                        <a:pt x="315" y="264"/>
                      </a:cubicBezTo>
                      <a:cubicBezTo>
                        <a:pt x="313" y="269"/>
                        <a:pt x="323" y="271"/>
                        <a:pt x="326" y="272"/>
                      </a:cubicBezTo>
                      <a:cubicBezTo>
                        <a:pt x="335" y="277"/>
                        <a:pt x="345" y="280"/>
                        <a:pt x="344" y="290"/>
                      </a:cubicBezTo>
                      <a:cubicBezTo>
                        <a:pt x="340" y="289"/>
                        <a:pt x="337" y="283"/>
                        <a:pt x="330" y="283"/>
                      </a:cubicBezTo>
                      <a:cubicBezTo>
                        <a:pt x="325" y="283"/>
                        <a:pt x="320" y="286"/>
                        <a:pt x="320" y="290"/>
                      </a:cubicBezTo>
                      <a:cubicBezTo>
                        <a:pt x="320" y="296"/>
                        <a:pt x="328" y="297"/>
                        <a:pt x="328" y="303"/>
                      </a:cubicBezTo>
                      <a:cubicBezTo>
                        <a:pt x="328" y="305"/>
                        <a:pt x="323" y="305"/>
                        <a:pt x="323" y="305"/>
                      </a:cubicBezTo>
                      <a:cubicBezTo>
                        <a:pt x="319" y="309"/>
                        <a:pt x="319" y="318"/>
                        <a:pt x="313" y="318"/>
                      </a:cubicBezTo>
                      <a:cubicBezTo>
                        <a:pt x="310" y="318"/>
                        <a:pt x="308" y="317"/>
                        <a:pt x="308" y="315"/>
                      </a:cubicBezTo>
                      <a:cubicBezTo>
                        <a:pt x="314" y="315"/>
                        <a:pt x="316" y="309"/>
                        <a:pt x="316" y="303"/>
                      </a:cubicBezTo>
                      <a:cubicBezTo>
                        <a:pt x="316" y="297"/>
                        <a:pt x="312" y="295"/>
                        <a:pt x="311" y="291"/>
                      </a:cubicBezTo>
                      <a:cubicBezTo>
                        <a:pt x="310" y="291"/>
                        <a:pt x="300" y="281"/>
                        <a:pt x="299" y="278"/>
                      </a:cubicBezTo>
                      <a:cubicBezTo>
                        <a:pt x="297" y="278"/>
                        <a:pt x="291" y="276"/>
                        <a:pt x="291" y="273"/>
                      </a:cubicBezTo>
                      <a:cubicBezTo>
                        <a:pt x="277" y="270"/>
                        <a:pt x="274" y="266"/>
                        <a:pt x="266" y="259"/>
                      </a:cubicBezTo>
                      <a:cubicBezTo>
                        <a:pt x="263" y="256"/>
                        <a:pt x="257" y="254"/>
                        <a:pt x="256" y="251"/>
                      </a:cubicBezTo>
                      <a:cubicBezTo>
                        <a:pt x="248" y="241"/>
                        <a:pt x="245" y="223"/>
                        <a:pt x="229" y="223"/>
                      </a:cubicBezTo>
                      <a:cubicBezTo>
                        <a:pt x="221" y="223"/>
                        <a:pt x="220" y="228"/>
                        <a:pt x="216" y="230"/>
                      </a:cubicBezTo>
                      <a:cubicBezTo>
                        <a:pt x="208" y="234"/>
                        <a:pt x="202" y="242"/>
                        <a:pt x="192" y="242"/>
                      </a:cubicBezTo>
                      <a:cubicBezTo>
                        <a:pt x="183" y="242"/>
                        <a:pt x="177" y="237"/>
                        <a:pt x="168" y="237"/>
                      </a:cubicBezTo>
                      <a:cubicBezTo>
                        <a:pt x="161" y="237"/>
                        <a:pt x="154" y="242"/>
                        <a:pt x="154" y="248"/>
                      </a:cubicBezTo>
                      <a:cubicBezTo>
                        <a:pt x="157" y="258"/>
                        <a:pt x="157" y="258"/>
                        <a:pt x="157" y="258"/>
                      </a:cubicBezTo>
                      <a:cubicBezTo>
                        <a:pt x="154" y="267"/>
                        <a:pt x="144" y="270"/>
                        <a:pt x="135" y="272"/>
                      </a:cubicBezTo>
                      <a:cubicBezTo>
                        <a:pt x="127" y="274"/>
                        <a:pt x="114" y="292"/>
                        <a:pt x="114" y="302"/>
                      </a:cubicBezTo>
                      <a:cubicBezTo>
                        <a:pt x="114" y="305"/>
                        <a:pt x="117" y="306"/>
                        <a:pt x="119" y="307"/>
                      </a:cubicBezTo>
                      <a:cubicBezTo>
                        <a:pt x="113" y="316"/>
                        <a:pt x="110" y="321"/>
                        <a:pt x="101" y="326"/>
                      </a:cubicBezTo>
                      <a:cubicBezTo>
                        <a:pt x="96" y="328"/>
                        <a:pt x="95" y="340"/>
                        <a:pt x="86" y="337"/>
                      </a:cubicBezTo>
                      <a:cubicBezTo>
                        <a:pt x="86" y="337"/>
                        <a:pt x="86" y="337"/>
                        <a:pt x="86" y="337"/>
                      </a:cubicBezTo>
                      <a:cubicBezTo>
                        <a:pt x="82" y="336"/>
                        <a:pt x="75" y="338"/>
                        <a:pt x="72" y="338"/>
                      </a:cubicBezTo>
                      <a:cubicBezTo>
                        <a:pt x="62" y="338"/>
                        <a:pt x="56" y="347"/>
                        <a:pt x="46" y="347"/>
                      </a:cubicBezTo>
                      <a:cubicBezTo>
                        <a:pt x="40" y="347"/>
                        <a:pt x="39" y="331"/>
                        <a:pt x="29" y="331"/>
                      </a:cubicBezTo>
                      <a:cubicBezTo>
                        <a:pt x="22" y="331"/>
                        <a:pt x="17" y="334"/>
                        <a:pt x="10" y="334"/>
                      </a:cubicBezTo>
                      <a:cubicBezTo>
                        <a:pt x="8" y="334"/>
                        <a:pt x="7" y="332"/>
                        <a:pt x="7" y="330"/>
                      </a:cubicBezTo>
                      <a:cubicBezTo>
                        <a:pt x="7" y="321"/>
                        <a:pt x="7" y="318"/>
                        <a:pt x="7" y="313"/>
                      </a:cubicBezTo>
                      <a:cubicBezTo>
                        <a:pt x="3" y="313"/>
                        <a:pt x="0" y="310"/>
                        <a:pt x="0" y="306"/>
                      </a:cubicBezTo>
                      <a:cubicBezTo>
                        <a:pt x="0" y="301"/>
                        <a:pt x="4" y="299"/>
                        <a:pt x="4" y="296"/>
                      </a:cubicBezTo>
                      <a:cubicBezTo>
                        <a:pt x="4" y="285"/>
                        <a:pt x="8" y="274"/>
                        <a:pt x="8" y="262"/>
                      </a:cubicBezTo>
                      <a:cubicBezTo>
                        <a:pt x="8" y="256"/>
                        <a:pt x="4" y="250"/>
                        <a:pt x="4" y="246"/>
                      </a:cubicBezTo>
                      <a:cubicBezTo>
                        <a:pt x="4" y="243"/>
                        <a:pt x="19" y="234"/>
                        <a:pt x="21" y="234"/>
                      </a:cubicBezTo>
                      <a:cubicBezTo>
                        <a:pt x="23" y="234"/>
                        <a:pt x="25" y="236"/>
                        <a:pt x="28" y="235"/>
                      </a:cubicBezTo>
                      <a:cubicBezTo>
                        <a:pt x="48" y="235"/>
                        <a:pt x="48" y="235"/>
                        <a:pt x="48" y="235"/>
                      </a:cubicBezTo>
                      <a:cubicBezTo>
                        <a:pt x="49" y="237"/>
                        <a:pt x="53" y="238"/>
                        <a:pt x="55" y="238"/>
                      </a:cubicBezTo>
                      <a:cubicBezTo>
                        <a:pt x="76" y="238"/>
                        <a:pt x="76" y="238"/>
                        <a:pt x="76" y="238"/>
                      </a:cubicBezTo>
                      <a:cubicBezTo>
                        <a:pt x="82" y="237"/>
                        <a:pt x="84" y="240"/>
                        <a:pt x="89" y="240"/>
                      </a:cubicBezTo>
                      <a:cubicBezTo>
                        <a:pt x="92" y="240"/>
                        <a:pt x="98" y="238"/>
                        <a:pt x="100" y="238"/>
                      </a:cubicBezTo>
                      <a:cubicBezTo>
                        <a:pt x="100" y="229"/>
                        <a:pt x="105" y="226"/>
                        <a:pt x="105" y="218"/>
                      </a:cubicBezTo>
                      <a:cubicBezTo>
                        <a:pt x="105" y="216"/>
                        <a:pt x="105" y="208"/>
                        <a:pt x="105" y="206"/>
                      </a:cubicBezTo>
                      <a:cubicBezTo>
                        <a:pt x="104" y="206"/>
                        <a:pt x="104" y="206"/>
                        <a:pt x="104" y="206"/>
                      </a:cubicBezTo>
                      <a:cubicBezTo>
                        <a:pt x="105" y="205"/>
                        <a:pt x="106" y="201"/>
                        <a:pt x="106" y="200"/>
                      </a:cubicBezTo>
                      <a:cubicBezTo>
                        <a:pt x="106" y="196"/>
                        <a:pt x="103" y="197"/>
                        <a:pt x="103" y="193"/>
                      </a:cubicBezTo>
                      <a:cubicBezTo>
                        <a:pt x="94" y="193"/>
                        <a:pt x="92" y="185"/>
                        <a:pt x="92" y="178"/>
                      </a:cubicBezTo>
                      <a:cubicBezTo>
                        <a:pt x="89" y="178"/>
                        <a:pt x="89" y="175"/>
                        <a:pt x="87" y="175"/>
                      </a:cubicBezTo>
                      <a:cubicBezTo>
                        <a:pt x="79" y="173"/>
                        <a:pt x="60" y="169"/>
                        <a:pt x="60" y="163"/>
                      </a:cubicBezTo>
                      <a:cubicBezTo>
                        <a:pt x="60" y="163"/>
                        <a:pt x="60" y="161"/>
                        <a:pt x="60" y="161"/>
                      </a:cubicBezTo>
                      <a:cubicBezTo>
                        <a:pt x="60" y="157"/>
                        <a:pt x="72" y="154"/>
                        <a:pt x="76" y="153"/>
                      </a:cubicBezTo>
                      <a:cubicBezTo>
                        <a:pt x="78" y="156"/>
                        <a:pt x="85" y="157"/>
                        <a:pt x="88" y="157"/>
                      </a:cubicBezTo>
                      <a:cubicBezTo>
                        <a:pt x="92" y="157"/>
                        <a:pt x="97" y="156"/>
                        <a:pt x="98" y="155"/>
                      </a:cubicBezTo>
                      <a:cubicBezTo>
                        <a:pt x="98" y="152"/>
                        <a:pt x="98" y="152"/>
                        <a:pt x="98" y="152"/>
                      </a:cubicBezTo>
                      <a:cubicBezTo>
                        <a:pt x="95" y="151"/>
                        <a:pt x="97" y="145"/>
                        <a:pt x="96" y="143"/>
                      </a:cubicBezTo>
                      <a:cubicBezTo>
                        <a:pt x="96" y="140"/>
                        <a:pt x="96" y="140"/>
                        <a:pt x="96" y="140"/>
                      </a:cubicBezTo>
                      <a:cubicBezTo>
                        <a:pt x="101" y="140"/>
                        <a:pt x="101" y="140"/>
                        <a:pt x="101" y="140"/>
                      </a:cubicBezTo>
                      <a:cubicBezTo>
                        <a:pt x="104" y="143"/>
                        <a:pt x="109" y="145"/>
                        <a:pt x="114" y="145"/>
                      </a:cubicBezTo>
                      <a:cubicBezTo>
                        <a:pt x="117" y="145"/>
                        <a:pt x="120" y="142"/>
                        <a:pt x="121" y="139"/>
                      </a:cubicBezTo>
                      <a:cubicBezTo>
                        <a:pt x="135" y="139"/>
                        <a:pt x="138" y="129"/>
                        <a:pt x="141" y="119"/>
                      </a:cubicBezTo>
                      <a:cubicBezTo>
                        <a:pt x="143" y="119"/>
                        <a:pt x="145" y="118"/>
                        <a:pt x="147" y="118"/>
                      </a:cubicBezTo>
                      <a:cubicBezTo>
                        <a:pt x="150" y="117"/>
                        <a:pt x="167" y="110"/>
                        <a:pt x="169" y="108"/>
                      </a:cubicBezTo>
                      <a:cubicBezTo>
                        <a:pt x="173" y="104"/>
                        <a:pt x="171" y="99"/>
                        <a:pt x="171" y="94"/>
                      </a:cubicBezTo>
                      <a:cubicBezTo>
                        <a:pt x="171" y="92"/>
                        <a:pt x="175" y="89"/>
                        <a:pt x="176" y="89"/>
                      </a:cubicBezTo>
                      <a:cubicBezTo>
                        <a:pt x="182" y="83"/>
                        <a:pt x="188" y="76"/>
                        <a:pt x="198" y="76"/>
                      </a:cubicBezTo>
                      <a:cubicBezTo>
                        <a:pt x="204" y="76"/>
                        <a:pt x="201" y="77"/>
                        <a:pt x="204" y="76"/>
                      </a:cubicBezTo>
                      <a:cubicBezTo>
                        <a:pt x="206" y="77"/>
                        <a:pt x="207" y="74"/>
                        <a:pt x="208" y="73"/>
                      </a:cubicBezTo>
                      <a:cubicBezTo>
                        <a:pt x="211" y="70"/>
                        <a:pt x="215" y="72"/>
                        <a:pt x="219" y="72"/>
                      </a:cubicBezTo>
                      <a:cubicBezTo>
                        <a:pt x="221" y="72"/>
                        <a:pt x="229" y="68"/>
                        <a:pt x="229" y="65"/>
                      </a:cubicBezTo>
                      <a:cubicBezTo>
                        <a:pt x="229" y="63"/>
                        <a:pt x="225" y="54"/>
                        <a:pt x="225" y="54"/>
                      </a:cubicBezTo>
                      <a:cubicBezTo>
                        <a:pt x="224" y="42"/>
                        <a:pt x="217" y="38"/>
                        <a:pt x="217" y="28"/>
                      </a:cubicBezTo>
                      <a:cubicBezTo>
                        <a:pt x="217" y="9"/>
                        <a:pt x="234" y="8"/>
                        <a:pt x="245" y="0"/>
                      </a:cubicBezTo>
                      <a:cubicBezTo>
                        <a:pt x="245" y="5"/>
                        <a:pt x="245" y="5"/>
                        <a:pt x="245" y="5"/>
                      </a:cubicBezTo>
                      <a:cubicBezTo>
                        <a:pt x="243" y="10"/>
                        <a:pt x="242" y="12"/>
                        <a:pt x="242" y="17"/>
                      </a:cubicBezTo>
                      <a:cubicBezTo>
                        <a:pt x="242" y="21"/>
                        <a:pt x="247" y="22"/>
                        <a:pt x="251" y="22"/>
                      </a:cubicBezTo>
                      <a:cubicBezTo>
                        <a:pt x="251" y="23"/>
                        <a:pt x="251" y="24"/>
                        <a:pt x="251" y="25"/>
                      </a:cubicBezTo>
                      <a:cubicBezTo>
                        <a:pt x="251" y="27"/>
                        <a:pt x="247" y="28"/>
                        <a:pt x="245" y="29"/>
                      </a:cubicBezTo>
                      <a:cubicBezTo>
                        <a:pt x="241" y="34"/>
                        <a:pt x="236" y="38"/>
                        <a:pt x="236" y="46"/>
                      </a:cubicBezTo>
                      <a:cubicBezTo>
                        <a:pt x="236" y="50"/>
                        <a:pt x="238" y="53"/>
                        <a:pt x="240" y="54"/>
                      </a:cubicBezTo>
                      <a:cubicBezTo>
                        <a:pt x="240" y="56"/>
                        <a:pt x="241" y="57"/>
                        <a:pt x="240" y="59"/>
                      </a:cubicBezTo>
                      <a:cubicBezTo>
                        <a:pt x="245" y="59"/>
                        <a:pt x="247" y="60"/>
                        <a:pt x="251" y="60"/>
                      </a:cubicBezTo>
                      <a:cubicBezTo>
                        <a:pt x="252" y="63"/>
                        <a:pt x="253" y="66"/>
                        <a:pt x="254" y="66"/>
                      </a:cubicBezTo>
                      <a:cubicBezTo>
                        <a:pt x="266" y="66"/>
                        <a:pt x="274" y="56"/>
                        <a:pt x="285" y="57"/>
                      </a:cubicBezTo>
                      <a:cubicBezTo>
                        <a:pt x="284" y="59"/>
                        <a:pt x="282" y="60"/>
                        <a:pt x="282" y="62"/>
                      </a:cubicBezTo>
                      <a:cubicBezTo>
                        <a:pt x="282" y="63"/>
                        <a:pt x="289" y="68"/>
                        <a:pt x="289" y="68"/>
                      </a:cubicBezTo>
                      <a:cubicBezTo>
                        <a:pt x="294" y="68"/>
                        <a:pt x="295" y="65"/>
                        <a:pt x="297" y="64"/>
                      </a:cubicBezTo>
                      <a:cubicBezTo>
                        <a:pt x="304" y="60"/>
                        <a:pt x="310" y="62"/>
                        <a:pt x="317" y="59"/>
                      </a:cubicBezTo>
                      <a:cubicBezTo>
                        <a:pt x="321" y="57"/>
                        <a:pt x="328" y="50"/>
                        <a:pt x="333" y="50"/>
                      </a:cubicBezTo>
                      <a:cubicBezTo>
                        <a:pt x="339" y="50"/>
                        <a:pt x="345" y="51"/>
                        <a:pt x="348" y="52"/>
                      </a:cubicBezTo>
                      <a:cubicBezTo>
                        <a:pt x="347" y="54"/>
                        <a:pt x="346" y="56"/>
                        <a:pt x="346" y="57"/>
                      </a:cubicBezTo>
                      <a:cubicBezTo>
                        <a:pt x="358" y="57"/>
                        <a:pt x="370" y="55"/>
                        <a:pt x="378" y="55"/>
                      </a:cubicBezTo>
                      <a:cubicBezTo>
                        <a:pt x="386" y="55"/>
                        <a:pt x="392" y="54"/>
                        <a:pt x="401" y="54"/>
                      </a:cubicBezTo>
                      <a:cubicBezTo>
                        <a:pt x="410" y="54"/>
                        <a:pt x="414" y="70"/>
                        <a:pt x="414" y="80"/>
                      </a:cubicBezTo>
                      <a:cubicBezTo>
                        <a:pt x="414" y="86"/>
                        <a:pt x="408" y="89"/>
                        <a:pt x="408" y="95"/>
                      </a:cubicBezTo>
                      <a:cubicBezTo>
                        <a:pt x="408" y="104"/>
                        <a:pt x="416" y="110"/>
                        <a:pt x="416" y="118"/>
                      </a:cubicBezTo>
                      <a:cubicBezTo>
                        <a:pt x="416" y="123"/>
                        <a:pt x="408" y="125"/>
                        <a:pt x="406" y="128"/>
                      </a:cubicBezTo>
                      <a:cubicBezTo>
                        <a:pt x="401" y="136"/>
                        <a:pt x="399" y="143"/>
                        <a:pt x="399" y="153"/>
                      </a:cubicBezTo>
                      <a:cubicBezTo>
                        <a:pt x="399" y="166"/>
                        <a:pt x="408" y="163"/>
                        <a:pt x="418" y="163"/>
                      </a:cubicBezTo>
                      <a:cubicBezTo>
                        <a:pt x="432" y="163"/>
                        <a:pt x="439" y="157"/>
                        <a:pt x="450" y="157"/>
                      </a:cubicBezTo>
                      <a:cubicBezTo>
                        <a:pt x="461" y="157"/>
                        <a:pt x="459" y="180"/>
                        <a:pt x="470" y="180"/>
                      </a:cubicBezTo>
                      <a:cubicBezTo>
                        <a:pt x="470" y="198"/>
                        <a:pt x="470" y="198"/>
                        <a:pt x="470" y="198"/>
                      </a:cubicBezTo>
                      <a:cubicBezTo>
                        <a:pt x="470" y="200"/>
                        <a:pt x="471" y="201"/>
                        <a:pt x="472" y="201"/>
                      </a:cubicBezTo>
                      <a:cubicBezTo>
                        <a:pt x="474" y="204"/>
                        <a:pt x="474" y="204"/>
                        <a:pt x="474" y="204"/>
                      </a:cubicBezTo>
                      <a:cubicBezTo>
                        <a:pt x="476" y="204"/>
                        <a:pt x="482" y="202"/>
                        <a:pt x="485" y="201"/>
                      </a:cubicBezTo>
                      <a:cubicBezTo>
                        <a:pt x="485" y="204"/>
                        <a:pt x="485" y="206"/>
                        <a:pt x="485" y="208"/>
                      </a:cubicBezTo>
                      <a:cubicBezTo>
                        <a:pt x="481" y="209"/>
                        <a:pt x="476" y="211"/>
                        <a:pt x="476" y="216"/>
                      </a:cubicBez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91" name="Freeform 25"/>
                <p:cNvSpPr/>
                <p:nvPr/>
              </p:nvSpPr>
              <p:spPr bwMode="auto">
                <a:xfrm>
                  <a:off x="4470400" y="1416050"/>
                  <a:ext cx="436563" cy="423863"/>
                </a:xfrm>
                <a:custGeom>
                  <a:avLst/>
                  <a:gdLst/>
                  <a:ahLst/>
                  <a:cxnLst>
                    <a:cxn ang="0">
                      <a:pos x="66" y="236"/>
                    </a:cxn>
                    <a:cxn ang="0">
                      <a:pos x="4" y="254"/>
                    </a:cxn>
                    <a:cxn ang="0">
                      <a:pos x="12" y="241"/>
                    </a:cxn>
                    <a:cxn ang="0">
                      <a:pos x="8" y="231"/>
                    </a:cxn>
                    <a:cxn ang="0">
                      <a:pos x="10" y="190"/>
                    </a:cxn>
                    <a:cxn ang="0">
                      <a:pos x="55" y="163"/>
                    </a:cxn>
                    <a:cxn ang="0">
                      <a:pos x="85" y="129"/>
                    </a:cxn>
                    <a:cxn ang="0">
                      <a:pos x="97" y="102"/>
                    </a:cxn>
                    <a:cxn ang="0">
                      <a:pos x="142" y="55"/>
                    </a:cxn>
                    <a:cxn ang="0">
                      <a:pos x="124" y="57"/>
                    </a:cxn>
                    <a:cxn ang="0">
                      <a:pos x="124" y="49"/>
                    </a:cxn>
                    <a:cxn ang="0">
                      <a:pos x="132" y="44"/>
                    </a:cxn>
                    <a:cxn ang="0">
                      <a:pos x="148" y="57"/>
                    </a:cxn>
                    <a:cxn ang="0">
                      <a:pos x="149" y="45"/>
                    </a:cxn>
                    <a:cxn ang="0">
                      <a:pos x="168" y="37"/>
                    </a:cxn>
                    <a:cxn ang="0">
                      <a:pos x="183" y="28"/>
                    </a:cxn>
                    <a:cxn ang="0">
                      <a:pos x="199" y="21"/>
                    </a:cxn>
                    <a:cxn ang="0">
                      <a:pos x="221" y="17"/>
                    </a:cxn>
                    <a:cxn ang="0">
                      <a:pos x="223" y="5"/>
                    </a:cxn>
                    <a:cxn ang="0">
                      <a:pos x="256" y="6"/>
                    </a:cxn>
                    <a:cxn ang="0">
                      <a:pos x="266" y="7"/>
                    </a:cxn>
                    <a:cxn ang="0">
                      <a:pos x="285" y="2"/>
                    </a:cxn>
                    <a:cxn ang="0">
                      <a:pos x="296" y="6"/>
                    </a:cxn>
                    <a:cxn ang="0">
                      <a:pos x="293" y="24"/>
                    </a:cxn>
                    <a:cxn ang="0">
                      <a:pos x="315" y="32"/>
                    </a:cxn>
                    <a:cxn ang="0">
                      <a:pos x="309" y="72"/>
                    </a:cxn>
                    <a:cxn ang="0">
                      <a:pos x="310" y="113"/>
                    </a:cxn>
                    <a:cxn ang="0">
                      <a:pos x="318" y="148"/>
                    </a:cxn>
                    <a:cxn ang="0">
                      <a:pos x="327" y="172"/>
                    </a:cxn>
                    <a:cxn ang="0">
                      <a:pos x="255" y="224"/>
                    </a:cxn>
                    <a:cxn ang="0">
                      <a:pos x="218" y="225"/>
                    </a:cxn>
                    <a:cxn ang="0">
                      <a:pos x="206" y="200"/>
                    </a:cxn>
                    <a:cxn ang="0">
                      <a:pos x="197" y="174"/>
                    </a:cxn>
                    <a:cxn ang="0">
                      <a:pos x="254" y="130"/>
                    </a:cxn>
                    <a:cxn ang="0">
                      <a:pos x="202" y="135"/>
                    </a:cxn>
                    <a:cxn ang="0">
                      <a:pos x="172" y="169"/>
                    </a:cxn>
                    <a:cxn ang="0">
                      <a:pos x="146" y="201"/>
                    </a:cxn>
                    <a:cxn ang="0">
                      <a:pos x="150" y="218"/>
                    </a:cxn>
                    <a:cxn ang="0">
                      <a:pos x="152" y="253"/>
                    </a:cxn>
                    <a:cxn ang="0">
                      <a:pos x="146" y="283"/>
                    </a:cxn>
                    <a:cxn ang="0">
                      <a:pos x="121" y="304"/>
                    </a:cxn>
                    <a:cxn ang="0">
                      <a:pos x="90" y="297"/>
                    </a:cxn>
                    <a:cxn ang="0">
                      <a:pos x="82" y="269"/>
                    </a:cxn>
                    <a:cxn ang="0">
                      <a:pos x="76" y="245"/>
                    </a:cxn>
                  </a:cxnLst>
                  <a:rect l="0" t="0" r="r" b="b"/>
                  <a:pathLst>
                    <a:path w="327" h="318">
                      <a:moveTo>
                        <a:pt x="76" y="247"/>
                      </a:moveTo>
                      <a:cubicBezTo>
                        <a:pt x="70" y="245"/>
                        <a:pt x="69" y="241"/>
                        <a:pt x="66" y="236"/>
                      </a:cubicBezTo>
                      <a:cubicBezTo>
                        <a:pt x="57" y="249"/>
                        <a:pt x="43" y="266"/>
                        <a:pt x="24" y="266"/>
                      </a:cubicBezTo>
                      <a:cubicBezTo>
                        <a:pt x="22" y="266"/>
                        <a:pt x="4" y="256"/>
                        <a:pt x="4" y="254"/>
                      </a:cubicBezTo>
                      <a:cubicBezTo>
                        <a:pt x="4" y="250"/>
                        <a:pt x="10" y="248"/>
                        <a:pt x="12" y="247"/>
                      </a:cubicBezTo>
                      <a:cubicBezTo>
                        <a:pt x="12" y="241"/>
                        <a:pt x="12" y="241"/>
                        <a:pt x="12" y="241"/>
                      </a:cubicBezTo>
                      <a:cubicBezTo>
                        <a:pt x="6" y="241"/>
                        <a:pt x="6" y="241"/>
                        <a:pt x="0" y="243"/>
                      </a:cubicBezTo>
                      <a:cubicBezTo>
                        <a:pt x="0" y="240"/>
                        <a:pt x="5" y="234"/>
                        <a:pt x="8" y="231"/>
                      </a:cubicBezTo>
                      <a:cubicBezTo>
                        <a:pt x="1" y="223"/>
                        <a:pt x="0" y="212"/>
                        <a:pt x="0" y="200"/>
                      </a:cubicBezTo>
                      <a:cubicBezTo>
                        <a:pt x="0" y="193"/>
                        <a:pt x="7" y="194"/>
                        <a:pt x="10" y="190"/>
                      </a:cubicBezTo>
                      <a:cubicBezTo>
                        <a:pt x="15" y="182"/>
                        <a:pt x="20" y="177"/>
                        <a:pt x="30" y="174"/>
                      </a:cubicBezTo>
                      <a:cubicBezTo>
                        <a:pt x="38" y="172"/>
                        <a:pt x="39" y="162"/>
                        <a:pt x="55" y="163"/>
                      </a:cubicBezTo>
                      <a:cubicBezTo>
                        <a:pt x="50" y="162"/>
                        <a:pt x="49" y="161"/>
                        <a:pt x="45" y="160"/>
                      </a:cubicBezTo>
                      <a:cubicBezTo>
                        <a:pt x="64" y="155"/>
                        <a:pt x="71" y="140"/>
                        <a:pt x="85" y="129"/>
                      </a:cubicBezTo>
                      <a:cubicBezTo>
                        <a:pt x="90" y="126"/>
                        <a:pt x="89" y="112"/>
                        <a:pt x="93" y="112"/>
                      </a:cubicBezTo>
                      <a:cubicBezTo>
                        <a:pt x="93" y="112"/>
                        <a:pt x="97" y="102"/>
                        <a:pt x="97" y="102"/>
                      </a:cubicBezTo>
                      <a:cubicBezTo>
                        <a:pt x="102" y="93"/>
                        <a:pt x="109" y="87"/>
                        <a:pt x="118" y="83"/>
                      </a:cubicBezTo>
                      <a:cubicBezTo>
                        <a:pt x="127" y="80"/>
                        <a:pt x="139" y="65"/>
                        <a:pt x="142" y="55"/>
                      </a:cubicBezTo>
                      <a:cubicBezTo>
                        <a:pt x="131" y="58"/>
                        <a:pt x="126" y="63"/>
                        <a:pt x="116" y="63"/>
                      </a:cubicBezTo>
                      <a:cubicBezTo>
                        <a:pt x="118" y="60"/>
                        <a:pt x="123" y="58"/>
                        <a:pt x="124" y="57"/>
                      </a:cubicBezTo>
                      <a:cubicBezTo>
                        <a:pt x="122" y="57"/>
                        <a:pt x="118" y="56"/>
                        <a:pt x="118" y="56"/>
                      </a:cubicBezTo>
                      <a:cubicBezTo>
                        <a:pt x="119" y="51"/>
                        <a:pt x="121" y="49"/>
                        <a:pt x="124" y="49"/>
                      </a:cubicBezTo>
                      <a:cubicBezTo>
                        <a:pt x="126" y="49"/>
                        <a:pt x="127" y="50"/>
                        <a:pt x="128" y="50"/>
                      </a:cubicBezTo>
                      <a:cubicBezTo>
                        <a:pt x="129" y="47"/>
                        <a:pt x="131" y="46"/>
                        <a:pt x="132" y="44"/>
                      </a:cubicBezTo>
                      <a:cubicBezTo>
                        <a:pt x="134" y="47"/>
                        <a:pt x="135" y="49"/>
                        <a:pt x="133" y="52"/>
                      </a:cubicBezTo>
                      <a:cubicBezTo>
                        <a:pt x="140" y="52"/>
                        <a:pt x="142" y="57"/>
                        <a:pt x="148" y="57"/>
                      </a:cubicBezTo>
                      <a:cubicBezTo>
                        <a:pt x="150" y="57"/>
                        <a:pt x="155" y="46"/>
                        <a:pt x="156" y="46"/>
                      </a:cubicBezTo>
                      <a:cubicBezTo>
                        <a:pt x="153" y="45"/>
                        <a:pt x="153" y="44"/>
                        <a:pt x="149" y="45"/>
                      </a:cubicBezTo>
                      <a:cubicBezTo>
                        <a:pt x="151" y="41"/>
                        <a:pt x="154" y="38"/>
                        <a:pt x="159" y="38"/>
                      </a:cubicBezTo>
                      <a:cubicBezTo>
                        <a:pt x="162" y="38"/>
                        <a:pt x="165" y="39"/>
                        <a:pt x="168" y="37"/>
                      </a:cubicBezTo>
                      <a:cubicBezTo>
                        <a:pt x="165" y="35"/>
                        <a:pt x="166" y="35"/>
                        <a:pt x="164" y="33"/>
                      </a:cubicBezTo>
                      <a:cubicBezTo>
                        <a:pt x="169" y="29"/>
                        <a:pt x="176" y="29"/>
                        <a:pt x="183" y="28"/>
                      </a:cubicBezTo>
                      <a:cubicBezTo>
                        <a:pt x="183" y="33"/>
                        <a:pt x="183" y="33"/>
                        <a:pt x="183" y="33"/>
                      </a:cubicBezTo>
                      <a:cubicBezTo>
                        <a:pt x="189" y="32"/>
                        <a:pt x="190" y="22"/>
                        <a:pt x="199" y="21"/>
                      </a:cubicBezTo>
                      <a:cubicBezTo>
                        <a:pt x="199" y="29"/>
                        <a:pt x="199" y="29"/>
                        <a:pt x="199" y="29"/>
                      </a:cubicBezTo>
                      <a:cubicBezTo>
                        <a:pt x="205" y="18"/>
                        <a:pt x="213" y="21"/>
                        <a:pt x="221" y="17"/>
                      </a:cubicBezTo>
                      <a:cubicBezTo>
                        <a:pt x="217" y="15"/>
                        <a:pt x="214" y="14"/>
                        <a:pt x="214" y="11"/>
                      </a:cubicBezTo>
                      <a:cubicBezTo>
                        <a:pt x="214" y="9"/>
                        <a:pt x="222" y="7"/>
                        <a:pt x="223" y="5"/>
                      </a:cubicBezTo>
                      <a:cubicBezTo>
                        <a:pt x="226" y="8"/>
                        <a:pt x="228" y="11"/>
                        <a:pt x="232" y="11"/>
                      </a:cubicBezTo>
                      <a:cubicBezTo>
                        <a:pt x="239" y="11"/>
                        <a:pt x="256" y="0"/>
                        <a:pt x="256" y="6"/>
                      </a:cubicBezTo>
                      <a:cubicBezTo>
                        <a:pt x="256" y="12"/>
                        <a:pt x="248" y="14"/>
                        <a:pt x="247" y="20"/>
                      </a:cubicBezTo>
                      <a:cubicBezTo>
                        <a:pt x="255" y="21"/>
                        <a:pt x="258" y="11"/>
                        <a:pt x="266" y="7"/>
                      </a:cubicBezTo>
                      <a:cubicBezTo>
                        <a:pt x="267" y="10"/>
                        <a:pt x="267" y="12"/>
                        <a:pt x="268" y="15"/>
                      </a:cubicBezTo>
                      <a:cubicBezTo>
                        <a:pt x="274" y="9"/>
                        <a:pt x="277" y="7"/>
                        <a:pt x="285" y="2"/>
                      </a:cubicBezTo>
                      <a:cubicBezTo>
                        <a:pt x="285" y="8"/>
                        <a:pt x="284" y="12"/>
                        <a:pt x="289" y="13"/>
                      </a:cubicBezTo>
                      <a:cubicBezTo>
                        <a:pt x="290" y="9"/>
                        <a:pt x="292" y="6"/>
                        <a:pt x="296" y="6"/>
                      </a:cubicBezTo>
                      <a:cubicBezTo>
                        <a:pt x="298" y="6"/>
                        <a:pt x="307" y="11"/>
                        <a:pt x="311" y="13"/>
                      </a:cubicBezTo>
                      <a:cubicBezTo>
                        <a:pt x="307" y="24"/>
                        <a:pt x="303" y="20"/>
                        <a:pt x="293" y="24"/>
                      </a:cubicBezTo>
                      <a:cubicBezTo>
                        <a:pt x="298" y="27"/>
                        <a:pt x="301" y="28"/>
                        <a:pt x="301" y="30"/>
                      </a:cubicBezTo>
                      <a:cubicBezTo>
                        <a:pt x="305" y="31"/>
                        <a:pt x="314" y="32"/>
                        <a:pt x="315" y="32"/>
                      </a:cubicBezTo>
                      <a:cubicBezTo>
                        <a:pt x="309" y="36"/>
                        <a:pt x="293" y="44"/>
                        <a:pt x="293" y="55"/>
                      </a:cubicBezTo>
                      <a:cubicBezTo>
                        <a:pt x="293" y="63"/>
                        <a:pt x="309" y="62"/>
                        <a:pt x="309" y="72"/>
                      </a:cubicBezTo>
                      <a:cubicBezTo>
                        <a:pt x="309" y="80"/>
                        <a:pt x="301" y="83"/>
                        <a:pt x="301" y="91"/>
                      </a:cubicBezTo>
                      <a:cubicBezTo>
                        <a:pt x="301" y="99"/>
                        <a:pt x="310" y="104"/>
                        <a:pt x="310" y="113"/>
                      </a:cubicBezTo>
                      <a:cubicBezTo>
                        <a:pt x="310" y="118"/>
                        <a:pt x="305" y="121"/>
                        <a:pt x="305" y="126"/>
                      </a:cubicBezTo>
                      <a:cubicBezTo>
                        <a:pt x="305" y="136"/>
                        <a:pt x="318" y="138"/>
                        <a:pt x="318" y="148"/>
                      </a:cubicBezTo>
                      <a:cubicBezTo>
                        <a:pt x="318" y="151"/>
                        <a:pt x="314" y="153"/>
                        <a:pt x="313" y="154"/>
                      </a:cubicBezTo>
                      <a:cubicBezTo>
                        <a:pt x="317" y="161"/>
                        <a:pt x="327" y="163"/>
                        <a:pt x="327" y="172"/>
                      </a:cubicBezTo>
                      <a:cubicBezTo>
                        <a:pt x="327" y="187"/>
                        <a:pt x="297" y="203"/>
                        <a:pt x="288" y="215"/>
                      </a:cubicBezTo>
                      <a:cubicBezTo>
                        <a:pt x="283" y="224"/>
                        <a:pt x="263" y="226"/>
                        <a:pt x="255" y="224"/>
                      </a:cubicBezTo>
                      <a:cubicBezTo>
                        <a:pt x="246" y="227"/>
                        <a:pt x="236" y="231"/>
                        <a:pt x="228" y="231"/>
                      </a:cubicBezTo>
                      <a:cubicBezTo>
                        <a:pt x="222" y="231"/>
                        <a:pt x="218" y="230"/>
                        <a:pt x="218" y="225"/>
                      </a:cubicBezTo>
                      <a:cubicBezTo>
                        <a:pt x="209" y="225"/>
                        <a:pt x="199" y="219"/>
                        <a:pt x="199" y="210"/>
                      </a:cubicBezTo>
                      <a:cubicBezTo>
                        <a:pt x="199" y="205"/>
                        <a:pt x="204" y="202"/>
                        <a:pt x="206" y="200"/>
                      </a:cubicBezTo>
                      <a:cubicBezTo>
                        <a:pt x="201" y="198"/>
                        <a:pt x="197" y="188"/>
                        <a:pt x="197" y="183"/>
                      </a:cubicBezTo>
                      <a:cubicBezTo>
                        <a:pt x="197" y="180"/>
                        <a:pt x="198" y="178"/>
                        <a:pt x="197" y="174"/>
                      </a:cubicBezTo>
                      <a:cubicBezTo>
                        <a:pt x="216" y="174"/>
                        <a:pt x="225" y="150"/>
                        <a:pt x="237" y="144"/>
                      </a:cubicBezTo>
                      <a:cubicBezTo>
                        <a:pt x="243" y="140"/>
                        <a:pt x="254" y="138"/>
                        <a:pt x="254" y="130"/>
                      </a:cubicBezTo>
                      <a:cubicBezTo>
                        <a:pt x="254" y="119"/>
                        <a:pt x="239" y="117"/>
                        <a:pt x="228" y="117"/>
                      </a:cubicBezTo>
                      <a:cubicBezTo>
                        <a:pt x="213" y="117"/>
                        <a:pt x="202" y="122"/>
                        <a:pt x="202" y="135"/>
                      </a:cubicBezTo>
                      <a:cubicBezTo>
                        <a:pt x="202" y="140"/>
                        <a:pt x="203" y="142"/>
                        <a:pt x="202" y="145"/>
                      </a:cubicBezTo>
                      <a:cubicBezTo>
                        <a:pt x="202" y="155"/>
                        <a:pt x="181" y="164"/>
                        <a:pt x="172" y="169"/>
                      </a:cubicBezTo>
                      <a:cubicBezTo>
                        <a:pt x="165" y="174"/>
                        <a:pt x="157" y="175"/>
                        <a:pt x="152" y="183"/>
                      </a:cubicBezTo>
                      <a:cubicBezTo>
                        <a:pt x="149" y="189"/>
                        <a:pt x="153" y="198"/>
                        <a:pt x="146" y="201"/>
                      </a:cubicBezTo>
                      <a:cubicBezTo>
                        <a:pt x="146" y="210"/>
                        <a:pt x="146" y="210"/>
                        <a:pt x="146" y="210"/>
                      </a:cubicBezTo>
                      <a:cubicBezTo>
                        <a:pt x="149" y="212"/>
                        <a:pt x="150" y="215"/>
                        <a:pt x="150" y="218"/>
                      </a:cubicBezTo>
                      <a:cubicBezTo>
                        <a:pt x="158" y="219"/>
                        <a:pt x="170" y="227"/>
                        <a:pt x="170" y="235"/>
                      </a:cubicBezTo>
                      <a:cubicBezTo>
                        <a:pt x="170" y="242"/>
                        <a:pt x="157" y="253"/>
                        <a:pt x="152" y="253"/>
                      </a:cubicBezTo>
                      <a:cubicBezTo>
                        <a:pt x="143" y="253"/>
                        <a:pt x="140" y="266"/>
                        <a:pt x="140" y="275"/>
                      </a:cubicBezTo>
                      <a:cubicBezTo>
                        <a:pt x="140" y="280"/>
                        <a:pt x="144" y="282"/>
                        <a:pt x="146" y="283"/>
                      </a:cubicBezTo>
                      <a:cubicBezTo>
                        <a:pt x="145" y="294"/>
                        <a:pt x="135" y="295"/>
                        <a:pt x="133" y="304"/>
                      </a:cubicBezTo>
                      <a:cubicBezTo>
                        <a:pt x="127" y="304"/>
                        <a:pt x="125" y="304"/>
                        <a:pt x="121" y="304"/>
                      </a:cubicBezTo>
                      <a:cubicBezTo>
                        <a:pt x="114" y="304"/>
                        <a:pt x="111" y="318"/>
                        <a:pt x="100" y="318"/>
                      </a:cubicBezTo>
                      <a:cubicBezTo>
                        <a:pt x="97" y="318"/>
                        <a:pt x="90" y="299"/>
                        <a:pt x="90" y="297"/>
                      </a:cubicBezTo>
                      <a:cubicBezTo>
                        <a:pt x="90" y="296"/>
                        <a:pt x="91" y="294"/>
                        <a:pt x="91" y="293"/>
                      </a:cubicBezTo>
                      <a:cubicBezTo>
                        <a:pt x="84" y="285"/>
                        <a:pt x="85" y="279"/>
                        <a:pt x="82" y="269"/>
                      </a:cubicBezTo>
                      <a:cubicBezTo>
                        <a:pt x="79" y="263"/>
                        <a:pt x="73" y="261"/>
                        <a:pt x="73" y="253"/>
                      </a:cubicBezTo>
                      <a:cubicBezTo>
                        <a:pt x="73" y="250"/>
                        <a:pt x="75" y="246"/>
                        <a:pt x="76" y="245"/>
                      </a:cubicBezTo>
                      <a:lnTo>
                        <a:pt x="76" y="24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2" name="Freeform 26"/>
                <p:cNvSpPr/>
                <p:nvPr/>
              </p:nvSpPr>
              <p:spPr bwMode="auto">
                <a:xfrm>
                  <a:off x="4559300" y="1109663"/>
                  <a:ext cx="234950" cy="128588"/>
                </a:xfrm>
                <a:custGeom>
                  <a:avLst/>
                  <a:gdLst/>
                  <a:ahLst/>
                  <a:cxnLst>
                    <a:cxn ang="0">
                      <a:pos x="148" y="79"/>
                    </a:cxn>
                    <a:cxn ang="0">
                      <a:pos x="148" y="71"/>
                    </a:cxn>
                    <a:cxn ang="0">
                      <a:pos x="128" y="71"/>
                    </a:cxn>
                    <a:cxn ang="0">
                      <a:pos x="135" y="58"/>
                    </a:cxn>
                    <a:cxn ang="0">
                      <a:pos x="126" y="46"/>
                    </a:cxn>
                    <a:cxn ang="0">
                      <a:pos x="132" y="45"/>
                    </a:cxn>
                    <a:cxn ang="0">
                      <a:pos x="121" y="38"/>
                    </a:cxn>
                    <a:cxn ang="0">
                      <a:pos x="97" y="69"/>
                    </a:cxn>
                    <a:cxn ang="0">
                      <a:pos x="90" y="73"/>
                    </a:cxn>
                    <a:cxn ang="0">
                      <a:pos x="78" y="97"/>
                    </a:cxn>
                    <a:cxn ang="0">
                      <a:pos x="43" y="69"/>
                    </a:cxn>
                    <a:cxn ang="0">
                      <a:pos x="60" y="70"/>
                    </a:cxn>
                    <a:cxn ang="0">
                      <a:pos x="74" y="66"/>
                    </a:cxn>
                    <a:cxn ang="0">
                      <a:pos x="54" y="64"/>
                    </a:cxn>
                    <a:cxn ang="0">
                      <a:pos x="38" y="58"/>
                    </a:cxn>
                    <a:cxn ang="0">
                      <a:pos x="50" y="54"/>
                    </a:cxn>
                    <a:cxn ang="0">
                      <a:pos x="72" y="43"/>
                    </a:cxn>
                    <a:cxn ang="0">
                      <a:pos x="61" y="43"/>
                    </a:cxn>
                    <a:cxn ang="0">
                      <a:pos x="54" y="39"/>
                    </a:cxn>
                    <a:cxn ang="0">
                      <a:pos x="51" y="39"/>
                    </a:cxn>
                    <a:cxn ang="0">
                      <a:pos x="38" y="51"/>
                    </a:cxn>
                    <a:cxn ang="0">
                      <a:pos x="23" y="44"/>
                    </a:cxn>
                    <a:cxn ang="0">
                      <a:pos x="27" y="43"/>
                    </a:cxn>
                    <a:cxn ang="0">
                      <a:pos x="15" y="28"/>
                    </a:cxn>
                    <a:cxn ang="0">
                      <a:pos x="11" y="26"/>
                    </a:cxn>
                    <a:cxn ang="0">
                      <a:pos x="0" y="16"/>
                    </a:cxn>
                    <a:cxn ang="0">
                      <a:pos x="16" y="5"/>
                    </a:cxn>
                    <a:cxn ang="0">
                      <a:pos x="38" y="7"/>
                    </a:cxn>
                    <a:cxn ang="0">
                      <a:pos x="32" y="13"/>
                    </a:cxn>
                    <a:cxn ang="0">
                      <a:pos x="44" y="20"/>
                    </a:cxn>
                    <a:cxn ang="0">
                      <a:pos x="41" y="14"/>
                    </a:cxn>
                    <a:cxn ang="0">
                      <a:pos x="49" y="7"/>
                    </a:cxn>
                    <a:cxn ang="0">
                      <a:pos x="68" y="26"/>
                    </a:cxn>
                    <a:cxn ang="0">
                      <a:pos x="63" y="7"/>
                    </a:cxn>
                    <a:cxn ang="0">
                      <a:pos x="72" y="0"/>
                    </a:cxn>
                    <a:cxn ang="0">
                      <a:pos x="90" y="9"/>
                    </a:cxn>
                    <a:cxn ang="0">
                      <a:pos x="88" y="18"/>
                    </a:cxn>
                    <a:cxn ang="0">
                      <a:pos x="96" y="12"/>
                    </a:cxn>
                    <a:cxn ang="0">
                      <a:pos x="102" y="23"/>
                    </a:cxn>
                    <a:cxn ang="0">
                      <a:pos x="106" y="23"/>
                    </a:cxn>
                    <a:cxn ang="0">
                      <a:pos x="141" y="41"/>
                    </a:cxn>
                    <a:cxn ang="0">
                      <a:pos x="137" y="42"/>
                    </a:cxn>
                    <a:cxn ang="0">
                      <a:pos x="145" y="42"/>
                    </a:cxn>
                    <a:cxn ang="0">
                      <a:pos x="145" y="49"/>
                    </a:cxn>
                    <a:cxn ang="0">
                      <a:pos x="159" y="49"/>
                    </a:cxn>
                    <a:cxn ang="0">
                      <a:pos x="176" y="64"/>
                    </a:cxn>
                    <a:cxn ang="0">
                      <a:pos x="148" y="79"/>
                    </a:cxn>
                  </a:cxnLst>
                  <a:rect l="0" t="0" r="r" b="b"/>
                  <a:pathLst>
                    <a:path w="176" h="97">
                      <a:moveTo>
                        <a:pt x="148" y="79"/>
                      </a:moveTo>
                      <a:cubicBezTo>
                        <a:pt x="147" y="76"/>
                        <a:pt x="147" y="74"/>
                        <a:pt x="148" y="71"/>
                      </a:cubicBezTo>
                      <a:cubicBezTo>
                        <a:pt x="143" y="71"/>
                        <a:pt x="134" y="71"/>
                        <a:pt x="128" y="71"/>
                      </a:cubicBezTo>
                      <a:cubicBezTo>
                        <a:pt x="129" y="63"/>
                        <a:pt x="134" y="65"/>
                        <a:pt x="135" y="58"/>
                      </a:cubicBezTo>
                      <a:cubicBezTo>
                        <a:pt x="132" y="57"/>
                        <a:pt x="128" y="49"/>
                        <a:pt x="126" y="46"/>
                      </a:cubicBezTo>
                      <a:cubicBezTo>
                        <a:pt x="128" y="45"/>
                        <a:pt x="130" y="45"/>
                        <a:pt x="132" y="45"/>
                      </a:cubicBezTo>
                      <a:cubicBezTo>
                        <a:pt x="125" y="44"/>
                        <a:pt x="121" y="38"/>
                        <a:pt x="121" y="38"/>
                      </a:cubicBezTo>
                      <a:cubicBezTo>
                        <a:pt x="106" y="38"/>
                        <a:pt x="102" y="58"/>
                        <a:pt x="97" y="69"/>
                      </a:cubicBezTo>
                      <a:cubicBezTo>
                        <a:pt x="96" y="72"/>
                        <a:pt x="93" y="71"/>
                        <a:pt x="90" y="73"/>
                      </a:cubicBezTo>
                      <a:cubicBezTo>
                        <a:pt x="83" y="79"/>
                        <a:pt x="84" y="91"/>
                        <a:pt x="78" y="97"/>
                      </a:cubicBezTo>
                      <a:cubicBezTo>
                        <a:pt x="67" y="90"/>
                        <a:pt x="43" y="84"/>
                        <a:pt x="43" y="69"/>
                      </a:cubicBezTo>
                      <a:cubicBezTo>
                        <a:pt x="49" y="68"/>
                        <a:pt x="60" y="70"/>
                        <a:pt x="60" y="70"/>
                      </a:cubicBezTo>
                      <a:cubicBezTo>
                        <a:pt x="64" y="66"/>
                        <a:pt x="69" y="67"/>
                        <a:pt x="74" y="66"/>
                      </a:cubicBezTo>
                      <a:cubicBezTo>
                        <a:pt x="72" y="64"/>
                        <a:pt x="57" y="64"/>
                        <a:pt x="54" y="64"/>
                      </a:cubicBezTo>
                      <a:cubicBezTo>
                        <a:pt x="49" y="64"/>
                        <a:pt x="38" y="69"/>
                        <a:pt x="38" y="58"/>
                      </a:cubicBezTo>
                      <a:cubicBezTo>
                        <a:pt x="38" y="54"/>
                        <a:pt x="48" y="54"/>
                        <a:pt x="50" y="54"/>
                      </a:cubicBezTo>
                      <a:cubicBezTo>
                        <a:pt x="56" y="52"/>
                        <a:pt x="68" y="47"/>
                        <a:pt x="72" y="43"/>
                      </a:cubicBezTo>
                      <a:cubicBezTo>
                        <a:pt x="66" y="43"/>
                        <a:pt x="63" y="43"/>
                        <a:pt x="61" y="43"/>
                      </a:cubicBezTo>
                      <a:cubicBezTo>
                        <a:pt x="60" y="43"/>
                        <a:pt x="56" y="40"/>
                        <a:pt x="54" y="39"/>
                      </a:cubicBezTo>
                      <a:cubicBezTo>
                        <a:pt x="53" y="39"/>
                        <a:pt x="52" y="39"/>
                        <a:pt x="51" y="39"/>
                      </a:cubicBezTo>
                      <a:cubicBezTo>
                        <a:pt x="47" y="41"/>
                        <a:pt x="47" y="51"/>
                        <a:pt x="38" y="51"/>
                      </a:cubicBezTo>
                      <a:cubicBezTo>
                        <a:pt x="31" y="51"/>
                        <a:pt x="26" y="48"/>
                        <a:pt x="23" y="44"/>
                      </a:cubicBezTo>
                      <a:cubicBezTo>
                        <a:pt x="25" y="43"/>
                        <a:pt x="26" y="43"/>
                        <a:pt x="27" y="43"/>
                      </a:cubicBezTo>
                      <a:cubicBezTo>
                        <a:pt x="19" y="39"/>
                        <a:pt x="13" y="35"/>
                        <a:pt x="15" y="28"/>
                      </a:cubicBezTo>
                      <a:cubicBezTo>
                        <a:pt x="13" y="28"/>
                        <a:pt x="12" y="26"/>
                        <a:pt x="11" y="26"/>
                      </a:cubicBezTo>
                      <a:cubicBezTo>
                        <a:pt x="8" y="26"/>
                        <a:pt x="3" y="19"/>
                        <a:pt x="0" y="16"/>
                      </a:cubicBezTo>
                      <a:cubicBezTo>
                        <a:pt x="2" y="14"/>
                        <a:pt x="11" y="5"/>
                        <a:pt x="16" y="5"/>
                      </a:cubicBezTo>
                      <a:cubicBezTo>
                        <a:pt x="23" y="5"/>
                        <a:pt x="27" y="5"/>
                        <a:pt x="38" y="7"/>
                      </a:cubicBezTo>
                      <a:cubicBezTo>
                        <a:pt x="35" y="10"/>
                        <a:pt x="34" y="11"/>
                        <a:pt x="32" y="13"/>
                      </a:cubicBezTo>
                      <a:cubicBezTo>
                        <a:pt x="37" y="17"/>
                        <a:pt x="41" y="17"/>
                        <a:pt x="44" y="20"/>
                      </a:cubicBezTo>
                      <a:cubicBezTo>
                        <a:pt x="42" y="19"/>
                        <a:pt x="41" y="17"/>
                        <a:pt x="41" y="14"/>
                      </a:cubicBezTo>
                      <a:cubicBezTo>
                        <a:pt x="41" y="10"/>
                        <a:pt x="45" y="7"/>
                        <a:pt x="49" y="7"/>
                      </a:cubicBezTo>
                      <a:cubicBezTo>
                        <a:pt x="60" y="7"/>
                        <a:pt x="57" y="22"/>
                        <a:pt x="68" y="26"/>
                      </a:cubicBezTo>
                      <a:cubicBezTo>
                        <a:pt x="66" y="19"/>
                        <a:pt x="63" y="15"/>
                        <a:pt x="63" y="7"/>
                      </a:cubicBezTo>
                      <a:cubicBezTo>
                        <a:pt x="63" y="0"/>
                        <a:pt x="66" y="0"/>
                        <a:pt x="72" y="0"/>
                      </a:cubicBezTo>
                      <a:cubicBezTo>
                        <a:pt x="78" y="0"/>
                        <a:pt x="90" y="4"/>
                        <a:pt x="90" y="9"/>
                      </a:cubicBezTo>
                      <a:cubicBezTo>
                        <a:pt x="90" y="12"/>
                        <a:pt x="88" y="15"/>
                        <a:pt x="88" y="18"/>
                      </a:cubicBezTo>
                      <a:cubicBezTo>
                        <a:pt x="92" y="16"/>
                        <a:pt x="93" y="12"/>
                        <a:pt x="96" y="12"/>
                      </a:cubicBezTo>
                      <a:cubicBezTo>
                        <a:pt x="103" y="12"/>
                        <a:pt x="102" y="19"/>
                        <a:pt x="102" y="23"/>
                      </a:cubicBezTo>
                      <a:cubicBezTo>
                        <a:pt x="103" y="23"/>
                        <a:pt x="105" y="23"/>
                        <a:pt x="106" y="23"/>
                      </a:cubicBezTo>
                      <a:cubicBezTo>
                        <a:pt x="113" y="23"/>
                        <a:pt x="137" y="36"/>
                        <a:pt x="141" y="41"/>
                      </a:cubicBezTo>
                      <a:cubicBezTo>
                        <a:pt x="140" y="42"/>
                        <a:pt x="138" y="42"/>
                        <a:pt x="137" y="42"/>
                      </a:cubicBezTo>
                      <a:cubicBezTo>
                        <a:pt x="140" y="43"/>
                        <a:pt x="142" y="42"/>
                        <a:pt x="145" y="42"/>
                      </a:cubicBezTo>
                      <a:cubicBezTo>
                        <a:pt x="146" y="44"/>
                        <a:pt x="146" y="47"/>
                        <a:pt x="145" y="49"/>
                      </a:cubicBezTo>
                      <a:cubicBezTo>
                        <a:pt x="151" y="49"/>
                        <a:pt x="154" y="49"/>
                        <a:pt x="159" y="49"/>
                      </a:cubicBezTo>
                      <a:cubicBezTo>
                        <a:pt x="159" y="62"/>
                        <a:pt x="172" y="59"/>
                        <a:pt x="176" y="64"/>
                      </a:cubicBezTo>
                      <a:cubicBezTo>
                        <a:pt x="164" y="68"/>
                        <a:pt x="159" y="76"/>
                        <a:pt x="148" y="7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3" name="Freeform 27"/>
                <p:cNvSpPr/>
                <p:nvPr/>
              </p:nvSpPr>
              <p:spPr bwMode="auto">
                <a:xfrm>
                  <a:off x="4683125" y="1089025"/>
                  <a:ext cx="150813" cy="55563"/>
                </a:xfrm>
                <a:custGeom>
                  <a:avLst/>
                  <a:gdLst/>
                  <a:ahLst/>
                  <a:cxnLst>
                    <a:cxn ang="0">
                      <a:pos x="114" y="19"/>
                    </a:cxn>
                    <a:cxn ang="0">
                      <a:pos x="69" y="41"/>
                    </a:cxn>
                    <a:cxn ang="0">
                      <a:pos x="54" y="34"/>
                    </a:cxn>
                    <a:cxn ang="0">
                      <a:pos x="28" y="34"/>
                    </a:cxn>
                    <a:cxn ang="0">
                      <a:pos x="23" y="26"/>
                    </a:cxn>
                    <a:cxn ang="0">
                      <a:pos x="32" y="26"/>
                    </a:cxn>
                    <a:cxn ang="0">
                      <a:pos x="43" y="24"/>
                    </a:cxn>
                    <a:cxn ang="0">
                      <a:pos x="22" y="23"/>
                    </a:cxn>
                    <a:cxn ang="0">
                      <a:pos x="6" y="18"/>
                    </a:cxn>
                    <a:cxn ang="0">
                      <a:pos x="0" y="7"/>
                    </a:cxn>
                    <a:cxn ang="0">
                      <a:pos x="6" y="7"/>
                    </a:cxn>
                    <a:cxn ang="0">
                      <a:pos x="15" y="8"/>
                    </a:cxn>
                    <a:cxn ang="0">
                      <a:pos x="15" y="6"/>
                    </a:cxn>
                    <a:cxn ang="0">
                      <a:pos x="23" y="6"/>
                    </a:cxn>
                    <a:cxn ang="0">
                      <a:pos x="21" y="2"/>
                    </a:cxn>
                    <a:cxn ang="0">
                      <a:pos x="33" y="2"/>
                    </a:cxn>
                    <a:cxn ang="0">
                      <a:pos x="51" y="11"/>
                    </a:cxn>
                    <a:cxn ang="0">
                      <a:pos x="62" y="0"/>
                    </a:cxn>
                    <a:cxn ang="0">
                      <a:pos x="67" y="0"/>
                    </a:cxn>
                    <a:cxn ang="0">
                      <a:pos x="67" y="12"/>
                    </a:cxn>
                    <a:cxn ang="0">
                      <a:pos x="80" y="7"/>
                    </a:cxn>
                    <a:cxn ang="0">
                      <a:pos x="95" y="7"/>
                    </a:cxn>
                    <a:cxn ang="0">
                      <a:pos x="114" y="19"/>
                    </a:cxn>
                  </a:cxnLst>
                  <a:rect l="0" t="0" r="r" b="b"/>
                  <a:pathLst>
                    <a:path w="114" h="41">
                      <a:moveTo>
                        <a:pt x="114" y="19"/>
                      </a:moveTo>
                      <a:cubicBezTo>
                        <a:pt x="104" y="26"/>
                        <a:pt x="82" y="41"/>
                        <a:pt x="69" y="41"/>
                      </a:cubicBezTo>
                      <a:cubicBezTo>
                        <a:pt x="61" y="41"/>
                        <a:pt x="57" y="39"/>
                        <a:pt x="54" y="34"/>
                      </a:cubicBezTo>
                      <a:cubicBezTo>
                        <a:pt x="28" y="34"/>
                        <a:pt x="28" y="34"/>
                        <a:pt x="28" y="34"/>
                      </a:cubicBezTo>
                      <a:cubicBezTo>
                        <a:pt x="25" y="32"/>
                        <a:pt x="23" y="30"/>
                        <a:pt x="23" y="26"/>
                      </a:cubicBezTo>
                      <a:cubicBezTo>
                        <a:pt x="26" y="26"/>
                        <a:pt x="31" y="26"/>
                        <a:pt x="32" y="26"/>
                      </a:cubicBezTo>
                      <a:cubicBezTo>
                        <a:pt x="36" y="25"/>
                        <a:pt x="40" y="25"/>
                        <a:pt x="43" y="24"/>
                      </a:cubicBezTo>
                      <a:cubicBezTo>
                        <a:pt x="41" y="24"/>
                        <a:pt x="23" y="23"/>
                        <a:pt x="22" y="23"/>
                      </a:cubicBezTo>
                      <a:cubicBezTo>
                        <a:pt x="14" y="23"/>
                        <a:pt x="6" y="28"/>
                        <a:pt x="6" y="18"/>
                      </a:cubicBezTo>
                      <a:cubicBezTo>
                        <a:pt x="3" y="15"/>
                        <a:pt x="0" y="12"/>
                        <a:pt x="0" y="7"/>
                      </a:cubicBezTo>
                      <a:cubicBezTo>
                        <a:pt x="6" y="7"/>
                        <a:pt x="6" y="7"/>
                        <a:pt x="6" y="7"/>
                      </a:cubicBezTo>
                      <a:cubicBezTo>
                        <a:pt x="9" y="9"/>
                        <a:pt x="13" y="10"/>
                        <a:pt x="15" y="8"/>
                      </a:cubicBezTo>
                      <a:cubicBezTo>
                        <a:pt x="15" y="6"/>
                        <a:pt x="15" y="6"/>
                        <a:pt x="15" y="6"/>
                      </a:cubicBezTo>
                      <a:cubicBezTo>
                        <a:pt x="23" y="6"/>
                        <a:pt x="23" y="6"/>
                        <a:pt x="23" y="6"/>
                      </a:cubicBezTo>
                      <a:cubicBezTo>
                        <a:pt x="21" y="2"/>
                        <a:pt x="21" y="2"/>
                        <a:pt x="21" y="2"/>
                      </a:cubicBezTo>
                      <a:cubicBezTo>
                        <a:pt x="33" y="2"/>
                        <a:pt x="33" y="2"/>
                        <a:pt x="33" y="2"/>
                      </a:cubicBezTo>
                      <a:cubicBezTo>
                        <a:pt x="36" y="4"/>
                        <a:pt x="48" y="11"/>
                        <a:pt x="51" y="11"/>
                      </a:cubicBezTo>
                      <a:cubicBezTo>
                        <a:pt x="56" y="11"/>
                        <a:pt x="59" y="2"/>
                        <a:pt x="62" y="0"/>
                      </a:cubicBezTo>
                      <a:cubicBezTo>
                        <a:pt x="67" y="0"/>
                        <a:pt x="67" y="0"/>
                        <a:pt x="67" y="0"/>
                      </a:cubicBezTo>
                      <a:cubicBezTo>
                        <a:pt x="67" y="6"/>
                        <a:pt x="66" y="8"/>
                        <a:pt x="67" y="12"/>
                      </a:cubicBezTo>
                      <a:cubicBezTo>
                        <a:pt x="71" y="12"/>
                        <a:pt x="73" y="7"/>
                        <a:pt x="80" y="7"/>
                      </a:cubicBezTo>
                      <a:cubicBezTo>
                        <a:pt x="91" y="7"/>
                        <a:pt x="88" y="7"/>
                        <a:pt x="95" y="7"/>
                      </a:cubicBezTo>
                      <a:cubicBezTo>
                        <a:pt x="103" y="7"/>
                        <a:pt x="112" y="14"/>
                        <a:pt x="11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4" name="Freeform 28"/>
                <p:cNvSpPr/>
                <p:nvPr/>
              </p:nvSpPr>
              <p:spPr bwMode="auto">
                <a:xfrm>
                  <a:off x="4219575" y="1841500"/>
                  <a:ext cx="73025" cy="87313"/>
                </a:xfrm>
                <a:custGeom>
                  <a:avLst/>
                  <a:gdLst/>
                  <a:ahLst/>
                  <a:cxnLst>
                    <a:cxn ang="0">
                      <a:pos x="9" y="19"/>
                    </a:cxn>
                    <a:cxn ang="0">
                      <a:pos x="22" y="14"/>
                    </a:cxn>
                    <a:cxn ang="0">
                      <a:pos x="19" y="8"/>
                    </a:cxn>
                    <a:cxn ang="0">
                      <a:pos x="32" y="0"/>
                    </a:cxn>
                    <a:cxn ang="0">
                      <a:pos x="40" y="0"/>
                    </a:cxn>
                    <a:cxn ang="0">
                      <a:pos x="55" y="18"/>
                    </a:cxn>
                    <a:cxn ang="0">
                      <a:pos x="47" y="24"/>
                    </a:cxn>
                    <a:cxn ang="0">
                      <a:pos x="47" y="39"/>
                    </a:cxn>
                    <a:cxn ang="0">
                      <a:pos x="47" y="52"/>
                    </a:cxn>
                    <a:cxn ang="0">
                      <a:pos x="35" y="54"/>
                    </a:cxn>
                    <a:cxn ang="0">
                      <a:pos x="19" y="64"/>
                    </a:cxn>
                    <a:cxn ang="0">
                      <a:pos x="11" y="65"/>
                    </a:cxn>
                    <a:cxn ang="0">
                      <a:pos x="0" y="55"/>
                    </a:cxn>
                    <a:cxn ang="0">
                      <a:pos x="13" y="33"/>
                    </a:cxn>
                    <a:cxn ang="0">
                      <a:pos x="4" y="23"/>
                    </a:cxn>
                    <a:cxn ang="0">
                      <a:pos x="9" y="19"/>
                    </a:cxn>
                  </a:cxnLst>
                  <a:rect l="0" t="0" r="r" b="b"/>
                  <a:pathLst>
                    <a:path w="55" h="65">
                      <a:moveTo>
                        <a:pt x="9" y="19"/>
                      </a:moveTo>
                      <a:cubicBezTo>
                        <a:pt x="12" y="19"/>
                        <a:pt x="19" y="16"/>
                        <a:pt x="22" y="14"/>
                      </a:cubicBezTo>
                      <a:cubicBezTo>
                        <a:pt x="20" y="11"/>
                        <a:pt x="19" y="10"/>
                        <a:pt x="19" y="8"/>
                      </a:cubicBezTo>
                      <a:cubicBezTo>
                        <a:pt x="19" y="5"/>
                        <a:pt x="28" y="0"/>
                        <a:pt x="32" y="0"/>
                      </a:cubicBezTo>
                      <a:cubicBezTo>
                        <a:pt x="35" y="0"/>
                        <a:pt x="37" y="0"/>
                        <a:pt x="40" y="0"/>
                      </a:cubicBezTo>
                      <a:cubicBezTo>
                        <a:pt x="50" y="0"/>
                        <a:pt x="55" y="10"/>
                        <a:pt x="55" y="18"/>
                      </a:cubicBezTo>
                      <a:cubicBezTo>
                        <a:pt x="55" y="21"/>
                        <a:pt x="47" y="21"/>
                        <a:pt x="47" y="24"/>
                      </a:cubicBezTo>
                      <a:cubicBezTo>
                        <a:pt x="47" y="27"/>
                        <a:pt x="47" y="39"/>
                        <a:pt x="47" y="39"/>
                      </a:cubicBezTo>
                      <a:cubicBezTo>
                        <a:pt x="47" y="43"/>
                        <a:pt x="50" y="48"/>
                        <a:pt x="47" y="52"/>
                      </a:cubicBezTo>
                      <a:cubicBezTo>
                        <a:pt x="44" y="54"/>
                        <a:pt x="40" y="54"/>
                        <a:pt x="35" y="54"/>
                      </a:cubicBezTo>
                      <a:cubicBezTo>
                        <a:pt x="28" y="54"/>
                        <a:pt x="23" y="61"/>
                        <a:pt x="19" y="64"/>
                      </a:cubicBezTo>
                      <a:cubicBezTo>
                        <a:pt x="17" y="65"/>
                        <a:pt x="13" y="65"/>
                        <a:pt x="11" y="65"/>
                      </a:cubicBezTo>
                      <a:cubicBezTo>
                        <a:pt x="6" y="65"/>
                        <a:pt x="0" y="60"/>
                        <a:pt x="0" y="55"/>
                      </a:cubicBezTo>
                      <a:cubicBezTo>
                        <a:pt x="0" y="44"/>
                        <a:pt x="11" y="43"/>
                        <a:pt x="13" y="33"/>
                      </a:cubicBezTo>
                      <a:cubicBezTo>
                        <a:pt x="8" y="30"/>
                        <a:pt x="4" y="28"/>
                        <a:pt x="4" y="23"/>
                      </a:cubicBezTo>
                      <a:cubicBezTo>
                        <a:pt x="4" y="18"/>
                        <a:pt x="8" y="19"/>
                        <a:pt x="9"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5" name="Freeform 29"/>
                <p:cNvSpPr/>
                <p:nvPr/>
              </p:nvSpPr>
              <p:spPr bwMode="auto">
                <a:xfrm>
                  <a:off x="4276725" y="1758950"/>
                  <a:ext cx="139700" cy="203200"/>
                </a:xfrm>
                <a:custGeom>
                  <a:avLst/>
                  <a:gdLst/>
                  <a:ahLst/>
                  <a:cxnLst>
                    <a:cxn ang="0">
                      <a:pos x="96" y="102"/>
                    </a:cxn>
                    <a:cxn ang="0">
                      <a:pos x="91" y="128"/>
                    </a:cxn>
                    <a:cxn ang="0">
                      <a:pos x="100" y="133"/>
                    </a:cxn>
                    <a:cxn ang="0">
                      <a:pos x="70" y="139"/>
                    </a:cxn>
                    <a:cxn ang="0">
                      <a:pos x="39" y="141"/>
                    </a:cxn>
                    <a:cxn ang="0">
                      <a:pos x="26" y="148"/>
                    </a:cxn>
                    <a:cxn ang="0">
                      <a:pos x="16" y="152"/>
                    </a:cxn>
                    <a:cxn ang="0">
                      <a:pos x="32" y="133"/>
                    </a:cxn>
                    <a:cxn ang="0">
                      <a:pos x="46" y="124"/>
                    </a:cxn>
                    <a:cxn ang="0">
                      <a:pos x="26" y="123"/>
                    </a:cxn>
                    <a:cxn ang="0">
                      <a:pos x="19" y="123"/>
                    </a:cxn>
                    <a:cxn ang="0">
                      <a:pos x="28" y="96"/>
                    </a:cxn>
                    <a:cxn ang="0">
                      <a:pos x="48" y="81"/>
                    </a:cxn>
                    <a:cxn ang="0">
                      <a:pos x="40" y="70"/>
                    </a:cxn>
                    <a:cxn ang="0">
                      <a:pos x="26" y="72"/>
                    </a:cxn>
                    <a:cxn ang="0">
                      <a:pos x="23" y="59"/>
                    </a:cxn>
                    <a:cxn ang="0">
                      <a:pos x="16" y="49"/>
                    </a:cxn>
                    <a:cxn ang="0">
                      <a:pos x="12" y="55"/>
                    </a:cxn>
                    <a:cxn ang="0">
                      <a:pos x="14" y="45"/>
                    </a:cxn>
                    <a:cxn ang="0">
                      <a:pos x="8" y="38"/>
                    </a:cxn>
                    <a:cxn ang="0">
                      <a:pos x="11" y="29"/>
                    </a:cxn>
                    <a:cxn ang="0">
                      <a:pos x="8" y="20"/>
                    </a:cxn>
                    <a:cxn ang="0">
                      <a:pos x="12" y="21"/>
                    </a:cxn>
                    <a:cxn ang="0">
                      <a:pos x="16" y="14"/>
                    </a:cxn>
                    <a:cxn ang="0">
                      <a:pos x="25" y="0"/>
                    </a:cxn>
                    <a:cxn ang="0">
                      <a:pos x="42" y="4"/>
                    </a:cxn>
                    <a:cxn ang="0">
                      <a:pos x="33" y="19"/>
                    </a:cxn>
                    <a:cxn ang="0">
                      <a:pos x="47" y="46"/>
                    </a:cxn>
                    <a:cxn ang="0">
                      <a:pos x="53" y="50"/>
                    </a:cxn>
                    <a:cxn ang="0">
                      <a:pos x="84" y="89"/>
                    </a:cxn>
                    <a:cxn ang="0">
                      <a:pos x="87" y="102"/>
                    </a:cxn>
                    <a:cxn ang="0">
                      <a:pos x="92" y="102"/>
                    </a:cxn>
                  </a:cxnLst>
                  <a:rect l="0" t="0" r="r" b="b"/>
                  <a:pathLst>
                    <a:path w="105" h="152">
                      <a:moveTo>
                        <a:pt x="90" y="103"/>
                      </a:moveTo>
                      <a:cubicBezTo>
                        <a:pt x="93" y="101"/>
                        <a:pt x="92" y="102"/>
                        <a:pt x="96" y="102"/>
                      </a:cubicBezTo>
                      <a:cubicBezTo>
                        <a:pt x="101" y="102"/>
                        <a:pt x="105" y="106"/>
                        <a:pt x="105" y="110"/>
                      </a:cubicBezTo>
                      <a:cubicBezTo>
                        <a:pt x="105" y="118"/>
                        <a:pt x="94" y="122"/>
                        <a:pt x="91" y="128"/>
                      </a:cubicBezTo>
                      <a:cubicBezTo>
                        <a:pt x="95" y="129"/>
                        <a:pt x="97" y="130"/>
                        <a:pt x="100" y="130"/>
                      </a:cubicBezTo>
                      <a:cubicBezTo>
                        <a:pt x="100" y="133"/>
                        <a:pt x="100" y="133"/>
                        <a:pt x="100" y="133"/>
                      </a:cubicBezTo>
                      <a:cubicBezTo>
                        <a:pt x="96" y="137"/>
                        <a:pt x="93" y="139"/>
                        <a:pt x="87" y="139"/>
                      </a:cubicBezTo>
                      <a:cubicBezTo>
                        <a:pt x="82" y="139"/>
                        <a:pt x="72" y="139"/>
                        <a:pt x="70" y="139"/>
                      </a:cubicBezTo>
                      <a:cubicBezTo>
                        <a:pt x="65" y="139"/>
                        <a:pt x="53" y="143"/>
                        <a:pt x="47" y="143"/>
                      </a:cubicBezTo>
                      <a:cubicBezTo>
                        <a:pt x="44" y="143"/>
                        <a:pt x="42" y="141"/>
                        <a:pt x="39" y="141"/>
                      </a:cubicBezTo>
                      <a:cubicBezTo>
                        <a:pt x="34" y="141"/>
                        <a:pt x="32" y="144"/>
                        <a:pt x="32" y="148"/>
                      </a:cubicBezTo>
                      <a:cubicBezTo>
                        <a:pt x="26" y="148"/>
                        <a:pt x="26" y="148"/>
                        <a:pt x="26" y="148"/>
                      </a:cubicBezTo>
                      <a:cubicBezTo>
                        <a:pt x="23" y="148"/>
                        <a:pt x="21" y="150"/>
                        <a:pt x="19" y="152"/>
                      </a:cubicBezTo>
                      <a:cubicBezTo>
                        <a:pt x="16" y="152"/>
                        <a:pt x="16" y="152"/>
                        <a:pt x="16" y="152"/>
                      </a:cubicBezTo>
                      <a:cubicBezTo>
                        <a:pt x="16" y="149"/>
                        <a:pt x="16" y="149"/>
                        <a:pt x="16" y="149"/>
                      </a:cubicBezTo>
                      <a:cubicBezTo>
                        <a:pt x="17" y="147"/>
                        <a:pt x="30" y="133"/>
                        <a:pt x="32" y="133"/>
                      </a:cubicBezTo>
                      <a:cubicBezTo>
                        <a:pt x="38" y="131"/>
                        <a:pt x="47" y="133"/>
                        <a:pt x="47" y="127"/>
                      </a:cubicBezTo>
                      <a:cubicBezTo>
                        <a:pt x="47" y="126"/>
                        <a:pt x="46" y="125"/>
                        <a:pt x="46" y="124"/>
                      </a:cubicBezTo>
                      <a:cubicBezTo>
                        <a:pt x="44" y="126"/>
                        <a:pt x="41" y="128"/>
                        <a:pt x="38" y="128"/>
                      </a:cubicBezTo>
                      <a:cubicBezTo>
                        <a:pt x="32" y="128"/>
                        <a:pt x="30" y="123"/>
                        <a:pt x="26" y="123"/>
                      </a:cubicBezTo>
                      <a:cubicBezTo>
                        <a:pt x="23" y="123"/>
                        <a:pt x="23" y="125"/>
                        <a:pt x="21" y="125"/>
                      </a:cubicBezTo>
                      <a:cubicBezTo>
                        <a:pt x="20" y="125"/>
                        <a:pt x="19" y="124"/>
                        <a:pt x="19" y="123"/>
                      </a:cubicBezTo>
                      <a:cubicBezTo>
                        <a:pt x="19" y="116"/>
                        <a:pt x="31" y="116"/>
                        <a:pt x="31" y="109"/>
                      </a:cubicBezTo>
                      <a:cubicBezTo>
                        <a:pt x="31" y="103"/>
                        <a:pt x="28" y="101"/>
                        <a:pt x="28" y="96"/>
                      </a:cubicBezTo>
                      <a:cubicBezTo>
                        <a:pt x="36" y="96"/>
                        <a:pt x="45" y="92"/>
                        <a:pt x="48" y="88"/>
                      </a:cubicBezTo>
                      <a:cubicBezTo>
                        <a:pt x="48" y="81"/>
                        <a:pt x="48" y="81"/>
                        <a:pt x="48" y="81"/>
                      </a:cubicBezTo>
                      <a:cubicBezTo>
                        <a:pt x="43" y="82"/>
                        <a:pt x="37" y="81"/>
                        <a:pt x="37" y="77"/>
                      </a:cubicBezTo>
                      <a:cubicBezTo>
                        <a:pt x="37" y="73"/>
                        <a:pt x="39" y="72"/>
                        <a:pt x="40" y="70"/>
                      </a:cubicBezTo>
                      <a:cubicBezTo>
                        <a:pt x="39" y="70"/>
                        <a:pt x="38" y="70"/>
                        <a:pt x="36" y="70"/>
                      </a:cubicBezTo>
                      <a:cubicBezTo>
                        <a:pt x="32" y="70"/>
                        <a:pt x="30" y="72"/>
                        <a:pt x="26" y="72"/>
                      </a:cubicBezTo>
                      <a:cubicBezTo>
                        <a:pt x="22" y="72"/>
                        <a:pt x="19" y="72"/>
                        <a:pt x="19" y="69"/>
                      </a:cubicBezTo>
                      <a:cubicBezTo>
                        <a:pt x="19" y="65"/>
                        <a:pt x="23" y="63"/>
                        <a:pt x="23" y="59"/>
                      </a:cubicBezTo>
                      <a:cubicBezTo>
                        <a:pt x="23" y="55"/>
                        <a:pt x="22" y="55"/>
                        <a:pt x="23" y="51"/>
                      </a:cubicBezTo>
                      <a:cubicBezTo>
                        <a:pt x="20" y="51"/>
                        <a:pt x="17" y="50"/>
                        <a:pt x="16" y="49"/>
                      </a:cubicBezTo>
                      <a:cubicBezTo>
                        <a:pt x="14" y="52"/>
                        <a:pt x="15" y="54"/>
                        <a:pt x="16" y="55"/>
                      </a:cubicBezTo>
                      <a:cubicBezTo>
                        <a:pt x="12" y="55"/>
                        <a:pt x="12" y="55"/>
                        <a:pt x="12" y="55"/>
                      </a:cubicBezTo>
                      <a:cubicBezTo>
                        <a:pt x="12" y="52"/>
                        <a:pt x="12" y="51"/>
                        <a:pt x="12" y="48"/>
                      </a:cubicBezTo>
                      <a:cubicBezTo>
                        <a:pt x="12" y="47"/>
                        <a:pt x="13" y="46"/>
                        <a:pt x="14" y="45"/>
                      </a:cubicBezTo>
                      <a:cubicBezTo>
                        <a:pt x="14" y="41"/>
                        <a:pt x="14" y="41"/>
                        <a:pt x="14" y="41"/>
                      </a:cubicBezTo>
                      <a:cubicBezTo>
                        <a:pt x="12" y="41"/>
                        <a:pt x="8" y="40"/>
                        <a:pt x="8" y="38"/>
                      </a:cubicBezTo>
                      <a:cubicBezTo>
                        <a:pt x="8" y="36"/>
                        <a:pt x="11" y="32"/>
                        <a:pt x="11" y="32"/>
                      </a:cubicBezTo>
                      <a:cubicBezTo>
                        <a:pt x="11" y="29"/>
                        <a:pt x="11" y="29"/>
                        <a:pt x="11" y="29"/>
                      </a:cubicBezTo>
                      <a:cubicBezTo>
                        <a:pt x="4" y="27"/>
                        <a:pt x="0" y="26"/>
                        <a:pt x="0" y="20"/>
                      </a:cubicBezTo>
                      <a:cubicBezTo>
                        <a:pt x="8" y="20"/>
                        <a:pt x="8" y="20"/>
                        <a:pt x="8" y="20"/>
                      </a:cubicBezTo>
                      <a:cubicBezTo>
                        <a:pt x="8" y="23"/>
                        <a:pt x="10" y="24"/>
                        <a:pt x="11" y="24"/>
                      </a:cubicBezTo>
                      <a:cubicBezTo>
                        <a:pt x="12" y="24"/>
                        <a:pt x="12" y="22"/>
                        <a:pt x="12" y="21"/>
                      </a:cubicBezTo>
                      <a:cubicBezTo>
                        <a:pt x="12" y="21"/>
                        <a:pt x="10" y="20"/>
                        <a:pt x="10" y="19"/>
                      </a:cubicBezTo>
                      <a:cubicBezTo>
                        <a:pt x="10" y="15"/>
                        <a:pt x="13" y="14"/>
                        <a:pt x="16" y="14"/>
                      </a:cubicBezTo>
                      <a:cubicBezTo>
                        <a:pt x="16" y="10"/>
                        <a:pt x="18" y="8"/>
                        <a:pt x="18" y="6"/>
                      </a:cubicBezTo>
                      <a:cubicBezTo>
                        <a:pt x="18" y="4"/>
                        <a:pt x="23" y="0"/>
                        <a:pt x="25" y="0"/>
                      </a:cubicBezTo>
                      <a:cubicBezTo>
                        <a:pt x="30" y="0"/>
                        <a:pt x="35" y="0"/>
                        <a:pt x="38" y="0"/>
                      </a:cubicBezTo>
                      <a:cubicBezTo>
                        <a:pt x="40" y="0"/>
                        <a:pt x="42" y="3"/>
                        <a:pt x="42" y="4"/>
                      </a:cubicBezTo>
                      <a:cubicBezTo>
                        <a:pt x="42" y="10"/>
                        <a:pt x="33" y="10"/>
                        <a:pt x="31" y="16"/>
                      </a:cubicBezTo>
                      <a:cubicBezTo>
                        <a:pt x="31" y="17"/>
                        <a:pt x="32" y="18"/>
                        <a:pt x="33" y="19"/>
                      </a:cubicBezTo>
                      <a:cubicBezTo>
                        <a:pt x="59" y="19"/>
                        <a:pt x="59" y="19"/>
                        <a:pt x="59" y="19"/>
                      </a:cubicBezTo>
                      <a:cubicBezTo>
                        <a:pt x="60" y="32"/>
                        <a:pt x="47" y="37"/>
                        <a:pt x="47" y="46"/>
                      </a:cubicBezTo>
                      <a:cubicBezTo>
                        <a:pt x="45" y="47"/>
                        <a:pt x="44" y="48"/>
                        <a:pt x="43" y="50"/>
                      </a:cubicBezTo>
                      <a:cubicBezTo>
                        <a:pt x="48" y="51"/>
                        <a:pt x="50" y="49"/>
                        <a:pt x="53" y="50"/>
                      </a:cubicBezTo>
                      <a:cubicBezTo>
                        <a:pt x="62" y="53"/>
                        <a:pt x="60" y="63"/>
                        <a:pt x="66" y="69"/>
                      </a:cubicBezTo>
                      <a:cubicBezTo>
                        <a:pt x="73" y="76"/>
                        <a:pt x="84" y="79"/>
                        <a:pt x="84" y="89"/>
                      </a:cubicBezTo>
                      <a:cubicBezTo>
                        <a:pt x="84" y="93"/>
                        <a:pt x="89" y="95"/>
                        <a:pt x="89" y="99"/>
                      </a:cubicBezTo>
                      <a:cubicBezTo>
                        <a:pt x="89" y="100"/>
                        <a:pt x="88" y="101"/>
                        <a:pt x="87" y="102"/>
                      </a:cubicBezTo>
                      <a:cubicBezTo>
                        <a:pt x="87" y="105"/>
                        <a:pt x="87" y="105"/>
                        <a:pt x="87" y="105"/>
                      </a:cubicBezTo>
                      <a:cubicBezTo>
                        <a:pt x="90" y="104"/>
                        <a:pt x="90" y="103"/>
                        <a:pt x="92" y="102"/>
                      </a:cubicBezTo>
                      <a:lnTo>
                        <a:pt x="90" y="10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96" name="Freeform 31"/>
                <p:cNvSpPr/>
                <p:nvPr/>
              </p:nvSpPr>
              <p:spPr bwMode="auto">
                <a:xfrm>
                  <a:off x="4592638" y="2203450"/>
                  <a:ext cx="46038" cy="30163"/>
                </a:xfrm>
                <a:custGeom>
                  <a:avLst/>
                  <a:gdLst/>
                  <a:ahLst/>
                  <a:cxnLst>
                    <a:cxn ang="0">
                      <a:pos x="0" y="5"/>
                    </a:cxn>
                    <a:cxn ang="0">
                      <a:pos x="0" y="8"/>
                    </a:cxn>
                    <a:cxn ang="0">
                      <a:pos x="7" y="10"/>
                    </a:cxn>
                    <a:cxn ang="0">
                      <a:pos x="27" y="21"/>
                    </a:cxn>
                    <a:cxn ang="0">
                      <a:pos x="30" y="23"/>
                    </a:cxn>
                    <a:cxn ang="0">
                      <a:pos x="33" y="20"/>
                    </a:cxn>
                    <a:cxn ang="0">
                      <a:pos x="31" y="13"/>
                    </a:cxn>
                    <a:cxn ang="0">
                      <a:pos x="33" y="8"/>
                    </a:cxn>
                    <a:cxn ang="0">
                      <a:pos x="35" y="3"/>
                    </a:cxn>
                    <a:cxn ang="0">
                      <a:pos x="20" y="6"/>
                    </a:cxn>
                    <a:cxn ang="0">
                      <a:pos x="0" y="5"/>
                    </a:cxn>
                  </a:cxnLst>
                  <a:rect l="0" t="0" r="r" b="b"/>
                  <a:pathLst>
                    <a:path w="35" h="23">
                      <a:moveTo>
                        <a:pt x="0" y="5"/>
                      </a:moveTo>
                      <a:cubicBezTo>
                        <a:pt x="0" y="8"/>
                        <a:pt x="0" y="8"/>
                        <a:pt x="0" y="8"/>
                      </a:cubicBezTo>
                      <a:cubicBezTo>
                        <a:pt x="2" y="10"/>
                        <a:pt x="5" y="10"/>
                        <a:pt x="7" y="10"/>
                      </a:cubicBezTo>
                      <a:cubicBezTo>
                        <a:pt x="14" y="12"/>
                        <a:pt x="19" y="20"/>
                        <a:pt x="27" y="21"/>
                      </a:cubicBezTo>
                      <a:cubicBezTo>
                        <a:pt x="27" y="23"/>
                        <a:pt x="29" y="23"/>
                        <a:pt x="30" y="23"/>
                      </a:cubicBezTo>
                      <a:cubicBezTo>
                        <a:pt x="32" y="23"/>
                        <a:pt x="33" y="21"/>
                        <a:pt x="33" y="20"/>
                      </a:cubicBezTo>
                      <a:cubicBezTo>
                        <a:pt x="33" y="17"/>
                        <a:pt x="31" y="16"/>
                        <a:pt x="31" y="13"/>
                      </a:cubicBezTo>
                      <a:cubicBezTo>
                        <a:pt x="31" y="11"/>
                        <a:pt x="33" y="8"/>
                        <a:pt x="33" y="8"/>
                      </a:cubicBezTo>
                      <a:cubicBezTo>
                        <a:pt x="35" y="3"/>
                        <a:pt x="35" y="3"/>
                        <a:pt x="35" y="3"/>
                      </a:cubicBezTo>
                      <a:cubicBezTo>
                        <a:pt x="28" y="2"/>
                        <a:pt x="25" y="6"/>
                        <a:pt x="20" y="6"/>
                      </a:cubicBezTo>
                      <a:cubicBezTo>
                        <a:pt x="14" y="6"/>
                        <a:pt x="10" y="0"/>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7" name="Freeform 32"/>
                <p:cNvSpPr/>
                <p:nvPr/>
              </p:nvSpPr>
              <p:spPr bwMode="auto">
                <a:xfrm>
                  <a:off x="4527550" y="2111375"/>
                  <a:ext cx="15875" cy="30163"/>
                </a:xfrm>
                <a:custGeom>
                  <a:avLst/>
                  <a:gdLst/>
                  <a:ahLst/>
                  <a:cxnLst>
                    <a:cxn ang="0">
                      <a:pos x="3" y="5"/>
                    </a:cxn>
                    <a:cxn ang="0">
                      <a:pos x="10" y="0"/>
                    </a:cxn>
                    <a:cxn ang="0">
                      <a:pos x="12" y="5"/>
                    </a:cxn>
                    <a:cxn ang="0">
                      <a:pos x="8" y="23"/>
                    </a:cxn>
                    <a:cxn ang="0">
                      <a:pos x="0" y="6"/>
                    </a:cxn>
                    <a:cxn ang="0">
                      <a:pos x="3" y="5"/>
                    </a:cxn>
                  </a:cxnLst>
                  <a:rect l="0" t="0" r="r" b="b"/>
                  <a:pathLst>
                    <a:path w="12" h="23">
                      <a:moveTo>
                        <a:pt x="3" y="5"/>
                      </a:moveTo>
                      <a:cubicBezTo>
                        <a:pt x="6" y="5"/>
                        <a:pt x="8" y="1"/>
                        <a:pt x="10" y="0"/>
                      </a:cubicBezTo>
                      <a:cubicBezTo>
                        <a:pt x="10" y="3"/>
                        <a:pt x="11" y="5"/>
                        <a:pt x="12" y="5"/>
                      </a:cubicBezTo>
                      <a:cubicBezTo>
                        <a:pt x="11" y="11"/>
                        <a:pt x="10" y="20"/>
                        <a:pt x="8" y="23"/>
                      </a:cubicBezTo>
                      <a:cubicBezTo>
                        <a:pt x="4" y="22"/>
                        <a:pt x="2" y="9"/>
                        <a:pt x="0" y="6"/>
                      </a:cubicBezTo>
                      <a:cubicBezTo>
                        <a:pt x="1" y="6"/>
                        <a:pt x="2" y="5"/>
                        <a:pt x="3"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8" name="Freeform 33"/>
                <p:cNvSpPr/>
                <p:nvPr/>
              </p:nvSpPr>
              <p:spPr bwMode="auto">
                <a:xfrm>
                  <a:off x="4524375" y="2144713"/>
                  <a:ext cx="25400" cy="44450"/>
                </a:xfrm>
                <a:custGeom>
                  <a:avLst/>
                  <a:gdLst/>
                  <a:ahLst/>
                  <a:cxnLst>
                    <a:cxn ang="0">
                      <a:pos x="5" y="15"/>
                    </a:cxn>
                    <a:cxn ang="0">
                      <a:pos x="0" y="6"/>
                    </a:cxn>
                    <a:cxn ang="0">
                      <a:pos x="9" y="0"/>
                    </a:cxn>
                    <a:cxn ang="0">
                      <a:pos x="15" y="3"/>
                    </a:cxn>
                    <a:cxn ang="0">
                      <a:pos x="18" y="21"/>
                    </a:cxn>
                    <a:cxn ang="0">
                      <a:pos x="6" y="33"/>
                    </a:cxn>
                    <a:cxn ang="0">
                      <a:pos x="2" y="24"/>
                    </a:cxn>
                    <a:cxn ang="0">
                      <a:pos x="5" y="15"/>
                    </a:cxn>
                  </a:cxnLst>
                  <a:rect l="0" t="0" r="r" b="b"/>
                  <a:pathLst>
                    <a:path w="19" h="33">
                      <a:moveTo>
                        <a:pt x="5" y="15"/>
                      </a:moveTo>
                      <a:cubicBezTo>
                        <a:pt x="5" y="12"/>
                        <a:pt x="1" y="9"/>
                        <a:pt x="0" y="6"/>
                      </a:cubicBezTo>
                      <a:cubicBezTo>
                        <a:pt x="5" y="4"/>
                        <a:pt x="5" y="0"/>
                        <a:pt x="9" y="0"/>
                      </a:cubicBezTo>
                      <a:cubicBezTo>
                        <a:pt x="13" y="0"/>
                        <a:pt x="14" y="3"/>
                        <a:pt x="15" y="3"/>
                      </a:cubicBezTo>
                      <a:cubicBezTo>
                        <a:pt x="19" y="10"/>
                        <a:pt x="18" y="14"/>
                        <a:pt x="18" y="21"/>
                      </a:cubicBezTo>
                      <a:cubicBezTo>
                        <a:pt x="18" y="27"/>
                        <a:pt x="10" y="33"/>
                        <a:pt x="6" y="33"/>
                      </a:cubicBezTo>
                      <a:cubicBezTo>
                        <a:pt x="2" y="33"/>
                        <a:pt x="2" y="27"/>
                        <a:pt x="2" y="24"/>
                      </a:cubicBezTo>
                      <a:cubicBezTo>
                        <a:pt x="2" y="20"/>
                        <a:pt x="5" y="18"/>
                        <a:pt x="5"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99" name="Freeform 34"/>
                <p:cNvSpPr/>
                <p:nvPr/>
              </p:nvSpPr>
              <p:spPr bwMode="auto">
                <a:xfrm>
                  <a:off x="4429125" y="2171700"/>
                  <a:ext cx="12700" cy="9525"/>
                </a:xfrm>
                <a:custGeom>
                  <a:avLst/>
                  <a:gdLst/>
                  <a:ahLst/>
                  <a:cxnLst>
                    <a:cxn ang="0">
                      <a:pos x="9" y="5"/>
                    </a:cxn>
                    <a:cxn ang="0">
                      <a:pos x="6" y="7"/>
                    </a:cxn>
                    <a:cxn ang="0">
                      <a:pos x="0" y="3"/>
                    </a:cxn>
                    <a:cxn ang="0">
                      <a:pos x="7" y="0"/>
                    </a:cxn>
                    <a:cxn ang="0">
                      <a:pos x="9" y="5"/>
                    </a:cxn>
                  </a:cxnLst>
                  <a:rect l="0" t="0" r="r" b="b"/>
                  <a:pathLst>
                    <a:path w="9" h="7">
                      <a:moveTo>
                        <a:pt x="9" y="5"/>
                      </a:moveTo>
                      <a:cubicBezTo>
                        <a:pt x="9" y="6"/>
                        <a:pt x="7" y="7"/>
                        <a:pt x="6" y="7"/>
                      </a:cubicBezTo>
                      <a:cubicBezTo>
                        <a:pt x="4" y="7"/>
                        <a:pt x="1" y="3"/>
                        <a:pt x="0" y="3"/>
                      </a:cubicBezTo>
                      <a:cubicBezTo>
                        <a:pt x="3" y="2"/>
                        <a:pt x="5" y="0"/>
                        <a:pt x="7" y="0"/>
                      </a:cubicBezTo>
                      <a:cubicBezTo>
                        <a:pt x="7" y="1"/>
                        <a:pt x="9" y="3"/>
                        <a:pt x="9"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0" name="Freeform 35"/>
                <p:cNvSpPr/>
                <p:nvPr/>
              </p:nvSpPr>
              <p:spPr bwMode="auto">
                <a:xfrm>
                  <a:off x="4551363" y="1833563"/>
                  <a:ext cx="15875" cy="19050"/>
                </a:xfrm>
                <a:custGeom>
                  <a:avLst/>
                  <a:gdLst/>
                  <a:ahLst/>
                  <a:cxnLst>
                    <a:cxn ang="0">
                      <a:pos x="11" y="10"/>
                    </a:cxn>
                    <a:cxn ang="0">
                      <a:pos x="0" y="5"/>
                    </a:cxn>
                    <a:cxn ang="0">
                      <a:pos x="0" y="0"/>
                    </a:cxn>
                    <a:cxn ang="0">
                      <a:pos x="9" y="0"/>
                    </a:cxn>
                    <a:cxn ang="0">
                      <a:pos x="12" y="9"/>
                    </a:cxn>
                    <a:cxn ang="0">
                      <a:pos x="11" y="14"/>
                    </a:cxn>
                    <a:cxn ang="0">
                      <a:pos x="11" y="10"/>
                    </a:cxn>
                  </a:cxnLst>
                  <a:rect l="0" t="0" r="r" b="b"/>
                  <a:pathLst>
                    <a:path w="12" h="14">
                      <a:moveTo>
                        <a:pt x="11" y="10"/>
                      </a:moveTo>
                      <a:cubicBezTo>
                        <a:pt x="5" y="10"/>
                        <a:pt x="0" y="9"/>
                        <a:pt x="0" y="5"/>
                      </a:cubicBezTo>
                      <a:cubicBezTo>
                        <a:pt x="0" y="3"/>
                        <a:pt x="0" y="2"/>
                        <a:pt x="0" y="0"/>
                      </a:cubicBezTo>
                      <a:cubicBezTo>
                        <a:pt x="9" y="0"/>
                        <a:pt x="9" y="0"/>
                        <a:pt x="9" y="0"/>
                      </a:cubicBezTo>
                      <a:cubicBezTo>
                        <a:pt x="9" y="6"/>
                        <a:pt x="12" y="5"/>
                        <a:pt x="12" y="9"/>
                      </a:cubicBezTo>
                      <a:cubicBezTo>
                        <a:pt x="12" y="13"/>
                        <a:pt x="11" y="12"/>
                        <a:pt x="11" y="14"/>
                      </a:cubicBezTo>
                      <a:cubicBezTo>
                        <a:pt x="11" y="13"/>
                        <a:pt x="11" y="12"/>
                        <a:pt x="11"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1" name="Freeform 37"/>
                <p:cNvSpPr/>
                <p:nvPr/>
              </p:nvSpPr>
              <p:spPr bwMode="auto">
                <a:xfrm>
                  <a:off x="4684713" y="1773238"/>
                  <a:ext cx="15875" cy="23813"/>
                </a:xfrm>
                <a:custGeom>
                  <a:avLst/>
                  <a:gdLst/>
                  <a:ahLst/>
                  <a:cxnLst>
                    <a:cxn ang="0">
                      <a:pos x="8" y="6"/>
                    </a:cxn>
                    <a:cxn ang="0">
                      <a:pos x="1" y="17"/>
                    </a:cxn>
                    <a:cxn ang="0">
                      <a:pos x="1" y="11"/>
                    </a:cxn>
                    <a:cxn ang="0">
                      <a:pos x="11" y="0"/>
                    </a:cxn>
                    <a:cxn ang="0">
                      <a:pos x="8" y="6"/>
                    </a:cxn>
                  </a:cxnLst>
                  <a:rect l="0" t="0" r="r" b="b"/>
                  <a:pathLst>
                    <a:path w="11" h="17">
                      <a:moveTo>
                        <a:pt x="8" y="6"/>
                      </a:moveTo>
                      <a:cubicBezTo>
                        <a:pt x="8" y="11"/>
                        <a:pt x="4" y="13"/>
                        <a:pt x="1" y="17"/>
                      </a:cubicBezTo>
                      <a:cubicBezTo>
                        <a:pt x="0" y="15"/>
                        <a:pt x="1" y="14"/>
                        <a:pt x="1" y="11"/>
                      </a:cubicBezTo>
                      <a:cubicBezTo>
                        <a:pt x="1" y="9"/>
                        <a:pt x="3" y="1"/>
                        <a:pt x="11" y="0"/>
                      </a:cubicBezTo>
                      <a:cubicBezTo>
                        <a:pt x="10" y="2"/>
                        <a:pt x="8" y="4"/>
                        <a:pt x="8"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202" name="Freeform 38"/>
                <p:cNvSpPr/>
                <p:nvPr/>
              </p:nvSpPr>
              <p:spPr bwMode="auto">
                <a:xfrm>
                  <a:off x="4746625" y="1744663"/>
                  <a:ext cx="20638" cy="26988"/>
                </a:xfrm>
                <a:custGeom>
                  <a:avLst/>
                  <a:gdLst/>
                  <a:ahLst/>
                  <a:cxnLst>
                    <a:cxn ang="0">
                      <a:pos x="12" y="10"/>
                    </a:cxn>
                    <a:cxn ang="0">
                      <a:pos x="12" y="16"/>
                    </a:cxn>
                    <a:cxn ang="0">
                      <a:pos x="5" y="20"/>
                    </a:cxn>
                    <a:cxn ang="0">
                      <a:pos x="0" y="13"/>
                    </a:cxn>
                    <a:cxn ang="0">
                      <a:pos x="10" y="10"/>
                    </a:cxn>
                    <a:cxn ang="0">
                      <a:pos x="7" y="5"/>
                    </a:cxn>
                    <a:cxn ang="0">
                      <a:pos x="11" y="0"/>
                    </a:cxn>
                    <a:cxn ang="0">
                      <a:pos x="16" y="5"/>
                    </a:cxn>
                    <a:cxn ang="0">
                      <a:pos x="12" y="10"/>
                    </a:cxn>
                  </a:cxnLst>
                  <a:rect l="0" t="0" r="r" b="b"/>
                  <a:pathLst>
                    <a:path w="16" h="20">
                      <a:moveTo>
                        <a:pt x="12" y="10"/>
                      </a:moveTo>
                      <a:cubicBezTo>
                        <a:pt x="12" y="12"/>
                        <a:pt x="12" y="14"/>
                        <a:pt x="12" y="16"/>
                      </a:cubicBezTo>
                      <a:cubicBezTo>
                        <a:pt x="12" y="17"/>
                        <a:pt x="6" y="20"/>
                        <a:pt x="5" y="20"/>
                      </a:cubicBezTo>
                      <a:cubicBezTo>
                        <a:pt x="1" y="20"/>
                        <a:pt x="0" y="16"/>
                        <a:pt x="0" y="13"/>
                      </a:cubicBezTo>
                      <a:cubicBezTo>
                        <a:pt x="4" y="13"/>
                        <a:pt x="6" y="10"/>
                        <a:pt x="10" y="10"/>
                      </a:cubicBezTo>
                      <a:cubicBezTo>
                        <a:pt x="9" y="8"/>
                        <a:pt x="7" y="7"/>
                        <a:pt x="7" y="5"/>
                      </a:cubicBezTo>
                      <a:cubicBezTo>
                        <a:pt x="7" y="2"/>
                        <a:pt x="11" y="0"/>
                        <a:pt x="11" y="0"/>
                      </a:cubicBezTo>
                      <a:cubicBezTo>
                        <a:pt x="13" y="3"/>
                        <a:pt x="14" y="4"/>
                        <a:pt x="16" y="5"/>
                      </a:cubicBezTo>
                      <a:cubicBezTo>
                        <a:pt x="15" y="7"/>
                        <a:pt x="13" y="10"/>
                        <a:pt x="12" y="10"/>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99" name="Group 194"/>
            <p:cNvGrpSpPr/>
            <p:nvPr/>
          </p:nvGrpSpPr>
          <p:grpSpPr>
            <a:xfrm>
              <a:off x="5105582" y="3000651"/>
              <a:ext cx="941496" cy="822457"/>
              <a:chOff x="6275388" y="2879725"/>
              <a:chExt cx="966788" cy="844551"/>
            </a:xfrm>
            <a:grpFill/>
          </p:grpSpPr>
          <p:sp>
            <p:nvSpPr>
              <p:cNvPr id="170" name="Freeform 9"/>
              <p:cNvSpPr/>
              <p:nvPr/>
            </p:nvSpPr>
            <p:spPr bwMode="auto">
              <a:xfrm>
                <a:off x="6567488" y="2879725"/>
                <a:ext cx="339725" cy="176213"/>
              </a:xfrm>
              <a:custGeom>
                <a:avLst/>
                <a:gdLst/>
                <a:ahLst/>
                <a:cxnLst>
                  <a:cxn ang="0">
                    <a:pos x="128" y="28"/>
                  </a:cxn>
                  <a:cxn ang="0">
                    <a:pos x="160" y="39"/>
                  </a:cxn>
                  <a:cxn ang="0">
                    <a:pos x="173" y="45"/>
                  </a:cxn>
                  <a:cxn ang="0">
                    <a:pos x="179" y="49"/>
                  </a:cxn>
                  <a:cxn ang="0">
                    <a:pos x="203" y="71"/>
                  </a:cxn>
                  <a:cxn ang="0">
                    <a:pos x="217" y="78"/>
                  </a:cxn>
                  <a:cxn ang="0">
                    <a:pos x="208" y="85"/>
                  </a:cxn>
                  <a:cxn ang="0">
                    <a:pos x="217" y="96"/>
                  </a:cxn>
                  <a:cxn ang="0">
                    <a:pos x="224" y="108"/>
                  </a:cxn>
                  <a:cxn ang="0">
                    <a:pos x="233" y="113"/>
                  </a:cxn>
                  <a:cxn ang="0">
                    <a:pos x="237" y="118"/>
                  </a:cxn>
                  <a:cxn ang="0">
                    <a:pos x="242" y="119"/>
                  </a:cxn>
                  <a:cxn ang="0">
                    <a:pos x="247" y="124"/>
                  </a:cxn>
                  <a:cxn ang="0">
                    <a:pos x="255" y="126"/>
                  </a:cxn>
                  <a:cxn ang="0">
                    <a:pos x="250" y="133"/>
                  </a:cxn>
                  <a:cxn ang="0">
                    <a:pos x="247" y="133"/>
                  </a:cxn>
                  <a:cxn ang="0">
                    <a:pos x="239" y="127"/>
                  </a:cxn>
                  <a:cxn ang="0">
                    <a:pos x="227" y="127"/>
                  </a:cxn>
                  <a:cxn ang="0">
                    <a:pos x="210" y="116"/>
                  </a:cxn>
                  <a:cxn ang="0">
                    <a:pos x="206" y="113"/>
                  </a:cxn>
                  <a:cxn ang="0">
                    <a:pos x="175" y="92"/>
                  </a:cxn>
                  <a:cxn ang="0">
                    <a:pos x="158" y="103"/>
                  </a:cxn>
                  <a:cxn ang="0">
                    <a:pos x="156" y="113"/>
                  </a:cxn>
                  <a:cxn ang="0">
                    <a:pos x="139" y="113"/>
                  </a:cxn>
                  <a:cxn ang="0">
                    <a:pos x="113" y="100"/>
                  </a:cxn>
                  <a:cxn ang="0">
                    <a:pos x="107" y="102"/>
                  </a:cxn>
                  <a:cxn ang="0">
                    <a:pos x="98" y="102"/>
                  </a:cxn>
                  <a:cxn ang="0">
                    <a:pos x="90" y="99"/>
                  </a:cxn>
                  <a:cxn ang="0">
                    <a:pos x="101" y="90"/>
                  </a:cxn>
                  <a:cxn ang="0">
                    <a:pos x="96" y="71"/>
                  </a:cxn>
                  <a:cxn ang="0">
                    <a:pos x="77" y="59"/>
                  </a:cxn>
                  <a:cxn ang="0">
                    <a:pos x="53" y="54"/>
                  </a:cxn>
                  <a:cxn ang="0">
                    <a:pos x="37" y="45"/>
                  </a:cxn>
                  <a:cxn ang="0">
                    <a:pos x="37" y="41"/>
                  </a:cxn>
                  <a:cxn ang="0">
                    <a:pos x="30" y="49"/>
                  </a:cxn>
                  <a:cxn ang="0">
                    <a:pos x="26" y="48"/>
                  </a:cxn>
                  <a:cxn ang="0">
                    <a:pos x="24" y="38"/>
                  </a:cxn>
                  <a:cxn ang="0">
                    <a:pos x="16" y="33"/>
                  </a:cxn>
                  <a:cxn ang="0">
                    <a:pos x="38" y="25"/>
                  </a:cxn>
                  <a:cxn ang="0">
                    <a:pos x="35" y="25"/>
                  </a:cxn>
                  <a:cxn ang="0">
                    <a:pos x="23" y="27"/>
                  </a:cxn>
                  <a:cxn ang="0">
                    <a:pos x="16" y="26"/>
                  </a:cxn>
                  <a:cxn ang="0">
                    <a:pos x="14" y="22"/>
                  </a:cxn>
                  <a:cxn ang="0">
                    <a:pos x="0" y="12"/>
                  </a:cxn>
                  <a:cxn ang="0">
                    <a:pos x="6" y="8"/>
                  </a:cxn>
                  <a:cxn ang="0">
                    <a:pos x="23" y="0"/>
                  </a:cxn>
                  <a:cxn ang="0">
                    <a:pos x="44" y="9"/>
                  </a:cxn>
                  <a:cxn ang="0">
                    <a:pos x="44" y="25"/>
                  </a:cxn>
                  <a:cxn ang="0">
                    <a:pos x="50" y="29"/>
                  </a:cxn>
                  <a:cxn ang="0">
                    <a:pos x="59" y="38"/>
                  </a:cxn>
                  <a:cxn ang="0">
                    <a:pos x="67" y="30"/>
                  </a:cxn>
                  <a:cxn ang="0">
                    <a:pos x="78" y="25"/>
                  </a:cxn>
                  <a:cxn ang="0">
                    <a:pos x="92" y="14"/>
                  </a:cxn>
                  <a:cxn ang="0">
                    <a:pos x="98" y="17"/>
                  </a:cxn>
                  <a:cxn ang="0">
                    <a:pos x="109" y="25"/>
                  </a:cxn>
                  <a:cxn ang="0">
                    <a:pos x="121" y="25"/>
                  </a:cxn>
                  <a:cxn ang="0">
                    <a:pos x="130" y="29"/>
                  </a:cxn>
                  <a:cxn ang="0">
                    <a:pos x="130" y="30"/>
                  </a:cxn>
                  <a:cxn ang="0">
                    <a:pos x="128" y="28"/>
                  </a:cxn>
                </a:cxnLst>
                <a:rect l="0" t="0" r="r" b="b"/>
                <a:pathLst>
                  <a:path w="255" h="133">
                    <a:moveTo>
                      <a:pt x="128" y="28"/>
                    </a:moveTo>
                    <a:cubicBezTo>
                      <a:pt x="133" y="33"/>
                      <a:pt x="149" y="39"/>
                      <a:pt x="160" y="39"/>
                    </a:cubicBezTo>
                    <a:cubicBezTo>
                      <a:pt x="165" y="39"/>
                      <a:pt x="168" y="45"/>
                      <a:pt x="173" y="45"/>
                    </a:cubicBezTo>
                    <a:cubicBezTo>
                      <a:pt x="173" y="48"/>
                      <a:pt x="176" y="49"/>
                      <a:pt x="179" y="49"/>
                    </a:cubicBezTo>
                    <a:cubicBezTo>
                      <a:pt x="193" y="54"/>
                      <a:pt x="192" y="66"/>
                      <a:pt x="203" y="71"/>
                    </a:cubicBezTo>
                    <a:cubicBezTo>
                      <a:pt x="207" y="73"/>
                      <a:pt x="217" y="68"/>
                      <a:pt x="217" y="78"/>
                    </a:cubicBezTo>
                    <a:cubicBezTo>
                      <a:pt x="217" y="83"/>
                      <a:pt x="208" y="81"/>
                      <a:pt x="208" y="85"/>
                    </a:cubicBezTo>
                    <a:cubicBezTo>
                      <a:pt x="208" y="87"/>
                      <a:pt x="216" y="95"/>
                      <a:pt x="217" y="96"/>
                    </a:cubicBezTo>
                    <a:cubicBezTo>
                      <a:pt x="221" y="100"/>
                      <a:pt x="220" y="103"/>
                      <a:pt x="224" y="108"/>
                    </a:cubicBezTo>
                    <a:cubicBezTo>
                      <a:pt x="225" y="111"/>
                      <a:pt x="230" y="113"/>
                      <a:pt x="233" y="113"/>
                    </a:cubicBezTo>
                    <a:cubicBezTo>
                      <a:pt x="235" y="113"/>
                      <a:pt x="236" y="116"/>
                      <a:pt x="237" y="118"/>
                    </a:cubicBezTo>
                    <a:cubicBezTo>
                      <a:pt x="238" y="120"/>
                      <a:pt x="240" y="118"/>
                      <a:pt x="242" y="119"/>
                    </a:cubicBezTo>
                    <a:cubicBezTo>
                      <a:pt x="245" y="119"/>
                      <a:pt x="246" y="122"/>
                      <a:pt x="247" y="124"/>
                    </a:cubicBezTo>
                    <a:cubicBezTo>
                      <a:pt x="247" y="126"/>
                      <a:pt x="254" y="125"/>
                      <a:pt x="255" y="126"/>
                    </a:cubicBezTo>
                    <a:cubicBezTo>
                      <a:pt x="253" y="127"/>
                      <a:pt x="250" y="130"/>
                      <a:pt x="250" y="133"/>
                    </a:cubicBezTo>
                    <a:cubicBezTo>
                      <a:pt x="249" y="133"/>
                      <a:pt x="248" y="133"/>
                      <a:pt x="247" y="133"/>
                    </a:cubicBezTo>
                    <a:cubicBezTo>
                      <a:pt x="246" y="133"/>
                      <a:pt x="240" y="128"/>
                      <a:pt x="239" y="127"/>
                    </a:cubicBezTo>
                    <a:cubicBezTo>
                      <a:pt x="227" y="127"/>
                      <a:pt x="227" y="127"/>
                      <a:pt x="227" y="127"/>
                    </a:cubicBezTo>
                    <a:cubicBezTo>
                      <a:pt x="221" y="126"/>
                      <a:pt x="210" y="121"/>
                      <a:pt x="210" y="116"/>
                    </a:cubicBezTo>
                    <a:cubicBezTo>
                      <a:pt x="210" y="115"/>
                      <a:pt x="207" y="114"/>
                      <a:pt x="206" y="113"/>
                    </a:cubicBezTo>
                    <a:cubicBezTo>
                      <a:pt x="197" y="104"/>
                      <a:pt x="189" y="92"/>
                      <a:pt x="175" y="92"/>
                    </a:cubicBezTo>
                    <a:cubicBezTo>
                      <a:pt x="164" y="92"/>
                      <a:pt x="165" y="100"/>
                      <a:pt x="158" y="103"/>
                    </a:cubicBezTo>
                    <a:cubicBezTo>
                      <a:pt x="160" y="108"/>
                      <a:pt x="156" y="110"/>
                      <a:pt x="156" y="113"/>
                    </a:cubicBezTo>
                    <a:cubicBezTo>
                      <a:pt x="146" y="113"/>
                      <a:pt x="144" y="113"/>
                      <a:pt x="139" y="113"/>
                    </a:cubicBezTo>
                    <a:cubicBezTo>
                      <a:pt x="128" y="113"/>
                      <a:pt x="125" y="100"/>
                      <a:pt x="113" y="100"/>
                    </a:cubicBezTo>
                    <a:cubicBezTo>
                      <a:pt x="112" y="100"/>
                      <a:pt x="107" y="100"/>
                      <a:pt x="107" y="102"/>
                    </a:cubicBezTo>
                    <a:cubicBezTo>
                      <a:pt x="98" y="102"/>
                      <a:pt x="98" y="102"/>
                      <a:pt x="98" y="102"/>
                    </a:cubicBezTo>
                    <a:cubicBezTo>
                      <a:pt x="94" y="102"/>
                      <a:pt x="90" y="102"/>
                      <a:pt x="90" y="99"/>
                    </a:cubicBezTo>
                    <a:cubicBezTo>
                      <a:pt x="90" y="93"/>
                      <a:pt x="99" y="91"/>
                      <a:pt x="101" y="90"/>
                    </a:cubicBezTo>
                    <a:cubicBezTo>
                      <a:pt x="95" y="84"/>
                      <a:pt x="98" y="78"/>
                      <a:pt x="96" y="71"/>
                    </a:cubicBezTo>
                    <a:cubicBezTo>
                      <a:pt x="94" y="66"/>
                      <a:pt x="82" y="61"/>
                      <a:pt x="77" y="59"/>
                    </a:cubicBezTo>
                    <a:cubicBezTo>
                      <a:pt x="72" y="56"/>
                      <a:pt x="60" y="54"/>
                      <a:pt x="53" y="54"/>
                    </a:cubicBezTo>
                    <a:cubicBezTo>
                      <a:pt x="47" y="54"/>
                      <a:pt x="44" y="43"/>
                      <a:pt x="37" y="45"/>
                    </a:cubicBezTo>
                    <a:cubicBezTo>
                      <a:pt x="37" y="41"/>
                      <a:pt x="37" y="41"/>
                      <a:pt x="37" y="41"/>
                    </a:cubicBezTo>
                    <a:cubicBezTo>
                      <a:pt x="36" y="44"/>
                      <a:pt x="34" y="49"/>
                      <a:pt x="30" y="49"/>
                    </a:cubicBezTo>
                    <a:cubicBezTo>
                      <a:pt x="29" y="49"/>
                      <a:pt x="26" y="49"/>
                      <a:pt x="26" y="48"/>
                    </a:cubicBezTo>
                    <a:cubicBezTo>
                      <a:pt x="24" y="43"/>
                      <a:pt x="26" y="41"/>
                      <a:pt x="24" y="38"/>
                    </a:cubicBezTo>
                    <a:cubicBezTo>
                      <a:pt x="22" y="34"/>
                      <a:pt x="17" y="36"/>
                      <a:pt x="16" y="33"/>
                    </a:cubicBezTo>
                    <a:cubicBezTo>
                      <a:pt x="22" y="29"/>
                      <a:pt x="35" y="30"/>
                      <a:pt x="38" y="25"/>
                    </a:cubicBezTo>
                    <a:cubicBezTo>
                      <a:pt x="35" y="25"/>
                      <a:pt x="35" y="25"/>
                      <a:pt x="35" y="25"/>
                    </a:cubicBezTo>
                    <a:cubicBezTo>
                      <a:pt x="30" y="26"/>
                      <a:pt x="27" y="27"/>
                      <a:pt x="23" y="27"/>
                    </a:cubicBezTo>
                    <a:cubicBezTo>
                      <a:pt x="20" y="27"/>
                      <a:pt x="19" y="26"/>
                      <a:pt x="16" y="26"/>
                    </a:cubicBezTo>
                    <a:cubicBezTo>
                      <a:pt x="15" y="25"/>
                      <a:pt x="14" y="23"/>
                      <a:pt x="14" y="22"/>
                    </a:cubicBezTo>
                    <a:cubicBezTo>
                      <a:pt x="11" y="15"/>
                      <a:pt x="0" y="18"/>
                      <a:pt x="0" y="12"/>
                    </a:cubicBezTo>
                    <a:cubicBezTo>
                      <a:pt x="0" y="9"/>
                      <a:pt x="4" y="8"/>
                      <a:pt x="6" y="8"/>
                    </a:cubicBezTo>
                    <a:cubicBezTo>
                      <a:pt x="12" y="8"/>
                      <a:pt x="15" y="0"/>
                      <a:pt x="23" y="0"/>
                    </a:cubicBezTo>
                    <a:cubicBezTo>
                      <a:pt x="30" y="0"/>
                      <a:pt x="36" y="7"/>
                      <a:pt x="44" y="9"/>
                    </a:cubicBezTo>
                    <a:cubicBezTo>
                      <a:pt x="44" y="15"/>
                      <a:pt x="44" y="22"/>
                      <a:pt x="44" y="25"/>
                    </a:cubicBezTo>
                    <a:cubicBezTo>
                      <a:pt x="44" y="27"/>
                      <a:pt x="46" y="29"/>
                      <a:pt x="50" y="29"/>
                    </a:cubicBezTo>
                    <a:cubicBezTo>
                      <a:pt x="50" y="31"/>
                      <a:pt x="56" y="38"/>
                      <a:pt x="59" y="38"/>
                    </a:cubicBezTo>
                    <a:cubicBezTo>
                      <a:pt x="62" y="38"/>
                      <a:pt x="66" y="31"/>
                      <a:pt x="67" y="30"/>
                    </a:cubicBezTo>
                    <a:cubicBezTo>
                      <a:pt x="71" y="27"/>
                      <a:pt x="71" y="26"/>
                      <a:pt x="78" y="25"/>
                    </a:cubicBezTo>
                    <a:cubicBezTo>
                      <a:pt x="82" y="23"/>
                      <a:pt x="87" y="15"/>
                      <a:pt x="92" y="14"/>
                    </a:cubicBezTo>
                    <a:cubicBezTo>
                      <a:pt x="93" y="17"/>
                      <a:pt x="96" y="16"/>
                      <a:pt x="98" y="17"/>
                    </a:cubicBezTo>
                    <a:cubicBezTo>
                      <a:pt x="103" y="18"/>
                      <a:pt x="106" y="24"/>
                      <a:pt x="109" y="25"/>
                    </a:cubicBezTo>
                    <a:cubicBezTo>
                      <a:pt x="121" y="25"/>
                      <a:pt x="121" y="25"/>
                      <a:pt x="121" y="25"/>
                    </a:cubicBezTo>
                    <a:cubicBezTo>
                      <a:pt x="123" y="27"/>
                      <a:pt x="128" y="29"/>
                      <a:pt x="130" y="29"/>
                    </a:cubicBezTo>
                    <a:cubicBezTo>
                      <a:pt x="130" y="30"/>
                      <a:pt x="130" y="30"/>
                      <a:pt x="130" y="30"/>
                    </a:cubicBezTo>
                    <a:lnTo>
                      <a:pt x="128" y="28"/>
                    </a:lnTo>
                    <a:close/>
                  </a:path>
                </a:pathLst>
              </a:custGeom>
              <a:grpFill/>
              <a:ln w="9525">
                <a:noFill/>
                <a:round/>
              </a:ln>
            </p:spPr>
            <p:txBody>
              <a:bodyPr vert="horz" wrap="square" lIns="121920" tIns="60960" rIns="121920" bIns="60960" numCol="1" anchor="t" anchorCtr="0" compatLnSpc="1"/>
              <a:lstStyle/>
              <a:p>
                <a:endParaRPr lang="en-US" sz="3555"/>
              </a:p>
            </p:txBody>
          </p:sp>
          <p:grpSp>
            <p:nvGrpSpPr>
              <p:cNvPr id="171" name="Group 361"/>
              <p:cNvGrpSpPr/>
              <p:nvPr/>
            </p:nvGrpSpPr>
            <p:grpSpPr>
              <a:xfrm>
                <a:off x="6275388" y="2917825"/>
                <a:ext cx="966788" cy="806451"/>
                <a:chOff x="6275388" y="2917825"/>
                <a:chExt cx="966788" cy="806451"/>
              </a:xfrm>
              <a:grpFill/>
            </p:grpSpPr>
            <p:sp>
              <p:nvSpPr>
                <p:cNvPr id="172" name="Freeform 7"/>
                <p:cNvSpPr/>
                <p:nvPr/>
              </p:nvSpPr>
              <p:spPr bwMode="auto">
                <a:xfrm>
                  <a:off x="6623050" y="2968625"/>
                  <a:ext cx="11113" cy="25400"/>
                </a:xfrm>
                <a:custGeom>
                  <a:avLst/>
                  <a:gdLst/>
                  <a:ahLst/>
                  <a:cxnLst>
                    <a:cxn ang="0">
                      <a:pos x="7" y="0"/>
                    </a:cxn>
                    <a:cxn ang="0">
                      <a:pos x="8" y="5"/>
                    </a:cxn>
                    <a:cxn ang="0">
                      <a:pos x="5" y="9"/>
                    </a:cxn>
                    <a:cxn ang="0">
                      <a:pos x="2" y="19"/>
                    </a:cxn>
                    <a:cxn ang="0">
                      <a:pos x="0" y="15"/>
                    </a:cxn>
                    <a:cxn ang="0">
                      <a:pos x="4" y="8"/>
                    </a:cxn>
                    <a:cxn ang="0">
                      <a:pos x="7" y="0"/>
                    </a:cxn>
                  </a:cxnLst>
                  <a:rect l="0" t="0" r="r" b="b"/>
                  <a:pathLst>
                    <a:path w="8" h="19">
                      <a:moveTo>
                        <a:pt x="7" y="0"/>
                      </a:moveTo>
                      <a:cubicBezTo>
                        <a:pt x="7" y="4"/>
                        <a:pt x="8" y="2"/>
                        <a:pt x="8" y="5"/>
                      </a:cubicBezTo>
                      <a:cubicBezTo>
                        <a:pt x="8" y="8"/>
                        <a:pt x="7" y="9"/>
                        <a:pt x="5" y="9"/>
                      </a:cubicBezTo>
                      <a:cubicBezTo>
                        <a:pt x="5" y="14"/>
                        <a:pt x="6" y="19"/>
                        <a:pt x="2" y="19"/>
                      </a:cubicBezTo>
                      <a:cubicBezTo>
                        <a:pt x="1" y="19"/>
                        <a:pt x="0" y="16"/>
                        <a:pt x="0" y="15"/>
                      </a:cubicBezTo>
                      <a:cubicBezTo>
                        <a:pt x="0" y="11"/>
                        <a:pt x="4" y="10"/>
                        <a:pt x="4" y="8"/>
                      </a:cubicBezTo>
                      <a:cubicBezTo>
                        <a:pt x="4" y="4"/>
                        <a:pt x="3"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3" name="Freeform 8"/>
                <p:cNvSpPr/>
                <p:nvPr/>
              </p:nvSpPr>
              <p:spPr bwMode="auto">
                <a:xfrm>
                  <a:off x="6867525" y="2944813"/>
                  <a:ext cx="65088" cy="38100"/>
                </a:xfrm>
                <a:custGeom>
                  <a:avLst/>
                  <a:gdLst/>
                  <a:ahLst/>
                  <a:cxnLst>
                    <a:cxn ang="0">
                      <a:pos x="13" y="27"/>
                    </a:cxn>
                    <a:cxn ang="0">
                      <a:pos x="0" y="18"/>
                    </a:cxn>
                    <a:cxn ang="0">
                      <a:pos x="13" y="18"/>
                    </a:cxn>
                    <a:cxn ang="0">
                      <a:pos x="18" y="17"/>
                    </a:cxn>
                    <a:cxn ang="0">
                      <a:pos x="35" y="13"/>
                    </a:cxn>
                    <a:cxn ang="0">
                      <a:pos x="45" y="0"/>
                    </a:cxn>
                    <a:cxn ang="0">
                      <a:pos x="49" y="7"/>
                    </a:cxn>
                    <a:cxn ang="0">
                      <a:pos x="40" y="22"/>
                    </a:cxn>
                    <a:cxn ang="0">
                      <a:pos x="19" y="29"/>
                    </a:cxn>
                    <a:cxn ang="0">
                      <a:pos x="11" y="25"/>
                    </a:cxn>
                    <a:cxn ang="0">
                      <a:pos x="13" y="27"/>
                    </a:cxn>
                  </a:cxnLst>
                  <a:rect l="0" t="0" r="r" b="b"/>
                  <a:pathLst>
                    <a:path w="49" h="29">
                      <a:moveTo>
                        <a:pt x="13" y="27"/>
                      </a:moveTo>
                      <a:cubicBezTo>
                        <a:pt x="9" y="22"/>
                        <a:pt x="1" y="24"/>
                        <a:pt x="0" y="18"/>
                      </a:cubicBezTo>
                      <a:cubicBezTo>
                        <a:pt x="13" y="18"/>
                        <a:pt x="13" y="18"/>
                        <a:pt x="13" y="18"/>
                      </a:cubicBezTo>
                      <a:cubicBezTo>
                        <a:pt x="14" y="18"/>
                        <a:pt x="18" y="17"/>
                        <a:pt x="18" y="17"/>
                      </a:cubicBezTo>
                      <a:cubicBezTo>
                        <a:pt x="25" y="14"/>
                        <a:pt x="31" y="15"/>
                        <a:pt x="35" y="13"/>
                      </a:cubicBezTo>
                      <a:cubicBezTo>
                        <a:pt x="41" y="10"/>
                        <a:pt x="39" y="0"/>
                        <a:pt x="45" y="0"/>
                      </a:cubicBezTo>
                      <a:cubicBezTo>
                        <a:pt x="48" y="0"/>
                        <a:pt x="49" y="4"/>
                        <a:pt x="49" y="7"/>
                      </a:cubicBezTo>
                      <a:cubicBezTo>
                        <a:pt x="49" y="16"/>
                        <a:pt x="40" y="14"/>
                        <a:pt x="40" y="22"/>
                      </a:cubicBezTo>
                      <a:cubicBezTo>
                        <a:pt x="32" y="24"/>
                        <a:pt x="28" y="29"/>
                        <a:pt x="19" y="29"/>
                      </a:cubicBezTo>
                      <a:cubicBezTo>
                        <a:pt x="17" y="29"/>
                        <a:pt x="11" y="26"/>
                        <a:pt x="11" y="25"/>
                      </a:cubicBezTo>
                      <a:lnTo>
                        <a:pt x="13" y="2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74" name="Freeform 10"/>
                <p:cNvSpPr/>
                <p:nvPr/>
              </p:nvSpPr>
              <p:spPr bwMode="auto">
                <a:xfrm>
                  <a:off x="6911975" y="2917825"/>
                  <a:ext cx="34925" cy="34925"/>
                </a:xfrm>
                <a:custGeom>
                  <a:avLst/>
                  <a:gdLst/>
                  <a:ahLst/>
                  <a:cxnLst>
                    <a:cxn ang="0">
                      <a:pos x="23" y="25"/>
                    </a:cxn>
                    <a:cxn ang="0">
                      <a:pos x="19" y="17"/>
                    </a:cxn>
                    <a:cxn ang="0">
                      <a:pos x="8" y="6"/>
                    </a:cxn>
                    <a:cxn ang="0">
                      <a:pos x="0" y="0"/>
                    </a:cxn>
                    <a:cxn ang="0">
                      <a:pos x="18" y="13"/>
                    </a:cxn>
                    <a:cxn ang="0">
                      <a:pos x="26" y="22"/>
                    </a:cxn>
                    <a:cxn ang="0">
                      <a:pos x="26" y="25"/>
                    </a:cxn>
                    <a:cxn ang="0">
                      <a:pos x="23" y="25"/>
                    </a:cxn>
                  </a:cxnLst>
                  <a:rect l="0" t="0" r="r" b="b"/>
                  <a:pathLst>
                    <a:path w="26" h="26">
                      <a:moveTo>
                        <a:pt x="23" y="25"/>
                      </a:moveTo>
                      <a:cubicBezTo>
                        <a:pt x="18" y="24"/>
                        <a:pt x="18" y="21"/>
                        <a:pt x="19" y="17"/>
                      </a:cubicBezTo>
                      <a:cubicBezTo>
                        <a:pt x="13" y="14"/>
                        <a:pt x="14" y="9"/>
                        <a:pt x="8" y="6"/>
                      </a:cubicBezTo>
                      <a:cubicBezTo>
                        <a:pt x="5" y="4"/>
                        <a:pt x="2" y="4"/>
                        <a:pt x="0" y="0"/>
                      </a:cubicBezTo>
                      <a:cubicBezTo>
                        <a:pt x="9" y="3"/>
                        <a:pt x="13" y="8"/>
                        <a:pt x="18" y="13"/>
                      </a:cubicBezTo>
                      <a:cubicBezTo>
                        <a:pt x="21" y="17"/>
                        <a:pt x="26" y="16"/>
                        <a:pt x="26" y="22"/>
                      </a:cubicBezTo>
                      <a:cubicBezTo>
                        <a:pt x="26" y="23"/>
                        <a:pt x="26" y="24"/>
                        <a:pt x="26" y="25"/>
                      </a:cubicBezTo>
                      <a:cubicBezTo>
                        <a:pt x="25" y="25"/>
                        <a:pt x="24" y="26"/>
                        <a:pt x="23" y="2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5" name="Freeform 11"/>
                <p:cNvSpPr/>
                <p:nvPr/>
              </p:nvSpPr>
              <p:spPr bwMode="auto">
                <a:xfrm>
                  <a:off x="6972300" y="2967038"/>
                  <a:ext cx="17463" cy="20638"/>
                </a:xfrm>
                <a:custGeom>
                  <a:avLst/>
                  <a:gdLst/>
                  <a:ahLst/>
                  <a:cxnLst>
                    <a:cxn ang="0">
                      <a:pos x="7" y="9"/>
                    </a:cxn>
                    <a:cxn ang="0">
                      <a:pos x="1" y="0"/>
                    </a:cxn>
                    <a:cxn ang="0">
                      <a:pos x="13" y="12"/>
                    </a:cxn>
                    <a:cxn ang="0">
                      <a:pos x="10" y="16"/>
                    </a:cxn>
                    <a:cxn ang="0">
                      <a:pos x="7" y="13"/>
                    </a:cxn>
                    <a:cxn ang="0">
                      <a:pos x="7" y="9"/>
                    </a:cxn>
                  </a:cxnLst>
                  <a:rect l="0" t="0" r="r" b="b"/>
                  <a:pathLst>
                    <a:path w="13" h="16">
                      <a:moveTo>
                        <a:pt x="7" y="9"/>
                      </a:moveTo>
                      <a:cubicBezTo>
                        <a:pt x="2" y="9"/>
                        <a:pt x="0" y="4"/>
                        <a:pt x="1" y="0"/>
                      </a:cubicBezTo>
                      <a:cubicBezTo>
                        <a:pt x="4" y="1"/>
                        <a:pt x="13" y="11"/>
                        <a:pt x="13" y="12"/>
                      </a:cubicBezTo>
                      <a:cubicBezTo>
                        <a:pt x="13" y="14"/>
                        <a:pt x="11" y="16"/>
                        <a:pt x="10" y="16"/>
                      </a:cubicBezTo>
                      <a:cubicBezTo>
                        <a:pt x="9" y="16"/>
                        <a:pt x="7" y="14"/>
                        <a:pt x="7" y="13"/>
                      </a:cubicBezTo>
                      <a:cubicBezTo>
                        <a:pt x="7" y="12"/>
                        <a:pt x="7" y="11"/>
                        <a:pt x="7"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6" name="Freeform 12"/>
                <p:cNvSpPr/>
                <p:nvPr/>
              </p:nvSpPr>
              <p:spPr bwMode="auto">
                <a:xfrm>
                  <a:off x="7086600" y="3046413"/>
                  <a:ext cx="9525" cy="11113"/>
                </a:xfrm>
                <a:custGeom>
                  <a:avLst/>
                  <a:gdLst/>
                  <a:ahLst/>
                  <a:cxnLst>
                    <a:cxn ang="0">
                      <a:pos x="7" y="6"/>
                    </a:cxn>
                    <a:cxn ang="0">
                      <a:pos x="7" y="9"/>
                    </a:cxn>
                    <a:cxn ang="0">
                      <a:pos x="0" y="0"/>
                    </a:cxn>
                    <a:cxn ang="0">
                      <a:pos x="7" y="6"/>
                    </a:cxn>
                  </a:cxnLst>
                  <a:rect l="0" t="0" r="r" b="b"/>
                  <a:pathLst>
                    <a:path w="7" h="9">
                      <a:moveTo>
                        <a:pt x="7" y="6"/>
                      </a:moveTo>
                      <a:cubicBezTo>
                        <a:pt x="7" y="7"/>
                        <a:pt x="7" y="8"/>
                        <a:pt x="7" y="9"/>
                      </a:cubicBezTo>
                      <a:cubicBezTo>
                        <a:pt x="3" y="9"/>
                        <a:pt x="0" y="2"/>
                        <a:pt x="0" y="0"/>
                      </a:cubicBezTo>
                      <a:cubicBezTo>
                        <a:pt x="4" y="2"/>
                        <a:pt x="7" y="3"/>
                        <a:pt x="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7" name="Freeform 13"/>
                <p:cNvSpPr/>
                <p:nvPr/>
              </p:nvSpPr>
              <p:spPr bwMode="auto">
                <a:xfrm>
                  <a:off x="7061200" y="3036888"/>
                  <a:ext cx="20638" cy="9525"/>
                </a:xfrm>
                <a:custGeom>
                  <a:avLst/>
                  <a:gdLst/>
                  <a:ahLst/>
                  <a:cxnLst>
                    <a:cxn ang="0">
                      <a:pos x="15" y="6"/>
                    </a:cxn>
                    <a:cxn ang="0">
                      <a:pos x="12" y="7"/>
                    </a:cxn>
                    <a:cxn ang="0">
                      <a:pos x="0" y="0"/>
                    </a:cxn>
                    <a:cxn ang="0">
                      <a:pos x="15" y="6"/>
                    </a:cxn>
                  </a:cxnLst>
                  <a:rect l="0" t="0" r="r" b="b"/>
                  <a:pathLst>
                    <a:path w="15" h="7">
                      <a:moveTo>
                        <a:pt x="15" y="6"/>
                      </a:moveTo>
                      <a:cubicBezTo>
                        <a:pt x="14" y="6"/>
                        <a:pt x="13" y="7"/>
                        <a:pt x="12" y="7"/>
                      </a:cubicBezTo>
                      <a:cubicBezTo>
                        <a:pt x="7" y="7"/>
                        <a:pt x="0" y="5"/>
                        <a:pt x="0" y="0"/>
                      </a:cubicBezTo>
                      <a:cubicBezTo>
                        <a:pt x="7" y="0"/>
                        <a:pt x="11" y="1"/>
                        <a:pt x="15"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8" name="Freeform 14"/>
                <p:cNvSpPr/>
                <p:nvPr/>
              </p:nvSpPr>
              <p:spPr bwMode="auto">
                <a:xfrm>
                  <a:off x="7064375" y="3013075"/>
                  <a:ext cx="17463" cy="19050"/>
                </a:xfrm>
                <a:custGeom>
                  <a:avLst/>
                  <a:gdLst/>
                  <a:ahLst/>
                  <a:cxnLst>
                    <a:cxn ang="0">
                      <a:pos x="13" y="14"/>
                    </a:cxn>
                    <a:cxn ang="0">
                      <a:pos x="0" y="0"/>
                    </a:cxn>
                    <a:cxn ang="0">
                      <a:pos x="13" y="14"/>
                    </a:cxn>
                  </a:cxnLst>
                  <a:rect l="0" t="0" r="r" b="b"/>
                  <a:pathLst>
                    <a:path w="13" h="14">
                      <a:moveTo>
                        <a:pt x="13" y="14"/>
                      </a:moveTo>
                      <a:cubicBezTo>
                        <a:pt x="9" y="14"/>
                        <a:pt x="1" y="3"/>
                        <a:pt x="0" y="0"/>
                      </a:cubicBezTo>
                      <a:cubicBezTo>
                        <a:pt x="6" y="3"/>
                        <a:pt x="11" y="7"/>
                        <a:pt x="13"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79" name="Freeform 15"/>
                <p:cNvSpPr/>
                <p:nvPr/>
              </p:nvSpPr>
              <p:spPr bwMode="auto">
                <a:xfrm>
                  <a:off x="7027863" y="2998788"/>
                  <a:ext cx="23813" cy="14288"/>
                </a:xfrm>
                <a:custGeom>
                  <a:avLst/>
                  <a:gdLst/>
                  <a:ahLst/>
                  <a:cxnLst>
                    <a:cxn ang="0">
                      <a:pos x="2" y="0"/>
                    </a:cxn>
                    <a:cxn ang="0">
                      <a:pos x="17" y="9"/>
                    </a:cxn>
                    <a:cxn ang="0">
                      <a:pos x="14" y="10"/>
                    </a:cxn>
                    <a:cxn ang="0">
                      <a:pos x="0" y="1"/>
                    </a:cxn>
                    <a:cxn ang="0">
                      <a:pos x="1" y="1"/>
                    </a:cxn>
                    <a:cxn ang="0">
                      <a:pos x="2" y="0"/>
                    </a:cxn>
                  </a:cxnLst>
                  <a:rect l="0" t="0" r="r" b="b"/>
                  <a:pathLst>
                    <a:path w="17" h="10">
                      <a:moveTo>
                        <a:pt x="2" y="0"/>
                      </a:moveTo>
                      <a:cubicBezTo>
                        <a:pt x="6" y="2"/>
                        <a:pt x="15" y="5"/>
                        <a:pt x="17" y="9"/>
                      </a:cubicBezTo>
                      <a:cubicBezTo>
                        <a:pt x="17" y="9"/>
                        <a:pt x="15" y="10"/>
                        <a:pt x="14" y="10"/>
                      </a:cubicBezTo>
                      <a:cubicBezTo>
                        <a:pt x="10" y="10"/>
                        <a:pt x="0" y="6"/>
                        <a:pt x="0" y="1"/>
                      </a:cubicBezTo>
                      <a:cubicBezTo>
                        <a:pt x="1" y="1"/>
                        <a:pt x="1" y="1"/>
                        <a:pt x="1"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0" name="Freeform 16"/>
                <p:cNvSpPr/>
                <p:nvPr/>
              </p:nvSpPr>
              <p:spPr bwMode="auto">
                <a:xfrm>
                  <a:off x="7002463" y="2984500"/>
                  <a:ext cx="14288" cy="7938"/>
                </a:xfrm>
                <a:custGeom>
                  <a:avLst/>
                  <a:gdLst/>
                  <a:ahLst/>
                  <a:cxnLst>
                    <a:cxn ang="0">
                      <a:pos x="0" y="0"/>
                    </a:cxn>
                    <a:cxn ang="0">
                      <a:pos x="11" y="6"/>
                    </a:cxn>
                    <a:cxn ang="0">
                      <a:pos x="7" y="6"/>
                    </a:cxn>
                    <a:cxn ang="0">
                      <a:pos x="0" y="2"/>
                    </a:cxn>
                    <a:cxn ang="0">
                      <a:pos x="3" y="1"/>
                    </a:cxn>
                    <a:cxn ang="0">
                      <a:pos x="0" y="0"/>
                    </a:cxn>
                  </a:cxnLst>
                  <a:rect l="0" t="0" r="r" b="b"/>
                  <a:pathLst>
                    <a:path w="11" h="6">
                      <a:moveTo>
                        <a:pt x="0" y="0"/>
                      </a:moveTo>
                      <a:cubicBezTo>
                        <a:pt x="5" y="3"/>
                        <a:pt x="8" y="2"/>
                        <a:pt x="11" y="6"/>
                      </a:cubicBezTo>
                      <a:cubicBezTo>
                        <a:pt x="7" y="6"/>
                        <a:pt x="7" y="6"/>
                        <a:pt x="7" y="6"/>
                      </a:cubicBezTo>
                      <a:cubicBezTo>
                        <a:pt x="0" y="2"/>
                        <a:pt x="0" y="2"/>
                        <a:pt x="0" y="2"/>
                      </a:cubicBezTo>
                      <a:cubicBezTo>
                        <a:pt x="1" y="2"/>
                        <a:pt x="3" y="2"/>
                        <a:pt x="3" y="1"/>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1" name="Freeform 17"/>
                <p:cNvSpPr/>
                <p:nvPr/>
              </p:nvSpPr>
              <p:spPr bwMode="auto">
                <a:xfrm>
                  <a:off x="6800850" y="3594100"/>
                  <a:ext cx="63500" cy="65088"/>
                </a:xfrm>
                <a:custGeom>
                  <a:avLst/>
                  <a:gdLst/>
                  <a:ahLst/>
                  <a:cxnLst>
                    <a:cxn ang="0">
                      <a:pos x="24" y="7"/>
                    </a:cxn>
                    <a:cxn ang="0">
                      <a:pos x="43" y="3"/>
                    </a:cxn>
                    <a:cxn ang="0">
                      <a:pos x="48" y="16"/>
                    </a:cxn>
                    <a:cxn ang="0">
                      <a:pos x="27" y="49"/>
                    </a:cxn>
                    <a:cxn ang="0">
                      <a:pos x="0" y="7"/>
                    </a:cxn>
                    <a:cxn ang="0">
                      <a:pos x="24" y="7"/>
                    </a:cxn>
                  </a:cxnLst>
                  <a:rect l="0" t="0" r="r" b="b"/>
                  <a:pathLst>
                    <a:path w="48" h="49">
                      <a:moveTo>
                        <a:pt x="24" y="7"/>
                      </a:moveTo>
                      <a:cubicBezTo>
                        <a:pt x="30" y="7"/>
                        <a:pt x="37" y="5"/>
                        <a:pt x="43" y="3"/>
                      </a:cubicBezTo>
                      <a:cubicBezTo>
                        <a:pt x="45" y="8"/>
                        <a:pt x="48" y="11"/>
                        <a:pt x="48" y="16"/>
                      </a:cubicBezTo>
                      <a:cubicBezTo>
                        <a:pt x="48" y="26"/>
                        <a:pt x="36" y="49"/>
                        <a:pt x="27" y="49"/>
                      </a:cubicBezTo>
                      <a:cubicBezTo>
                        <a:pt x="14" y="49"/>
                        <a:pt x="0" y="16"/>
                        <a:pt x="0" y="7"/>
                      </a:cubicBezTo>
                      <a:cubicBezTo>
                        <a:pt x="0" y="0"/>
                        <a:pt x="24" y="7"/>
                        <a:pt x="24" y="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2" name="Freeform 18"/>
                <p:cNvSpPr/>
                <p:nvPr/>
              </p:nvSpPr>
              <p:spPr bwMode="auto">
                <a:xfrm>
                  <a:off x="6275388" y="3057525"/>
                  <a:ext cx="676275" cy="509588"/>
                </a:xfrm>
                <a:custGeom>
                  <a:avLst/>
                  <a:gdLst/>
                  <a:ahLst/>
                  <a:cxnLst>
                    <a:cxn ang="0">
                      <a:pos x="508" y="232"/>
                    </a:cxn>
                    <a:cxn ang="0">
                      <a:pos x="501" y="272"/>
                    </a:cxn>
                    <a:cxn ang="0">
                      <a:pos x="478" y="312"/>
                    </a:cxn>
                    <a:cxn ang="0">
                      <a:pos x="465" y="351"/>
                    </a:cxn>
                    <a:cxn ang="0">
                      <a:pos x="398" y="370"/>
                    </a:cxn>
                    <a:cxn ang="0">
                      <a:pos x="335" y="350"/>
                    </a:cxn>
                    <a:cxn ang="0">
                      <a:pos x="329" y="330"/>
                    </a:cxn>
                    <a:cxn ang="0">
                      <a:pos x="314" y="333"/>
                    </a:cxn>
                    <a:cxn ang="0">
                      <a:pos x="313" y="315"/>
                    </a:cxn>
                    <a:cxn ang="0">
                      <a:pos x="301" y="329"/>
                    </a:cxn>
                    <a:cxn ang="0">
                      <a:pos x="310" y="292"/>
                    </a:cxn>
                    <a:cxn ang="0">
                      <a:pos x="278" y="315"/>
                    </a:cxn>
                    <a:cxn ang="0">
                      <a:pos x="214" y="276"/>
                    </a:cxn>
                    <a:cxn ang="0">
                      <a:pos x="131" y="308"/>
                    </a:cxn>
                    <a:cxn ang="0">
                      <a:pos x="93" y="311"/>
                    </a:cxn>
                    <a:cxn ang="0">
                      <a:pos x="22" y="310"/>
                    </a:cxn>
                    <a:cxn ang="0">
                      <a:pos x="23" y="262"/>
                    </a:cxn>
                    <a:cxn ang="0">
                      <a:pos x="2" y="204"/>
                    </a:cxn>
                    <a:cxn ang="0">
                      <a:pos x="9" y="204"/>
                    </a:cxn>
                    <a:cxn ang="0">
                      <a:pos x="3" y="176"/>
                    </a:cxn>
                    <a:cxn ang="0">
                      <a:pos x="8" y="145"/>
                    </a:cxn>
                    <a:cxn ang="0">
                      <a:pos x="32" y="132"/>
                    </a:cxn>
                    <a:cxn ang="0">
                      <a:pos x="114" y="95"/>
                    </a:cxn>
                    <a:cxn ang="0">
                      <a:pos x="119" y="76"/>
                    </a:cxn>
                    <a:cxn ang="0">
                      <a:pos x="131" y="71"/>
                    </a:cxn>
                    <a:cxn ang="0">
                      <a:pos x="150" y="50"/>
                    </a:cxn>
                    <a:cxn ang="0">
                      <a:pos x="187" y="58"/>
                    </a:cxn>
                    <a:cxn ang="0">
                      <a:pos x="203" y="56"/>
                    </a:cxn>
                    <a:cxn ang="0">
                      <a:pos x="211" y="30"/>
                    </a:cxn>
                    <a:cxn ang="0">
                      <a:pos x="244" y="17"/>
                    </a:cxn>
                    <a:cxn ang="0">
                      <a:pos x="276" y="19"/>
                    </a:cxn>
                    <a:cxn ang="0">
                      <a:pos x="297" y="23"/>
                    </a:cxn>
                    <a:cxn ang="0">
                      <a:pos x="281" y="54"/>
                    </a:cxn>
                    <a:cxn ang="0">
                      <a:pos x="295" y="68"/>
                    </a:cxn>
                    <a:cxn ang="0">
                      <a:pos x="341" y="90"/>
                    </a:cxn>
                    <a:cxn ang="0">
                      <a:pos x="359" y="15"/>
                    </a:cxn>
                    <a:cxn ang="0">
                      <a:pos x="381" y="28"/>
                    </a:cxn>
                    <a:cxn ang="0">
                      <a:pos x="400" y="50"/>
                    </a:cxn>
                    <a:cxn ang="0">
                      <a:pos x="419" y="104"/>
                    </a:cxn>
                    <a:cxn ang="0">
                      <a:pos x="457" y="146"/>
                    </a:cxn>
                    <a:cxn ang="0">
                      <a:pos x="497" y="185"/>
                    </a:cxn>
                  </a:cxnLst>
                  <a:rect l="0" t="0" r="r" b="b"/>
                  <a:pathLst>
                    <a:path w="508" h="383">
                      <a:moveTo>
                        <a:pt x="496" y="186"/>
                      </a:moveTo>
                      <a:cubicBezTo>
                        <a:pt x="503" y="195"/>
                        <a:pt x="508" y="219"/>
                        <a:pt x="508" y="232"/>
                      </a:cubicBezTo>
                      <a:cubicBezTo>
                        <a:pt x="508" y="242"/>
                        <a:pt x="505" y="256"/>
                        <a:pt x="501" y="260"/>
                      </a:cubicBezTo>
                      <a:cubicBezTo>
                        <a:pt x="501" y="272"/>
                        <a:pt x="501" y="272"/>
                        <a:pt x="501" y="272"/>
                      </a:cubicBezTo>
                      <a:cubicBezTo>
                        <a:pt x="499" y="276"/>
                        <a:pt x="500" y="277"/>
                        <a:pt x="498" y="281"/>
                      </a:cubicBezTo>
                      <a:cubicBezTo>
                        <a:pt x="490" y="293"/>
                        <a:pt x="482" y="298"/>
                        <a:pt x="478" y="312"/>
                      </a:cubicBezTo>
                      <a:cubicBezTo>
                        <a:pt x="474" y="322"/>
                        <a:pt x="465" y="336"/>
                        <a:pt x="465" y="352"/>
                      </a:cubicBezTo>
                      <a:cubicBezTo>
                        <a:pt x="465" y="351"/>
                        <a:pt x="465" y="351"/>
                        <a:pt x="465" y="351"/>
                      </a:cubicBezTo>
                      <a:cubicBezTo>
                        <a:pt x="460" y="371"/>
                        <a:pt x="424" y="362"/>
                        <a:pt x="420" y="383"/>
                      </a:cubicBezTo>
                      <a:cubicBezTo>
                        <a:pt x="417" y="382"/>
                        <a:pt x="399" y="372"/>
                        <a:pt x="398" y="370"/>
                      </a:cubicBezTo>
                      <a:cubicBezTo>
                        <a:pt x="388" y="371"/>
                        <a:pt x="392" y="379"/>
                        <a:pt x="381" y="379"/>
                      </a:cubicBezTo>
                      <a:cubicBezTo>
                        <a:pt x="363" y="379"/>
                        <a:pt x="335" y="368"/>
                        <a:pt x="335" y="350"/>
                      </a:cubicBezTo>
                      <a:cubicBezTo>
                        <a:pt x="335" y="343"/>
                        <a:pt x="329" y="338"/>
                        <a:pt x="329" y="332"/>
                      </a:cubicBezTo>
                      <a:cubicBezTo>
                        <a:pt x="329" y="332"/>
                        <a:pt x="329" y="330"/>
                        <a:pt x="329" y="330"/>
                      </a:cubicBezTo>
                      <a:cubicBezTo>
                        <a:pt x="325" y="332"/>
                        <a:pt x="323" y="332"/>
                        <a:pt x="320" y="333"/>
                      </a:cubicBezTo>
                      <a:cubicBezTo>
                        <a:pt x="314" y="333"/>
                        <a:pt x="314" y="333"/>
                        <a:pt x="314" y="333"/>
                      </a:cubicBezTo>
                      <a:cubicBezTo>
                        <a:pt x="316" y="330"/>
                        <a:pt x="318" y="328"/>
                        <a:pt x="318" y="323"/>
                      </a:cubicBezTo>
                      <a:cubicBezTo>
                        <a:pt x="318" y="318"/>
                        <a:pt x="315" y="316"/>
                        <a:pt x="313" y="315"/>
                      </a:cubicBezTo>
                      <a:cubicBezTo>
                        <a:pt x="313" y="316"/>
                        <a:pt x="312" y="318"/>
                        <a:pt x="312" y="319"/>
                      </a:cubicBezTo>
                      <a:cubicBezTo>
                        <a:pt x="308" y="321"/>
                        <a:pt x="308" y="329"/>
                        <a:pt x="301" y="329"/>
                      </a:cubicBezTo>
                      <a:cubicBezTo>
                        <a:pt x="299" y="329"/>
                        <a:pt x="297" y="326"/>
                        <a:pt x="297" y="324"/>
                      </a:cubicBezTo>
                      <a:cubicBezTo>
                        <a:pt x="308" y="322"/>
                        <a:pt x="310" y="299"/>
                        <a:pt x="310" y="292"/>
                      </a:cubicBezTo>
                      <a:cubicBezTo>
                        <a:pt x="302" y="300"/>
                        <a:pt x="291" y="323"/>
                        <a:pt x="281" y="323"/>
                      </a:cubicBezTo>
                      <a:cubicBezTo>
                        <a:pt x="276" y="323"/>
                        <a:pt x="278" y="315"/>
                        <a:pt x="278" y="315"/>
                      </a:cubicBezTo>
                      <a:cubicBezTo>
                        <a:pt x="275" y="315"/>
                        <a:pt x="265" y="294"/>
                        <a:pt x="262" y="289"/>
                      </a:cubicBezTo>
                      <a:cubicBezTo>
                        <a:pt x="254" y="280"/>
                        <a:pt x="228" y="276"/>
                        <a:pt x="214" y="276"/>
                      </a:cubicBezTo>
                      <a:cubicBezTo>
                        <a:pt x="198" y="276"/>
                        <a:pt x="195" y="283"/>
                        <a:pt x="185" y="286"/>
                      </a:cubicBezTo>
                      <a:cubicBezTo>
                        <a:pt x="163" y="293"/>
                        <a:pt x="135" y="285"/>
                        <a:pt x="131" y="308"/>
                      </a:cubicBezTo>
                      <a:cubicBezTo>
                        <a:pt x="122" y="309"/>
                        <a:pt x="115" y="311"/>
                        <a:pt x="105" y="311"/>
                      </a:cubicBezTo>
                      <a:cubicBezTo>
                        <a:pt x="98" y="307"/>
                        <a:pt x="98" y="311"/>
                        <a:pt x="93" y="311"/>
                      </a:cubicBezTo>
                      <a:cubicBezTo>
                        <a:pt x="77" y="311"/>
                        <a:pt x="71" y="326"/>
                        <a:pt x="51" y="326"/>
                      </a:cubicBezTo>
                      <a:cubicBezTo>
                        <a:pt x="43" y="326"/>
                        <a:pt x="22" y="316"/>
                        <a:pt x="22" y="310"/>
                      </a:cubicBezTo>
                      <a:cubicBezTo>
                        <a:pt x="22" y="303"/>
                        <a:pt x="32" y="300"/>
                        <a:pt x="32" y="290"/>
                      </a:cubicBezTo>
                      <a:cubicBezTo>
                        <a:pt x="32" y="277"/>
                        <a:pt x="26" y="270"/>
                        <a:pt x="23" y="262"/>
                      </a:cubicBezTo>
                      <a:cubicBezTo>
                        <a:pt x="18" y="243"/>
                        <a:pt x="17" y="237"/>
                        <a:pt x="11" y="220"/>
                      </a:cubicBezTo>
                      <a:cubicBezTo>
                        <a:pt x="9" y="213"/>
                        <a:pt x="0" y="211"/>
                        <a:pt x="2" y="204"/>
                      </a:cubicBezTo>
                      <a:cubicBezTo>
                        <a:pt x="3" y="202"/>
                        <a:pt x="3" y="201"/>
                        <a:pt x="5" y="198"/>
                      </a:cubicBezTo>
                      <a:cubicBezTo>
                        <a:pt x="6" y="201"/>
                        <a:pt x="7" y="203"/>
                        <a:pt x="9" y="204"/>
                      </a:cubicBezTo>
                      <a:cubicBezTo>
                        <a:pt x="10" y="202"/>
                        <a:pt x="9" y="201"/>
                        <a:pt x="9" y="198"/>
                      </a:cubicBezTo>
                      <a:cubicBezTo>
                        <a:pt x="9" y="192"/>
                        <a:pt x="3" y="187"/>
                        <a:pt x="3" y="176"/>
                      </a:cubicBezTo>
                      <a:cubicBezTo>
                        <a:pt x="3" y="162"/>
                        <a:pt x="3" y="161"/>
                        <a:pt x="3" y="150"/>
                      </a:cubicBezTo>
                      <a:cubicBezTo>
                        <a:pt x="3" y="146"/>
                        <a:pt x="7" y="146"/>
                        <a:pt x="8" y="145"/>
                      </a:cubicBezTo>
                      <a:cubicBezTo>
                        <a:pt x="9" y="146"/>
                        <a:pt x="9" y="148"/>
                        <a:pt x="9" y="149"/>
                      </a:cubicBezTo>
                      <a:cubicBezTo>
                        <a:pt x="17" y="148"/>
                        <a:pt x="27" y="137"/>
                        <a:pt x="32" y="132"/>
                      </a:cubicBezTo>
                      <a:cubicBezTo>
                        <a:pt x="37" y="127"/>
                        <a:pt x="53" y="126"/>
                        <a:pt x="62" y="125"/>
                      </a:cubicBezTo>
                      <a:cubicBezTo>
                        <a:pt x="78" y="122"/>
                        <a:pt x="114" y="110"/>
                        <a:pt x="114" y="95"/>
                      </a:cubicBezTo>
                      <a:cubicBezTo>
                        <a:pt x="114" y="92"/>
                        <a:pt x="114" y="90"/>
                        <a:pt x="114" y="87"/>
                      </a:cubicBezTo>
                      <a:cubicBezTo>
                        <a:pt x="114" y="83"/>
                        <a:pt x="115" y="79"/>
                        <a:pt x="119" y="76"/>
                      </a:cubicBezTo>
                      <a:cubicBezTo>
                        <a:pt x="122" y="80"/>
                        <a:pt x="124" y="82"/>
                        <a:pt x="126" y="85"/>
                      </a:cubicBezTo>
                      <a:cubicBezTo>
                        <a:pt x="131" y="82"/>
                        <a:pt x="129" y="75"/>
                        <a:pt x="131" y="71"/>
                      </a:cubicBezTo>
                      <a:cubicBezTo>
                        <a:pt x="134" y="72"/>
                        <a:pt x="137" y="74"/>
                        <a:pt x="140" y="74"/>
                      </a:cubicBezTo>
                      <a:cubicBezTo>
                        <a:pt x="140" y="62"/>
                        <a:pt x="149" y="60"/>
                        <a:pt x="150" y="50"/>
                      </a:cubicBezTo>
                      <a:cubicBezTo>
                        <a:pt x="162" y="50"/>
                        <a:pt x="164" y="41"/>
                        <a:pt x="173" y="41"/>
                      </a:cubicBezTo>
                      <a:cubicBezTo>
                        <a:pt x="181" y="41"/>
                        <a:pt x="186" y="50"/>
                        <a:pt x="187" y="58"/>
                      </a:cubicBezTo>
                      <a:cubicBezTo>
                        <a:pt x="189" y="55"/>
                        <a:pt x="192" y="53"/>
                        <a:pt x="196" y="53"/>
                      </a:cubicBezTo>
                      <a:cubicBezTo>
                        <a:pt x="198" y="53"/>
                        <a:pt x="202" y="56"/>
                        <a:pt x="203" y="56"/>
                      </a:cubicBezTo>
                      <a:cubicBezTo>
                        <a:pt x="205" y="52"/>
                        <a:pt x="204" y="49"/>
                        <a:pt x="204" y="45"/>
                      </a:cubicBezTo>
                      <a:cubicBezTo>
                        <a:pt x="204" y="39"/>
                        <a:pt x="211" y="36"/>
                        <a:pt x="211" y="30"/>
                      </a:cubicBezTo>
                      <a:cubicBezTo>
                        <a:pt x="211" y="24"/>
                        <a:pt x="228" y="20"/>
                        <a:pt x="236" y="20"/>
                      </a:cubicBezTo>
                      <a:cubicBezTo>
                        <a:pt x="239" y="20"/>
                        <a:pt x="243" y="17"/>
                        <a:pt x="244" y="17"/>
                      </a:cubicBezTo>
                      <a:cubicBezTo>
                        <a:pt x="241" y="13"/>
                        <a:pt x="237" y="11"/>
                        <a:pt x="236" y="7"/>
                      </a:cubicBezTo>
                      <a:cubicBezTo>
                        <a:pt x="251" y="13"/>
                        <a:pt x="260" y="19"/>
                        <a:pt x="276" y="19"/>
                      </a:cubicBezTo>
                      <a:cubicBezTo>
                        <a:pt x="281" y="19"/>
                        <a:pt x="283" y="15"/>
                        <a:pt x="288" y="15"/>
                      </a:cubicBezTo>
                      <a:cubicBezTo>
                        <a:pt x="291" y="15"/>
                        <a:pt x="297" y="20"/>
                        <a:pt x="297" y="23"/>
                      </a:cubicBezTo>
                      <a:cubicBezTo>
                        <a:pt x="297" y="29"/>
                        <a:pt x="290" y="30"/>
                        <a:pt x="287" y="32"/>
                      </a:cubicBezTo>
                      <a:cubicBezTo>
                        <a:pt x="281" y="54"/>
                        <a:pt x="281" y="54"/>
                        <a:pt x="281" y="54"/>
                      </a:cubicBezTo>
                      <a:cubicBezTo>
                        <a:pt x="281" y="58"/>
                        <a:pt x="288" y="57"/>
                        <a:pt x="290" y="59"/>
                      </a:cubicBezTo>
                      <a:cubicBezTo>
                        <a:pt x="293" y="60"/>
                        <a:pt x="293" y="67"/>
                        <a:pt x="295" y="68"/>
                      </a:cubicBezTo>
                      <a:cubicBezTo>
                        <a:pt x="306" y="72"/>
                        <a:pt x="313" y="74"/>
                        <a:pt x="324" y="79"/>
                      </a:cubicBezTo>
                      <a:cubicBezTo>
                        <a:pt x="330" y="81"/>
                        <a:pt x="333" y="90"/>
                        <a:pt x="341" y="90"/>
                      </a:cubicBezTo>
                      <a:cubicBezTo>
                        <a:pt x="355" y="90"/>
                        <a:pt x="357" y="64"/>
                        <a:pt x="359" y="54"/>
                      </a:cubicBezTo>
                      <a:cubicBezTo>
                        <a:pt x="359" y="15"/>
                        <a:pt x="359" y="15"/>
                        <a:pt x="359" y="15"/>
                      </a:cubicBezTo>
                      <a:cubicBezTo>
                        <a:pt x="366" y="9"/>
                        <a:pt x="364" y="4"/>
                        <a:pt x="372" y="0"/>
                      </a:cubicBezTo>
                      <a:cubicBezTo>
                        <a:pt x="373" y="11"/>
                        <a:pt x="379" y="19"/>
                        <a:pt x="381" y="28"/>
                      </a:cubicBezTo>
                      <a:cubicBezTo>
                        <a:pt x="383" y="34"/>
                        <a:pt x="381" y="42"/>
                        <a:pt x="386" y="45"/>
                      </a:cubicBezTo>
                      <a:cubicBezTo>
                        <a:pt x="390" y="47"/>
                        <a:pt x="399" y="49"/>
                        <a:pt x="400" y="50"/>
                      </a:cubicBezTo>
                      <a:cubicBezTo>
                        <a:pt x="406" y="54"/>
                        <a:pt x="406" y="68"/>
                        <a:pt x="408" y="75"/>
                      </a:cubicBezTo>
                      <a:cubicBezTo>
                        <a:pt x="412" y="87"/>
                        <a:pt x="415" y="93"/>
                        <a:pt x="419" y="104"/>
                      </a:cubicBezTo>
                      <a:cubicBezTo>
                        <a:pt x="422" y="114"/>
                        <a:pt x="441" y="118"/>
                        <a:pt x="449" y="126"/>
                      </a:cubicBezTo>
                      <a:cubicBezTo>
                        <a:pt x="454" y="131"/>
                        <a:pt x="455" y="139"/>
                        <a:pt x="457" y="146"/>
                      </a:cubicBezTo>
                      <a:cubicBezTo>
                        <a:pt x="459" y="151"/>
                        <a:pt x="466" y="151"/>
                        <a:pt x="471" y="151"/>
                      </a:cubicBezTo>
                      <a:cubicBezTo>
                        <a:pt x="471" y="169"/>
                        <a:pt x="488" y="176"/>
                        <a:pt x="497" y="185"/>
                      </a:cubicBezTo>
                      <a:lnTo>
                        <a:pt x="496" y="186"/>
                      </a:lnTo>
                      <a:close/>
                    </a:path>
                  </a:pathLst>
                </a:custGeom>
                <a:solidFill>
                  <a:schemeClr val="accent2"/>
                </a:solidFill>
                <a:ln w="9525">
                  <a:noFill/>
                  <a:round/>
                </a:ln>
              </p:spPr>
              <p:txBody>
                <a:bodyPr vert="horz" wrap="square" lIns="121920" tIns="60960" rIns="121920" bIns="60960" numCol="1" anchor="t" anchorCtr="0" compatLnSpc="1"/>
                <a:lstStyle/>
                <a:p>
                  <a:endParaRPr lang="en-US" sz="3555"/>
                </a:p>
              </p:txBody>
            </p:sp>
            <p:sp>
              <p:nvSpPr>
                <p:cNvPr id="183" name="Freeform 19"/>
                <p:cNvSpPr/>
                <p:nvPr/>
              </p:nvSpPr>
              <p:spPr bwMode="auto">
                <a:xfrm>
                  <a:off x="7043738" y="3598863"/>
                  <a:ext cx="127000" cy="125413"/>
                </a:xfrm>
                <a:custGeom>
                  <a:avLst/>
                  <a:gdLst/>
                  <a:ahLst/>
                  <a:cxnLst>
                    <a:cxn ang="0">
                      <a:pos x="58" y="26"/>
                    </a:cxn>
                    <a:cxn ang="0">
                      <a:pos x="59" y="22"/>
                    </a:cxn>
                    <a:cxn ang="0">
                      <a:pos x="67" y="17"/>
                    </a:cxn>
                    <a:cxn ang="0">
                      <a:pos x="67" y="14"/>
                    </a:cxn>
                    <a:cxn ang="0">
                      <a:pos x="78" y="0"/>
                    </a:cxn>
                    <a:cxn ang="0">
                      <a:pos x="81" y="4"/>
                    </a:cxn>
                    <a:cxn ang="0">
                      <a:pos x="83" y="10"/>
                    </a:cxn>
                    <a:cxn ang="0">
                      <a:pos x="90" y="6"/>
                    </a:cxn>
                    <a:cxn ang="0">
                      <a:pos x="94" y="8"/>
                    </a:cxn>
                    <a:cxn ang="0">
                      <a:pos x="96" y="15"/>
                    </a:cxn>
                    <a:cxn ang="0">
                      <a:pos x="79" y="37"/>
                    </a:cxn>
                    <a:cxn ang="0">
                      <a:pos x="79" y="50"/>
                    </a:cxn>
                    <a:cxn ang="0">
                      <a:pos x="63" y="53"/>
                    </a:cxn>
                    <a:cxn ang="0">
                      <a:pos x="49" y="84"/>
                    </a:cxn>
                    <a:cxn ang="0">
                      <a:pos x="32" y="94"/>
                    </a:cxn>
                    <a:cxn ang="0">
                      <a:pos x="23" y="92"/>
                    </a:cxn>
                    <a:cxn ang="0">
                      <a:pos x="3" y="83"/>
                    </a:cxn>
                    <a:cxn ang="0">
                      <a:pos x="0" y="81"/>
                    </a:cxn>
                    <a:cxn ang="0">
                      <a:pos x="18" y="57"/>
                    </a:cxn>
                    <a:cxn ang="0">
                      <a:pos x="25" y="51"/>
                    </a:cxn>
                    <a:cxn ang="0">
                      <a:pos x="50" y="37"/>
                    </a:cxn>
                    <a:cxn ang="0">
                      <a:pos x="58" y="26"/>
                    </a:cxn>
                  </a:cxnLst>
                  <a:rect l="0" t="0" r="r" b="b"/>
                  <a:pathLst>
                    <a:path w="96" h="94">
                      <a:moveTo>
                        <a:pt x="58" y="26"/>
                      </a:moveTo>
                      <a:cubicBezTo>
                        <a:pt x="58" y="26"/>
                        <a:pt x="58" y="23"/>
                        <a:pt x="59" y="22"/>
                      </a:cubicBezTo>
                      <a:cubicBezTo>
                        <a:pt x="60" y="18"/>
                        <a:pt x="63" y="17"/>
                        <a:pt x="67" y="17"/>
                      </a:cubicBezTo>
                      <a:cubicBezTo>
                        <a:pt x="67" y="16"/>
                        <a:pt x="67" y="15"/>
                        <a:pt x="67" y="14"/>
                      </a:cubicBezTo>
                      <a:cubicBezTo>
                        <a:pt x="67" y="8"/>
                        <a:pt x="74" y="2"/>
                        <a:pt x="78" y="0"/>
                      </a:cubicBezTo>
                      <a:cubicBezTo>
                        <a:pt x="78" y="3"/>
                        <a:pt x="79" y="4"/>
                        <a:pt x="81" y="4"/>
                      </a:cubicBezTo>
                      <a:cubicBezTo>
                        <a:pt x="81" y="7"/>
                        <a:pt x="80" y="10"/>
                        <a:pt x="83" y="10"/>
                      </a:cubicBezTo>
                      <a:cubicBezTo>
                        <a:pt x="86" y="10"/>
                        <a:pt x="88" y="7"/>
                        <a:pt x="90" y="6"/>
                      </a:cubicBezTo>
                      <a:cubicBezTo>
                        <a:pt x="91" y="8"/>
                        <a:pt x="92" y="8"/>
                        <a:pt x="94" y="8"/>
                      </a:cubicBezTo>
                      <a:cubicBezTo>
                        <a:pt x="94" y="12"/>
                        <a:pt x="94" y="14"/>
                        <a:pt x="96" y="15"/>
                      </a:cubicBezTo>
                      <a:cubicBezTo>
                        <a:pt x="95" y="21"/>
                        <a:pt x="86" y="37"/>
                        <a:pt x="79" y="37"/>
                      </a:cubicBezTo>
                      <a:cubicBezTo>
                        <a:pt x="78" y="43"/>
                        <a:pt x="80" y="45"/>
                        <a:pt x="79" y="50"/>
                      </a:cubicBezTo>
                      <a:cubicBezTo>
                        <a:pt x="77" y="50"/>
                        <a:pt x="66" y="53"/>
                        <a:pt x="63" y="53"/>
                      </a:cubicBezTo>
                      <a:cubicBezTo>
                        <a:pt x="61" y="58"/>
                        <a:pt x="49" y="84"/>
                        <a:pt x="49" y="84"/>
                      </a:cubicBezTo>
                      <a:cubicBezTo>
                        <a:pt x="45" y="88"/>
                        <a:pt x="37" y="94"/>
                        <a:pt x="32" y="94"/>
                      </a:cubicBezTo>
                      <a:cubicBezTo>
                        <a:pt x="30" y="94"/>
                        <a:pt x="25" y="92"/>
                        <a:pt x="23" y="92"/>
                      </a:cubicBezTo>
                      <a:cubicBezTo>
                        <a:pt x="20" y="92"/>
                        <a:pt x="3" y="85"/>
                        <a:pt x="3" y="83"/>
                      </a:cubicBezTo>
                      <a:cubicBezTo>
                        <a:pt x="2" y="83"/>
                        <a:pt x="0" y="82"/>
                        <a:pt x="0" y="81"/>
                      </a:cubicBezTo>
                      <a:cubicBezTo>
                        <a:pt x="0" y="70"/>
                        <a:pt x="14" y="64"/>
                        <a:pt x="18" y="57"/>
                      </a:cubicBezTo>
                      <a:cubicBezTo>
                        <a:pt x="20" y="54"/>
                        <a:pt x="22" y="51"/>
                        <a:pt x="25" y="51"/>
                      </a:cubicBezTo>
                      <a:cubicBezTo>
                        <a:pt x="36" y="51"/>
                        <a:pt x="42" y="40"/>
                        <a:pt x="50" y="37"/>
                      </a:cubicBezTo>
                      <a:cubicBezTo>
                        <a:pt x="52" y="36"/>
                        <a:pt x="58" y="26"/>
                        <a:pt x="58" y="2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4" name="Freeform 20"/>
                <p:cNvSpPr/>
                <p:nvPr/>
              </p:nvSpPr>
              <p:spPr bwMode="auto">
                <a:xfrm>
                  <a:off x="7148513" y="3476625"/>
                  <a:ext cx="93663" cy="139700"/>
                </a:xfrm>
                <a:custGeom>
                  <a:avLst/>
                  <a:gdLst/>
                  <a:ahLst/>
                  <a:cxnLst>
                    <a:cxn ang="0">
                      <a:pos x="22" y="40"/>
                    </a:cxn>
                    <a:cxn ang="0">
                      <a:pos x="17" y="31"/>
                    </a:cxn>
                    <a:cxn ang="0">
                      <a:pos x="19" y="27"/>
                    </a:cxn>
                    <a:cxn ang="0">
                      <a:pos x="0" y="0"/>
                    </a:cxn>
                    <a:cxn ang="0">
                      <a:pos x="16" y="12"/>
                    </a:cxn>
                    <a:cxn ang="0">
                      <a:pos x="22" y="19"/>
                    </a:cxn>
                    <a:cxn ang="0">
                      <a:pos x="20" y="22"/>
                    </a:cxn>
                    <a:cxn ang="0">
                      <a:pos x="27" y="37"/>
                    </a:cxn>
                    <a:cxn ang="0">
                      <a:pos x="30" y="37"/>
                    </a:cxn>
                    <a:cxn ang="0">
                      <a:pos x="34" y="32"/>
                    </a:cxn>
                    <a:cxn ang="0">
                      <a:pos x="37" y="32"/>
                    </a:cxn>
                    <a:cxn ang="0">
                      <a:pos x="53" y="50"/>
                    </a:cxn>
                    <a:cxn ang="0">
                      <a:pos x="68" y="46"/>
                    </a:cxn>
                    <a:cxn ang="0">
                      <a:pos x="71" y="48"/>
                    </a:cxn>
                    <a:cxn ang="0">
                      <a:pos x="63" y="71"/>
                    </a:cxn>
                    <a:cxn ang="0">
                      <a:pos x="61" y="68"/>
                    </a:cxn>
                    <a:cxn ang="0">
                      <a:pos x="60" y="70"/>
                    </a:cxn>
                    <a:cxn ang="0">
                      <a:pos x="51" y="75"/>
                    </a:cxn>
                    <a:cxn ang="0">
                      <a:pos x="52" y="80"/>
                    </a:cxn>
                    <a:cxn ang="0">
                      <a:pos x="46" y="89"/>
                    </a:cxn>
                    <a:cxn ang="0">
                      <a:pos x="30" y="104"/>
                    </a:cxn>
                    <a:cxn ang="0">
                      <a:pos x="23" y="98"/>
                    </a:cxn>
                    <a:cxn ang="0">
                      <a:pos x="29" y="86"/>
                    </a:cxn>
                    <a:cxn ang="0">
                      <a:pos x="12" y="72"/>
                    </a:cxn>
                    <a:cxn ang="0">
                      <a:pos x="19" y="65"/>
                    </a:cxn>
                    <a:cxn ang="0">
                      <a:pos x="24" y="48"/>
                    </a:cxn>
                    <a:cxn ang="0">
                      <a:pos x="22" y="38"/>
                    </a:cxn>
                    <a:cxn ang="0">
                      <a:pos x="22" y="38"/>
                    </a:cxn>
                    <a:cxn ang="0">
                      <a:pos x="22" y="40"/>
                    </a:cxn>
                  </a:cxnLst>
                  <a:rect l="0" t="0" r="r" b="b"/>
                  <a:pathLst>
                    <a:path w="71" h="104">
                      <a:moveTo>
                        <a:pt x="22" y="40"/>
                      </a:moveTo>
                      <a:cubicBezTo>
                        <a:pt x="21" y="36"/>
                        <a:pt x="17" y="35"/>
                        <a:pt x="17" y="31"/>
                      </a:cubicBezTo>
                      <a:cubicBezTo>
                        <a:pt x="17" y="30"/>
                        <a:pt x="18" y="28"/>
                        <a:pt x="19" y="27"/>
                      </a:cubicBezTo>
                      <a:cubicBezTo>
                        <a:pt x="8" y="25"/>
                        <a:pt x="2" y="11"/>
                        <a:pt x="0" y="0"/>
                      </a:cubicBezTo>
                      <a:cubicBezTo>
                        <a:pt x="4" y="7"/>
                        <a:pt x="12" y="8"/>
                        <a:pt x="16" y="12"/>
                      </a:cubicBezTo>
                      <a:cubicBezTo>
                        <a:pt x="19" y="15"/>
                        <a:pt x="19" y="18"/>
                        <a:pt x="22" y="19"/>
                      </a:cubicBezTo>
                      <a:cubicBezTo>
                        <a:pt x="21" y="21"/>
                        <a:pt x="20" y="21"/>
                        <a:pt x="20" y="22"/>
                      </a:cubicBezTo>
                      <a:cubicBezTo>
                        <a:pt x="20" y="25"/>
                        <a:pt x="25" y="34"/>
                        <a:pt x="27" y="37"/>
                      </a:cubicBezTo>
                      <a:cubicBezTo>
                        <a:pt x="30" y="37"/>
                        <a:pt x="30" y="37"/>
                        <a:pt x="30" y="37"/>
                      </a:cubicBezTo>
                      <a:cubicBezTo>
                        <a:pt x="30" y="34"/>
                        <a:pt x="32" y="32"/>
                        <a:pt x="34" y="32"/>
                      </a:cubicBezTo>
                      <a:cubicBezTo>
                        <a:pt x="35" y="32"/>
                        <a:pt x="36" y="32"/>
                        <a:pt x="37" y="32"/>
                      </a:cubicBezTo>
                      <a:cubicBezTo>
                        <a:pt x="37" y="44"/>
                        <a:pt x="42" y="50"/>
                        <a:pt x="53" y="50"/>
                      </a:cubicBezTo>
                      <a:cubicBezTo>
                        <a:pt x="61" y="50"/>
                        <a:pt x="61" y="46"/>
                        <a:pt x="68" y="46"/>
                      </a:cubicBezTo>
                      <a:cubicBezTo>
                        <a:pt x="69" y="46"/>
                        <a:pt x="71" y="47"/>
                        <a:pt x="71" y="48"/>
                      </a:cubicBezTo>
                      <a:cubicBezTo>
                        <a:pt x="65" y="55"/>
                        <a:pt x="67" y="64"/>
                        <a:pt x="63" y="71"/>
                      </a:cubicBezTo>
                      <a:cubicBezTo>
                        <a:pt x="61" y="68"/>
                        <a:pt x="61" y="68"/>
                        <a:pt x="61" y="68"/>
                      </a:cubicBezTo>
                      <a:cubicBezTo>
                        <a:pt x="60" y="68"/>
                        <a:pt x="60" y="70"/>
                        <a:pt x="60" y="70"/>
                      </a:cubicBezTo>
                      <a:cubicBezTo>
                        <a:pt x="55" y="71"/>
                        <a:pt x="51" y="72"/>
                        <a:pt x="51" y="75"/>
                      </a:cubicBezTo>
                      <a:cubicBezTo>
                        <a:pt x="51" y="77"/>
                        <a:pt x="52" y="78"/>
                        <a:pt x="52" y="80"/>
                      </a:cubicBezTo>
                      <a:cubicBezTo>
                        <a:pt x="52" y="83"/>
                        <a:pt x="47" y="87"/>
                        <a:pt x="46" y="89"/>
                      </a:cubicBezTo>
                      <a:cubicBezTo>
                        <a:pt x="42" y="95"/>
                        <a:pt x="39" y="104"/>
                        <a:pt x="30" y="104"/>
                      </a:cubicBezTo>
                      <a:cubicBezTo>
                        <a:pt x="26" y="104"/>
                        <a:pt x="23" y="102"/>
                        <a:pt x="23" y="98"/>
                      </a:cubicBezTo>
                      <a:cubicBezTo>
                        <a:pt x="23" y="93"/>
                        <a:pt x="29" y="91"/>
                        <a:pt x="29" y="86"/>
                      </a:cubicBezTo>
                      <a:cubicBezTo>
                        <a:pt x="29" y="77"/>
                        <a:pt x="12" y="80"/>
                        <a:pt x="12" y="72"/>
                      </a:cubicBezTo>
                      <a:cubicBezTo>
                        <a:pt x="12" y="68"/>
                        <a:pt x="16" y="67"/>
                        <a:pt x="19" y="65"/>
                      </a:cubicBezTo>
                      <a:cubicBezTo>
                        <a:pt x="23" y="61"/>
                        <a:pt x="24" y="55"/>
                        <a:pt x="24" y="48"/>
                      </a:cubicBezTo>
                      <a:cubicBezTo>
                        <a:pt x="24" y="44"/>
                        <a:pt x="22" y="40"/>
                        <a:pt x="22" y="38"/>
                      </a:cubicBezTo>
                      <a:cubicBezTo>
                        <a:pt x="22" y="38"/>
                        <a:pt x="22" y="38"/>
                        <a:pt x="22" y="38"/>
                      </a:cubicBezTo>
                      <a:lnTo>
                        <a:pt x="22" y="4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85" name="Freeform 116"/>
                <p:cNvSpPr/>
                <p:nvPr/>
              </p:nvSpPr>
              <p:spPr bwMode="auto">
                <a:xfrm>
                  <a:off x="6856413" y="3582988"/>
                  <a:ext cx="6350" cy="9525"/>
                </a:xfrm>
                <a:custGeom>
                  <a:avLst/>
                  <a:gdLst/>
                  <a:ahLst/>
                  <a:cxnLst>
                    <a:cxn ang="0">
                      <a:pos x="5" y="0"/>
                    </a:cxn>
                    <a:cxn ang="0">
                      <a:pos x="4" y="7"/>
                    </a:cxn>
                    <a:cxn ang="0">
                      <a:pos x="0" y="0"/>
                    </a:cxn>
                    <a:cxn ang="0">
                      <a:pos x="5" y="0"/>
                    </a:cxn>
                  </a:cxnLst>
                  <a:rect l="0" t="0" r="r" b="b"/>
                  <a:pathLst>
                    <a:path w="5" h="7">
                      <a:moveTo>
                        <a:pt x="5" y="0"/>
                      </a:moveTo>
                      <a:cubicBezTo>
                        <a:pt x="5" y="4"/>
                        <a:pt x="4" y="5"/>
                        <a:pt x="4" y="7"/>
                      </a:cubicBezTo>
                      <a:cubicBezTo>
                        <a:pt x="0" y="6"/>
                        <a:pt x="0" y="3"/>
                        <a:pt x="0" y="0"/>
                      </a:cubicBezTo>
                      <a:cubicBezTo>
                        <a:pt x="2" y="0"/>
                        <a:pt x="4" y="0"/>
                        <a:pt x="5"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6" name="Freeform 117"/>
                <p:cNvSpPr/>
                <p:nvPr/>
              </p:nvSpPr>
              <p:spPr bwMode="auto">
                <a:xfrm>
                  <a:off x="6664325" y="3500438"/>
                  <a:ext cx="22225" cy="11113"/>
                </a:xfrm>
                <a:custGeom>
                  <a:avLst/>
                  <a:gdLst/>
                  <a:ahLst/>
                  <a:cxnLst>
                    <a:cxn ang="0">
                      <a:pos x="16" y="4"/>
                    </a:cxn>
                    <a:cxn ang="0">
                      <a:pos x="0" y="4"/>
                    </a:cxn>
                    <a:cxn ang="0">
                      <a:pos x="16" y="4"/>
                    </a:cxn>
                  </a:cxnLst>
                  <a:rect l="0" t="0" r="r" b="b"/>
                  <a:pathLst>
                    <a:path w="16" h="8">
                      <a:moveTo>
                        <a:pt x="16" y="4"/>
                      </a:moveTo>
                      <a:cubicBezTo>
                        <a:pt x="11" y="7"/>
                        <a:pt x="4" y="8"/>
                        <a:pt x="0" y="4"/>
                      </a:cubicBezTo>
                      <a:cubicBezTo>
                        <a:pt x="9" y="0"/>
                        <a:pt x="10" y="0"/>
                        <a:pt x="16"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87" name="Freeform 118"/>
                <p:cNvSpPr/>
                <p:nvPr/>
              </p:nvSpPr>
              <p:spPr bwMode="auto">
                <a:xfrm>
                  <a:off x="6556375" y="3065463"/>
                  <a:ext cx="22225" cy="9525"/>
                </a:xfrm>
                <a:custGeom>
                  <a:avLst/>
                  <a:gdLst/>
                  <a:ahLst/>
                  <a:cxnLst>
                    <a:cxn ang="0">
                      <a:pos x="17" y="1"/>
                    </a:cxn>
                    <a:cxn ang="0">
                      <a:pos x="17" y="7"/>
                    </a:cxn>
                    <a:cxn ang="0">
                      <a:pos x="13" y="7"/>
                    </a:cxn>
                    <a:cxn ang="0">
                      <a:pos x="0" y="3"/>
                    </a:cxn>
                    <a:cxn ang="0">
                      <a:pos x="17" y="1"/>
                    </a:cxn>
                  </a:cxnLst>
                  <a:rect l="0" t="0" r="r" b="b"/>
                  <a:pathLst>
                    <a:path w="17" h="7">
                      <a:moveTo>
                        <a:pt x="17" y="1"/>
                      </a:moveTo>
                      <a:cubicBezTo>
                        <a:pt x="17" y="7"/>
                        <a:pt x="17" y="7"/>
                        <a:pt x="17" y="7"/>
                      </a:cubicBezTo>
                      <a:cubicBezTo>
                        <a:pt x="16" y="7"/>
                        <a:pt x="14" y="7"/>
                        <a:pt x="13" y="7"/>
                      </a:cubicBezTo>
                      <a:cubicBezTo>
                        <a:pt x="8" y="7"/>
                        <a:pt x="2" y="5"/>
                        <a:pt x="0" y="3"/>
                      </a:cubicBezTo>
                      <a:cubicBezTo>
                        <a:pt x="8" y="1"/>
                        <a:pt x="11" y="0"/>
                        <a:pt x="17" y="1"/>
                      </a:cubicBezTo>
                      <a:close/>
                    </a:path>
                  </a:pathLst>
                </a:custGeom>
                <a:grpFill/>
                <a:ln w="9525">
                  <a:noFill/>
                  <a:round/>
                </a:ln>
              </p:spPr>
              <p:txBody>
                <a:bodyPr vert="horz" wrap="square" lIns="121920" tIns="60960" rIns="121920" bIns="60960" numCol="1" anchor="t" anchorCtr="0" compatLnSpc="1"/>
                <a:lstStyle/>
                <a:p>
                  <a:endParaRPr lang="en-US" sz="3555"/>
                </a:p>
              </p:txBody>
            </p:sp>
          </p:grpSp>
        </p:grpSp>
        <p:grpSp>
          <p:nvGrpSpPr>
            <p:cNvPr id="100" name="Group 213"/>
            <p:cNvGrpSpPr/>
            <p:nvPr/>
          </p:nvGrpSpPr>
          <p:grpSpPr>
            <a:xfrm>
              <a:off x="3584348" y="1207327"/>
              <a:ext cx="2773469" cy="1960289"/>
              <a:chOff x="4713288" y="1038225"/>
              <a:chExt cx="2847975" cy="2012950"/>
            </a:xfrm>
            <a:grpFill/>
          </p:grpSpPr>
          <p:sp>
            <p:nvSpPr>
              <p:cNvPr id="101" name="Freeform 101"/>
              <p:cNvSpPr/>
              <p:nvPr/>
            </p:nvSpPr>
            <p:spPr bwMode="auto">
              <a:xfrm>
                <a:off x="4818063" y="2127250"/>
                <a:ext cx="622300" cy="538163"/>
              </a:xfrm>
              <a:custGeom>
                <a:avLst/>
                <a:gdLst/>
                <a:ahLst/>
                <a:cxnLst>
                  <a:cxn ang="0">
                    <a:pos x="102" y="154"/>
                  </a:cxn>
                  <a:cxn ang="0">
                    <a:pos x="113" y="126"/>
                  </a:cxn>
                  <a:cxn ang="0">
                    <a:pos x="122" y="86"/>
                  </a:cxn>
                  <a:cxn ang="0">
                    <a:pos x="125" y="77"/>
                  </a:cxn>
                  <a:cxn ang="0">
                    <a:pos x="108" y="77"/>
                  </a:cxn>
                  <a:cxn ang="0">
                    <a:pos x="64" y="77"/>
                  </a:cxn>
                  <a:cxn ang="0">
                    <a:pos x="27" y="79"/>
                  </a:cxn>
                  <a:cxn ang="0">
                    <a:pos x="26" y="77"/>
                  </a:cxn>
                  <a:cxn ang="0">
                    <a:pos x="0" y="55"/>
                  </a:cxn>
                  <a:cxn ang="0">
                    <a:pos x="9" y="37"/>
                  </a:cxn>
                  <a:cxn ang="0">
                    <a:pos x="41" y="20"/>
                  </a:cxn>
                  <a:cxn ang="0">
                    <a:pos x="48" y="13"/>
                  </a:cxn>
                  <a:cxn ang="0">
                    <a:pos x="80" y="4"/>
                  </a:cxn>
                  <a:cxn ang="0">
                    <a:pos x="127" y="7"/>
                  </a:cxn>
                  <a:cxn ang="0">
                    <a:pos x="174" y="15"/>
                  </a:cxn>
                  <a:cxn ang="0">
                    <a:pos x="223" y="21"/>
                  </a:cxn>
                  <a:cxn ang="0">
                    <a:pos x="256" y="44"/>
                  </a:cxn>
                  <a:cxn ang="0">
                    <a:pos x="278" y="33"/>
                  </a:cxn>
                  <a:cxn ang="0">
                    <a:pos x="281" y="43"/>
                  </a:cxn>
                  <a:cxn ang="0">
                    <a:pos x="289" y="65"/>
                  </a:cxn>
                  <a:cxn ang="0">
                    <a:pos x="309" y="76"/>
                  </a:cxn>
                  <a:cxn ang="0">
                    <a:pos x="350" y="76"/>
                  </a:cxn>
                  <a:cxn ang="0">
                    <a:pos x="359" y="63"/>
                  </a:cxn>
                  <a:cxn ang="0">
                    <a:pos x="387" y="51"/>
                  </a:cxn>
                  <a:cxn ang="0">
                    <a:pos x="439" y="74"/>
                  </a:cxn>
                  <a:cxn ang="0">
                    <a:pos x="445" y="96"/>
                  </a:cxn>
                  <a:cxn ang="0">
                    <a:pos x="435" y="119"/>
                  </a:cxn>
                  <a:cxn ang="0">
                    <a:pos x="436" y="138"/>
                  </a:cxn>
                  <a:cxn ang="0">
                    <a:pos x="449" y="156"/>
                  </a:cxn>
                  <a:cxn ang="0">
                    <a:pos x="445" y="179"/>
                  </a:cxn>
                  <a:cxn ang="0">
                    <a:pos x="448" y="232"/>
                  </a:cxn>
                  <a:cxn ang="0">
                    <a:pos x="448" y="240"/>
                  </a:cxn>
                  <a:cxn ang="0">
                    <a:pos x="393" y="231"/>
                  </a:cxn>
                  <a:cxn ang="0">
                    <a:pos x="370" y="220"/>
                  </a:cxn>
                  <a:cxn ang="0">
                    <a:pos x="333" y="207"/>
                  </a:cxn>
                  <a:cxn ang="0">
                    <a:pos x="313" y="192"/>
                  </a:cxn>
                  <a:cxn ang="0">
                    <a:pos x="278" y="183"/>
                  </a:cxn>
                  <a:cxn ang="0">
                    <a:pos x="304" y="224"/>
                  </a:cxn>
                  <a:cxn ang="0">
                    <a:pos x="315" y="227"/>
                  </a:cxn>
                  <a:cxn ang="0">
                    <a:pos x="313" y="246"/>
                  </a:cxn>
                  <a:cxn ang="0">
                    <a:pos x="379" y="225"/>
                  </a:cxn>
                  <a:cxn ang="0">
                    <a:pos x="406" y="260"/>
                  </a:cxn>
                  <a:cxn ang="0">
                    <a:pos x="414" y="270"/>
                  </a:cxn>
                  <a:cxn ang="0">
                    <a:pos x="410" y="302"/>
                  </a:cxn>
                  <a:cxn ang="0">
                    <a:pos x="390" y="321"/>
                  </a:cxn>
                  <a:cxn ang="0">
                    <a:pos x="365" y="347"/>
                  </a:cxn>
                  <a:cxn ang="0">
                    <a:pos x="328" y="368"/>
                  </a:cxn>
                  <a:cxn ang="0">
                    <a:pos x="265" y="395"/>
                  </a:cxn>
                  <a:cxn ang="0">
                    <a:pos x="234" y="404"/>
                  </a:cxn>
                  <a:cxn ang="0">
                    <a:pos x="217" y="399"/>
                  </a:cxn>
                  <a:cxn ang="0">
                    <a:pos x="209" y="372"/>
                  </a:cxn>
                  <a:cxn ang="0">
                    <a:pos x="198" y="340"/>
                  </a:cxn>
                  <a:cxn ang="0">
                    <a:pos x="162" y="280"/>
                  </a:cxn>
                  <a:cxn ang="0">
                    <a:pos x="154" y="259"/>
                  </a:cxn>
                  <a:cxn ang="0">
                    <a:pos x="140" y="251"/>
                  </a:cxn>
                  <a:cxn ang="0">
                    <a:pos x="131" y="229"/>
                  </a:cxn>
                  <a:cxn ang="0">
                    <a:pos x="109" y="196"/>
                  </a:cxn>
                  <a:cxn ang="0">
                    <a:pos x="112" y="177"/>
                  </a:cxn>
                </a:cxnLst>
                <a:rect l="0" t="0" r="r" b="b"/>
                <a:pathLst>
                  <a:path w="467" h="405">
                    <a:moveTo>
                      <a:pt x="112" y="177"/>
                    </a:moveTo>
                    <a:cubicBezTo>
                      <a:pt x="102" y="154"/>
                      <a:pt x="102" y="154"/>
                      <a:pt x="102" y="154"/>
                    </a:cubicBezTo>
                    <a:cubicBezTo>
                      <a:pt x="102" y="151"/>
                      <a:pt x="105" y="151"/>
                      <a:pt x="106" y="149"/>
                    </a:cubicBezTo>
                    <a:cubicBezTo>
                      <a:pt x="109" y="139"/>
                      <a:pt x="110" y="134"/>
                      <a:pt x="113" y="126"/>
                    </a:cubicBezTo>
                    <a:cubicBezTo>
                      <a:pt x="115" y="117"/>
                      <a:pt x="124" y="115"/>
                      <a:pt x="124" y="104"/>
                    </a:cubicBezTo>
                    <a:cubicBezTo>
                      <a:pt x="124" y="97"/>
                      <a:pt x="122" y="91"/>
                      <a:pt x="122" y="86"/>
                    </a:cubicBezTo>
                    <a:cubicBezTo>
                      <a:pt x="122" y="83"/>
                      <a:pt x="124" y="82"/>
                      <a:pt x="125" y="81"/>
                    </a:cubicBezTo>
                    <a:cubicBezTo>
                      <a:pt x="125" y="77"/>
                      <a:pt x="125" y="77"/>
                      <a:pt x="125" y="77"/>
                    </a:cubicBezTo>
                    <a:cubicBezTo>
                      <a:pt x="121" y="78"/>
                      <a:pt x="120" y="81"/>
                      <a:pt x="117" y="81"/>
                    </a:cubicBezTo>
                    <a:cubicBezTo>
                      <a:pt x="112" y="81"/>
                      <a:pt x="110" y="79"/>
                      <a:pt x="108" y="77"/>
                    </a:cubicBezTo>
                    <a:cubicBezTo>
                      <a:pt x="101" y="82"/>
                      <a:pt x="98" y="88"/>
                      <a:pt x="86" y="88"/>
                    </a:cubicBezTo>
                    <a:cubicBezTo>
                      <a:pt x="76" y="88"/>
                      <a:pt x="73" y="77"/>
                      <a:pt x="64" y="77"/>
                    </a:cubicBezTo>
                    <a:cubicBezTo>
                      <a:pt x="54" y="77"/>
                      <a:pt x="56" y="87"/>
                      <a:pt x="48" y="87"/>
                    </a:cubicBezTo>
                    <a:cubicBezTo>
                      <a:pt x="40" y="87"/>
                      <a:pt x="35" y="75"/>
                      <a:pt x="27" y="79"/>
                    </a:cubicBezTo>
                    <a:cubicBezTo>
                      <a:pt x="22" y="79"/>
                      <a:pt x="22" y="79"/>
                      <a:pt x="22" y="79"/>
                    </a:cubicBezTo>
                    <a:cubicBezTo>
                      <a:pt x="24" y="79"/>
                      <a:pt x="25" y="78"/>
                      <a:pt x="26" y="77"/>
                    </a:cubicBezTo>
                    <a:cubicBezTo>
                      <a:pt x="23" y="74"/>
                      <a:pt x="10" y="67"/>
                      <a:pt x="15" y="63"/>
                    </a:cubicBezTo>
                    <a:cubicBezTo>
                      <a:pt x="11" y="57"/>
                      <a:pt x="6" y="58"/>
                      <a:pt x="0" y="55"/>
                    </a:cubicBezTo>
                    <a:cubicBezTo>
                      <a:pt x="4" y="50"/>
                      <a:pt x="9" y="51"/>
                      <a:pt x="9" y="43"/>
                    </a:cubicBezTo>
                    <a:cubicBezTo>
                      <a:pt x="9" y="40"/>
                      <a:pt x="8" y="40"/>
                      <a:pt x="9" y="37"/>
                    </a:cubicBezTo>
                    <a:cubicBezTo>
                      <a:pt x="6" y="37"/>
                      <a:pt x="1" y="38"/>
                      <a:pt x="1" y="35"/>
                    </a:cubicBezTo>
                    <a:cubicBezTo>
                      <a:pt x="1" y="22"/>
                      <a:pt x="33" y="24"/>
                      <a:pt x="41" y="20"/>
                    </a:cubicBezTo>
                    <a:cubicBezTo>
                      <a:pt x="40" y="17"/>
                      <a:pt x="38" y="18"/>
                      <a:pt x="38" y="15"/>
                    </a:cubicBezTo>
                    <a:cubicBezTo>
                      <a:pt x="38" y="11"/>
                      <a:pt x="46" y="13"/>
                      <a:pt x="48" y="13"/>
                    </a:cubicBezTo>
                    <a:cubicBezTo>
                      <a:pt x="53" y="13"/>
                      <a:pt x="62" y="13"/>
                      <a:pt x="62" y="13"/>
                    </a:cubicBezTo>
                    <a:cubicBezTo>
                      <a:pt x="67" y="13"/>
                      <a:pt x="75" y="7"/>
                      <a:pt x="80" y="4"/>
                    </a:cubicBezTo>
                    <a:cubicBezTo>
                      <a:pt x="86" y="0"/>
                      <a:pt x="98" y="0"/>
                      <a:pt x="106" y="0"/>
                    </a:cubicBezTo>
                    <a:cubicBezTo>
                      <a:pt x="117" y="0"/>
                      <a:pt x="117" y="7"/>
                      <a:pt x="127" y="7"/>
                    </a:cubicBezTo>
                    <a:cubicBezTo>
                      <a:pt x="127" y="12"/>
                      <a:pt x="144" y="15"/>
                      <a:pt x="149" y="15"/>
                    </a:cubicBezTo>
                    <a:cubicBezTo>
                      <a:pt x="162" y="15"/>
                      <a:pt x="170" y="15"/>
                      <a:pt x="174" y="15"/>
                    </a:cubicBezTo>
                    <a:cubicBezTo>
                      <a:pt x="186" y="15"/>
                      <a:pt x="192" y="3"/>
                      <a:pt x="205" y="3"/>
                    </a:cubicBezTo>
                    <a:cubicBezTo>
                      <a:pt x="219" y="3"/>
                      <a:pt x="218" y="12"/>
                      <a:pt x="223" y="21"/>
                    </a:cubicBezTo>
                    <a:cubicBezTo>
                      <a:pt x="224" y="23"/>
                      <a:pt x="233" y="28"/>
                      <a:pt x="233" y="28"/>
                    </a:cubicBezTo>
                    <a:cubicBezTo>
                      <a:pt x="241" y="31"/>
                      <a:pt x="243" y="44"/>
                      <a:pt x="256" y="44"/>
                    </a:cubicBezTo>
                    <a:cubicBezTo>
                      <a:pt x="265" y="44"/>
                      <a:pt x="265" y="36"/>
                      <a:pt x="271" y="34"/>
                    </a:cubicBezTo>
                    <a:cubicBezTo>
                      <a:pt x="275" y="33"/>
                      <a:pt x="274" y="33"/>
                      <a:pt x="278" y="33"/>
                    </a:cubicBezTo>
                    <a:cubicBezTo>
                      <a:pt x="279" y="35"/>
                      <a:pt x="279" y="39"/>
                      <a:pt x="281" y="41"/>
                    </a:cubicBezTo>
                    <a:cubicBezTo>
                      <a:pt x="280" y="41"/>
                      <a:pt x="281" y="42"/>
                      <a:pt x="281" y="43"/>
                    </a:cubicBezTo>
                    <a:cubicBezTo>
                      <a:pt x="281" y="48"/>
                      <a:pt x="284" y="47"/>
                      <a:pt x="286" y="51"/>
                    </a:cubicBezTo>
                    <a:cubicBezTo>
                      <a:pt x="290" y="56"/>
                      <a:pt x="286" y="59"/>
                      <a:pt x="289" y="65"/>
                    </a:cubicBezTo>
                    <a:cubicBezTo>
                      <a:pt x="291" y="70"/>
                      <a:pt x="297" y="67"/>
                      <a:pt x="301" y="68"/>
                    </a:cubicBezTo>
                    <a:cubicBezTo>
                      <a:pt x="305" y="69"/>
                      <a:pt x="306" y="73"/>
                      <a:pt x="309" y="76"/>
                    </a:cubicBezTo>
                    <a:cubicBezTo>
                      <a:pt x="312" y="79"/>
                      <a:pt x="323" y="78"/>
                      <a:pt x="329" y="78"/>
                    </a:cubicBezTo>
                    <a:cubicBezTo>
                      <a:pt x="337" y="78"/>
                      <a:pt x="345" y="77"/>
                      <a:pt x="350" y="76"/>
                    </a:cubicBezTo>
                    <a:cubicBezTo>
                      <a:pt x="350" y="72"/>
                      <a:pt x="350" y="71"/>
                      <a:pt x="350" y="68"/>
                    </a:cubicBezTo>
                    <a:cubicBezTo>
                      <a:pt x="350" y="64"/>
                      <a:pt x="355" y="64"/>
                      <a:pt x="359" y="63"/>
                    </a:cubicBezTo>
                    <a:cubicBezTo>
                      <a:pt x="364" y="61"/>
                      <a:pt x="363" y="59"/>
                      <a:pt x="368" y="57"/>
                    </a:cubicBezTo>
                    <a:cubicBezTo>
                      <a:pt x="376" y="54"/>
                      <a:pt x="381" y="56"/>
                      <a:pt x="387" y="51"/>
                    </a:cubicBezTo>
                    <a:cubicBezTo>
                      <a:pt x="397" y="57"/>
                      <a:pt x="403" y="57"/>
                      <a:pt x="412" y="60"/>
                    </a:cubicBezTo>
                    <a:cubicBezTo>
                      <a:pt x="423" y="64"/>
                      <a:pt x="426" y="74"/>
                      <a:pt x="439" y="74"/>
                    </a:cubicBezTo>
                    <a:cubicBezTo>
                      <a:pt x="439" y="76"/>
                      <a:pt x="442" y="77"/>
                      <a:pt x="443" y="79"/>
                    </a:cubicBezTo>
                    <a:cubicBezTo>
                      <a:pt x="445" y="86"/>
                      <a:pt x="442" y="92"/>
                      <a:pt x="445" y="96"/>
                    </a:cubicBezTo>
                    <a:cubicBezTo>
                      <a:pt x="442" y="98"/>
                      <a:pt x="435" y="114"/>
                      <a:pt x="435" y="115"/>
                    </a:cubicBezTo>
                    <a:cubicBezTo>
                      <a:pt x="435" y="116"/>
                      <a:pt x="436" y="118"/>
                      <a:pt x="435" y="119"/>
                    </a:cubicBezTo>
                    <a:cubicBezTo>
                      <a:pt x="436" y="121"/>
                      <a:pt x="435" y="122"/>
                      <a:pt x="436" y="124"/>
                    </a:cubicBezTo>
                    <a:cubicBezTo>
                      <a:pt x="436" y="138"/>
                      <a:pt x="436" y="138"/>
                      <a:pt x="436" y="138"/>
                    </a:cubicBezTo>
                    <a:cubicBezTo>
                      <a:pt x="438" y="142"/>
                      <a:pt x="437" y="145"/>
                      <a:pt x="439" y="149"/>
                    </a:cubicBezTo>
                    <a:cubicBezTo>
                      <a:pt x="440" y="153"/>
                      <a:pt x="449" y="149"/>
                      <a:pt x="449" y="156"/>
                    </a:cubicBezTo>
                    <a:cubicBezTo>
                      <a:pt x="449" y="165"/>
                      <a:pt x="439" y="164"/>
                      <a:pt x="439" y="171"/>
                    </a:cubicBezTo>
                    <a:cubicBezTo>
                      <a:pt x="439" y="177"/>
                      <a:pt x="443" y="177"/>
                      <a:pt x="445" y="179"/>
                    </a:cubicBezTo>
                    <a:cubicBezTo>
                      <a:pt x="452" y="194"/>
                      <a:pt x="467" y="196"/>
                      <a:pt x="467" y="215"/>
                    </a:cubicBezTo>
                    <a:cubicBezTo>
                      <a:pt x="456" y="218"/>
                      <a:pt x="448" y="220"/>
                      <a:pt x="448" y="232"/>
                    </a:cubicBezTo>
                    <a:cubicBezTo>
                      <a:pt x="448" y="235"/>
                      <a:pt x="450" y="238"/>
                      <a:pt x="450" y="240"/>
                    </a:cubicBezTo>
                    <a:cubicBezTo>
                      <a:pt x="450" y="240"/>
                      <a:pt x="448" y="240"/>
                      <a:pt x="448" y="240"/>
                    </a:cubicBezTo>
                    <a:cubicBezTo>
                      <a:pt x="439" y="240"/>
                      <a:pt x="420" y="235"/>
                      <a:pt x="408" y="235"/>
                    </a:cubicBezTo>
                    <a:cubicBezTo>
                      <a:pt x="406" y="235"/>
                      <a:pt x="393" y="231"/>
                      <a:pt x="393" y="231"/>
                    </a:cubicBezTo>
                    <a:cubicBezTo>
                      <a:pt x="388" y="226"/>
                      <a:pt x="388" y="213"/>
                      <a:pt x="379" y="213"/>
                    </a:cubicBezTo>
                    <a:cubicBezTo>
                      <a:pt x="374" y="213"/>
                      <a:pt x="372" y="217"/>
                      <a:pt x="370" y="220"/>
                    </a:cubicBezTo>
                    <a:cubicBezTo>
                      <a:pt x="348" y="220"/>
                      <a:pt x="348" y="220"/>
                      <a:pt x="348" y="220"/>
                    </a:cubicBezTo>
                    <a:cubicBezTo>
                      <a:pt x="341" y="217"/>
                      <a:pt x="337" y="212"/>
                      <a:pt x="333" y="207"/>
                    </a:cubicBezTo>
                    <a:cubicBezTo>
                      <a:pt x="327" y="202"/>
                      <a:pt x="320" y="205"/>
                      <a:pt x="315" y="200"/>
                    </a:cubicBezTo>
                    <a:cubicBezTo>
                      <a:pt x="313" y="197"/>
                      <a:pt x="314" y="194"/>
                      <a:pt x="313" y="192"/>
                    </a:cubicBezTo>
                    <a:cubicBezTo>
                      <a:pt x="308" y="182"/>
                      <a:pt x="299" y="168"/>
                      <a:pt x="286" y="168"/>
                    </a:cubicBezTo>
                    <a:cubicBezTo>
                      <a:pt x="280" y="168"/>
                      <a:pt x="278" y="176"/>
                      <a:pt x="278" y="183"/>
                    </a:cubicBezTo>
                    <a:cubicBezTo>
                      <a:pt x="278" y="187"/>
                      <a:pt x="278" y="189"/>
                      <a:pt x="278" y="193"/>
                    </a:cubicBezTo>
                    <a:cubicBezTo>
                      <a:pt x="281" y="203"/>
                      <a:pt x="293" y="222"/>
                      <a:pt x="304" y="224"/>
                    </a:cubicBezTo>
                    <a:cubicBezTo>
                      <a:pt x="304" y="229"/>
                      <a:pt x="306" y="231"/>
                      <a:pt x="307" y="235"/>
                    </a:cubicBezTo>
                    <a:cubicBezTo>
                      <a:pt x="312" y="233"/>
                      <a:pt x="311" y="228"/>
                      <a:pt x="315" y="227"/>
                    </a:cubicBezTo>
                    <a:cubicBezTo>
                      <a:pt x="316" y="228"/>
                      <a:pt x="316" y="230"/>
                      <a:pt x="316" y="231"/>
                    </a:cubicBezTo>
                    <a:cubicBezTo>
                      <a:pt x="316" y="237"/>
                      <a:pt x="313" y="240"/>
                      <a:pt x="313" y="246"/>
                    </a:cubicBezTo>
                    <a:cubicBezTo>
                      <a:pt x="313" y="252"/>
                      <a:pt x="324" y="255"/>
                      <a:pt x="331" y="255"/>
                    </a:cubicBezTo>
                    <a:cubicBezTo>
                      <a:pt x="360" y="255"/>
                      <a:pt x="363" y="237"/>
                      <a:pt x="379" y="225"/>
                    </a:cubicBezTo>
                    <a:cubicBezTo>
                      <a:pt x="379" y="241"/>
                      <a:pt x="379" y="241"/>
                      <a:pt x="379" y="241"/>
                    </a:cubicBezTo>
                    <a:cubicBezTo>
                      <a:pt x="385" y="254"/>
                      <a:pt x="393" y="256"/>
                      <a:pt x="406" y="260"/>
                    </a:cubicBezTo>
                    <a:cubicBezTo>
                      <a:pt x="411" y="261"/>
                      <a:pt x="411" y="269"/>
                      <a:pt x="414" y="271"/>
                    </a:cubicBezTo>
                    <a:cubicBezTo>
                      <a:pt x="414" y="270"/>
                      <a:pt x="414" y="270"/>
                      <a:pt x="414" y="270"/>
                    </a:cubicBezTo>
                    <a:cubicBezTo>
                      <a:pt x="416" y="274"/>
                      <a:pt x="423" y="273"/>
                      <a:pt x="423" y="277"/>
                    </a:cubicBezTo>
                    <a:cubicBezTo>
                      <a:pt x="423" y="288"/>
                      <a:pt x="410" y="291"/>
                      <a:pt x="410" y="302"/>
                    </a:cubicBezTo>
                    <a:cubicBezTo>
                      <a:pt x="403" y="302"/>
                      <a:pt x="399" y="303"/>
                      <a:pt x="397" y="309"/>
                    </a:cubicBezTo>
                    <a:cubicBezTo>
                      <a:pt x="395" y="314"/>
                      <a:pt x="396" y="321"/>
                      <a:pt x="390" y="321"/>
                    </a:cubicBezTo>
                    <a:cubicBezTo>
                      <a:pt x="384" y="321"/>
                      <a:pt x="384" y="334"/>
                      <a:pt x="378" y="334"/>
                    </a:cubicBezTo>
                    <a:cubicBezTo>
                      <a:pt x="374" y="334"/>
                      <a:pt x="365" y="342"/>
                      <a:pt x="365" y="347"/>
                    </a:cubicBezTo>
                    <a:cubicBezTo>
                      <a:pt x="353" y="349"/>
                      <a:pt x="327" y="354"/>
                      <a:pt x="327" y="364"/>
                    </a:cubicBezTo>
                    <a:cubicBezTo>
                      <a:pt x="327" y="365"/>
                      <a:pt x="327" y="367"/>
                      <a:pt x="328" y="368"/>
                    </a:cubicBezTo>
                    <a:cubicBezTo>
                      <a:pt x="318" y="373"/>
                      <a:pt x="304" y="376"/>
                      <a:pt x="294" y="378"/>
                    </a:cubicBezTo>
                    <a:cubicBezTo>
                      <a:pt x="289" y="380"/>
                      <a:pt x="271" y="392"/>
                      <a:pt x="265" y="395"/>
                    </a:cubicBezTo>
                    <a:cubicBezTo>
                      <a:pt x="252" y="395"/>
                      <a:pt x="252" y="395"/>
                      <a:pt x="252" y="395"/>
                    </a:cubicBezTo>
                    <a:cubicBezTo>
                      <a:pt x="244" y="400"/>
                      <a:pt x="243" y="404"/>
                      <a:pt x="234" y="404"/>
                    </a:cubicBezTo>
                    <a:cubicBezTo>
                      <a:pt x="231" y="405"/>
                      <a:pt x="231" y="405"/>
                      <a:pt x="231" y="405"/>
                    </a:cubicBezTo>
                    <a:cubicBezTo>
                      <a:pt x="229" y="405"/>
                      <a:pt x="218" y="400"/>
                      <a:pt x="217" y="399"/>
                    </a:cubicBezTo>
                    <a:cubicBezTo>
                      <a:pt x="216" y="399"/>
                      <a:pt x="219" y="399"/>
                      <a:pt x="217" y="394"/>
                    </a:cubicBezTo>
                    <a:cubicBezTo>
                      <a:pt x="212" y="387"/>
                      <a:pt x="209" y="380"/>
                      <a:pt x="209" y="372"/>
                    </a:cubicBezTo>
                    <a:cubicBezTo>
                      <a:pt x="204" y="371"/>
                      <a:pt x="207" y="363"/>
                      <a:pt x="208" y="359"/>
                    </a:cubicBezTo>
                    <a:cubicBezTo>
                      <a:pt x="210" y="349"/>
                      <a:pt x="203" y="345"/>
                      <a:pt x="198" y="340"/>
                    </a:cubicBezTo>
                    <a:cubicBezTo>
                      <a:pt x="193" y="335"/>
                      <a:pt x="181" y="320"/>
                      <a:pt x="181" y="309"/>
                    </a:cubicBezTo>
                    <a:cubicBezTo>
                      <a:pt x="165" y="306"/>
                      <a:pt x="162" y="297"/>
                      <a:pt x="162" y="280"/>
                    </a:cubicBezTo>
                    <a:cubicBezTo>
                      <a:pt x="162" y="270"/>
                      <a:pt x="156" y="268"/>
                      <a:pt x="154" y="259"/>
                    </a:cubicBezTo>
                    <a:cubicBezTo>
                      <a:pt x="154" y="259"/>
                      <a:pt x="154" y="259"/>
                      <a:pt x="154" y="259"/>
                    </a:cubicBezTo>
                    <a:cubicBezTo>
                      <a:pt x="152" y="258"/>
                      <a:pt x="150" y="255"/>
                      <a:pt x="148" y="254"/>
                    </a:cubicBezTo>
                    <a:cubicBezTo>
                      <a:pt x="147" y="252"/>
                      <a:pt x="141" y="253"/>
                      <a:pt x="140" y="251"/>
                    </a:cubicBezTo>
                    <a:cubicBezTo>
                      <a:pt x="137" y="249"/>
                      <a:pt x="138" y="242"/>
                      <a:pt x="137" y="239"/>
                    </a:cubicBezTo>
                    <a:cubicBezTo>
                      <a:pt x="136" y="235"/>
                      <a:pt x="132" y="231"/>
                      <a:pt x="131" y="229"/>
                    </a:cubicBezTo>
                    <a:cubicBezTo>
                      <a:pt x="125" y="221"/>
                      <a:pt x="121" y="214"/>
                      <a:pt x="116" y="207"/>
                    </a:cubicBezTo>
                    <a:cubicBezTo>
                      <a:pt x="115" y="205"/>
                      <a:pt x="109" y="198"/>
                      <a:pt x="109" y="196"/>
                    </a:cubicBezTo>
                    <a:cubicBezTo>
                      <a:pt x="109" y="192"/>
                      <a:pt x="112" y="182"/>
                      <a:pt x="112" y="175"/>
                    </a:cubicBezTo>
                    <a:lnTo>
                      <a:pt x="112" y="177"/>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4" name="Freeform 102"/>
              <p:cNvSpPr/>
              <p:nvPr/>
            </p:nvSpPr>
            <p:spPr bwMode="auto">
              <a:xfrm>
                <a:off x="5713413" y="2714625"/>
                <a:ext cx="33338" cy="63500"/>
              </a:xfrm>
              <a:custGeom>
                <a:avLst/>
                <a:gdLst/>
                <a:ahLst/>
                <a:cxnLst>
                  <a:cxn ang="0">
                    <a:pos x="25" y="30"/>
                  </a:cxn>
                  <a:cxn ang="0">
                    <a:pos x="11" y="48"/>
                  </a:cxn>
                  <a:cxn ang="0">
                    <a:pos x="0" y="35"/>
                  </a:cxn>
                  <a:cxn ang="0">
                    <a:pos x="6" y="0"/>
                  </a:cxn>
                  <a:cxn ang="0">
                    <a:pos x="25" y="30"/>
                  </a:cxn>
                </a:cxnLst>
                <a:rect l="0" t="0" r="r" b="b"/>
                <a:pathLst>
                  <a:path w="25" h="48">
                    <a:moveTo>
                      <a:pt x="25" y="30"/>
                    </a:moveTo>
                    <a:cubicBezTo>
                      <a:pt x="25" y="37"/>
                      <a:pt x="20" y="48"/>
                      <a:pt x="11" y="48"/>
                    </a:cubicBezTo>
                    <a:cubicBezTo>
                      <a:pt x="5" y="48"/>
                      <a:pt x="0" y="41"/>
                      <a:pt x="0" y="35"/>
                    </a:cubicBezTo>
                    <a:cubicBezTo>
                      <a:pt x="0" y="22"/>
                      <a:pt x="6" y="13"/>
                      <a:pt x="6" y="0"/>
                    </a:cubicBezTo>
                    <a:cubicBezTo>
                      <a:pt x="13" y="10"/>
                      <a:pt x="25" y="15"/>
                      <a:pt x="25" y="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5" name="Freeform 103"/>
              <p:cNvSpPr/>
              <p:nvPr/>
            </p:nvSpPr>
            <p:spPr bwMode="auto">
              <a:xfrm>
                <a:off x="5397500" y="2195513"/>
                <a:ext cx="677863" cy="544513"/>
              </a:xfrm>
              <a:custGeom>
                <a:avLst/>
                <a:gdLst/>
                <a:ahLst/>
                <a:cxnLst>
                  <a:cxn ang="0">
                    <a:pos x="148" y="270"/>
                  </a:cxn>
                  <a:cxn ang="0">
                    <a:pos x="174" y="340"/>
                  </a:cxn>
                  <a:cxn ang="0">
                    <a:pos x="200" y="401"/>
                  </a:cxn>
                  <a:cxn ang="0">
                    <a:pos x="216" y="401"/>
                  </a:cxn>
                  <a:cxn ang="0">
                    <a:pos x="237" y="379"/>
                  </a:cxn>
                  <a:cxn ang="0">
                    <a:pos x="243" y="341"/>
                  </a:cxn>
                  <a:cxn ang="0">
                    <a:pos x="268" y="298"/>
                  </a:cxn>
                  <a:cxn ang="0">
                    <a:pos x="326" y="240"/>
                  </a:cxn>
                  <a:cxn ang="0">
                    <a:pos x="374" y="218"/>
                  </a:cxn>
                  <a:cxn ang="0">
                    <a:pos x="409" y="259"/>
                  </a:cxn>
                  <a:cxn ang="0">
                    <a:pos x="423" y="302"/>
                  </a:cxn>
                  <a:cxn ang="0">
                    <a:pos x="457" y="300"/>
                  </a:cxn>
                  <a:cxn ang="0">
                    <a:pos x="476" y="367"/>
                  </a:cxn>
                  <a:cxn ang="0">
                    <a:pos x="489" y="358"/>
                  </a:cxn>
                  <a:cxn ang="0">
                    <a:pos x="472" y="316"/>
                  </a:cxn>
                  <a:cxn ang="0">
                    <a:pos x="473" y="288"/>
                  </a:cxn>
                  <a:cxn ang="0">
                    <a:pos x="483" y="254"/>
                  </a:cxn>
                  <a:cxn ang="0">
                    <a:pos x="487" y="213"/>
                  </a:cxn>
                  <a:cxn ang="0">
                    <a:pos x="467" y="197"/>
                  </a:cxn>
                  <a:cxn ang="0">
                    <a:pos x="445" y="125"/>
                  </a:cxn>
                  <a:cxn ang="0">
                    <a:pos x="423" y="130"/>
                  </a:cxn>
                  <a:cxn ang="0">
                    <a:pos x="373" y="144"/>
                  </a:cxn>
                  <a:cxn ang="0">
                    <a:pos x="341" y="147"/>
                  </a:cxn>
                  <a:cxn ang="0">
                    <a:pos x="295" y="136"/>
                  </a:cxn>
                  <a:cxn ang="0">
                    <a:pos x="254" y="116"/>
                  </a:cxn>
                  <a:cxn ang="0">
                    <a:pos x="226" y="89"/>
                  </a:cxn>
                  <a:cxn ang="0">
                    <a:pos x="229" y="69"/>
                  </a:cxn>
                  <a:cxn ang="0">
                    <a:pos x="213" y="43"/>
                  </a:cxn>
                  <a:cxn ang="0">
                    <a:pos x="178" y="16"/>
                  </a:cxn>
                  <a:cxn ang="0">
                    <a:pos x="131" y="0"/>
                  </a:cxn>
                  <a:cxn ang="0">
                    <a:pos x="94" y="21"/>
                  </a:cxn>
                  <a:cxn ang="0">
                    <a:pos x="65" y="13"/>
                  </a:cxn>
                  <a:cxn ang="0">
                    <a:pos x="23" y="46"/>
                  </a:cxn>
                  <a:cxn ang="0">
                    <a:pos x="0" y="64"/>
                  </a:cxn>
                  <a:cxn ang="0">
                    <a:pos x="1" y="87"/>
                  </a:cxn>
                  <a:cxn ang="0">
                    <a:pos x="4" y="120"/>
                  </a:cxn>
                  <a:cxn ang="0">
                    <a:pos x="13" y="181"/>
                  </a:cxn>
                  <a:cxn ang="0">
                    <a:pos x="34" y="185"/>
                  </a:cxn>
                  <a:cxn ang="0">
                    <a:pos x="70" y="185"/>
                  </a:cxn>
                  <a:cxn ang="0">
                    <a:pos x="118" y="219"/>
                  </a:cxn>
                  <a:cxn ang="0">
                    <a:pos x="127" y="248"/>
                  </a:cxn>
                  <a:cxn ang="0">
                    <a:pos x="145" y="233"/>
                  </a:cxn>
                  <a:cxn ang="0">
                    <a:pos x="149" y="265"/>
                  </a:cxn>
                </a:cxnLst>
                <a:rect l="0" t="0" r="r" b="b"/>
                <a:pathLst>
                  <a:path w="509" h="410">
                    <a:moveTo>
                      <a:pt x="149" y="265"/>
                    </a:moveTo>
                    <a:cubicBezTo>
                      <a:pt x="147" y="263"/>
                      <a:pt x="147" y="263"/>
                      <a:pt x="147" y="263"/>
                    </a:cubicBezTo>
                    <a:cubicBezTo>
                      <a:pt x="147" y="265"/>
                      <a:pt x="148" y="268"/>
                      <a:pt x="148" y="270"/>
                    </a:cubicBezTo>
                    <a:cubicBezTo>
                      <a:pt x="148" y="278"/>
                      <a:pt x="153" y="286"/>
                      <a:pt x="155" y="295"/>
                    </a:cubicBezTo>
                    <a:cubicBezTo>
                      <a:pt x="158" y="305"/>
                      <a:pt x="166" y="319"/>
                      <a:pt x="168" y="326"/>
                    </a:cubicBezTo>
                    <a:cubicBezTo>
                      <a:pt x="170" y="332"/>
                      <a:pt x="170" y="334"/>
                      <a:pt x="174" y="340"/>
                    </a:cubicBezTo>
                    <a:cubicBezTo>
                      <a:pt x="177" y="345"/>
                      <a:pt x="175" y="351"/>
                      <a:pt x="179" y="358"/>
                    </a:cubicBezTo>
                    <a:cubicBezTo>
                      <a:pt x="180" y="362"/>
                      <a:pt x="187" y="366"/>
                      <a:pt x="188" y="372"/>
                    </a:cubicBezTo>
                    <a:cubicBezTo>
                      <a:pt x="191" y="382"/>
                      <a:pt x="196" y="390"/>
                      <a:pt x="200" y="401"/>
                    </a:cubicBezTo>
                    <a:cubicBezTo>
                      <a:pt x="200" y="402"/>
                      <a:pt x="202" y="405"/>
                      <a:pt x="204" y="405"/>
                    </a:cubicBezTo>
                    <a:cubicBezTo>
                      <a:pt x="204" y="409"/>
                      <a:pt x="207" y="410"/>
                      <a:pt x="210" y="410"/>
                    </a:cubicBezTo>
                    <a:cubicBezTo>
                      <a:pt x="214" y="410"/>
                      <a:pt x="214" y="405"/>
                      <a:pt x="216" y="401"/>
                    </a:cubicBezTo>
                    <a:cubicBezTo>
                      <a:pt x="218" y="397"/>
                      <a:pt x="219" y="398"/>
                      <a:pt x="224" y="396"/>
                    </a:cubicBezTo>
                    <a:cubicBezTo>
                      <a:pt x="228" y="394"/>
                      <a:pt x="227" y="382"/>
                      <a:pt x="233" y="381"/>
                    </a:cubicBezTo>
                    <a:cubicBezTo>
                      <a:pt x="234" y="380"/>
                      <a:pt x="237" y="380"/>
                      <a:pt x="237" y="379"/>
                    </a:cubicBezTo>
                    <a:cubicBezTo>
                      <a:pt x="240" y="379"/>
                      <a:pt x="240" y="379"/>
                      <a:pt x="240" y="379"/>
                    </a:cubicBezTo>
                    <a:cubicBezTo>
                      <a:pt x="237" y="367"/>
                      <a:pt x="237" y="367"/>
                      <a:pt x="237" y="367"/>
                    </a:cubicBezTo>
                    <a:cubicBezTo>
                      <a:pt x="237" y="359"/>
                      <a:pt x="243" y="352"/>
                      <a:pt x="243" y="341"/>
                    </a:cubicBezTo>
                    <a:cubicBezTo>
                      <a:pt x="243" y="334"/>
                      <a:pt x="240" y="329"/>
                      <a:pt x="240" y="321"/>
                    </a:cubicBezTo>
                    <a:cubicBezTo>
                      <a:pt x="240" y="312"/>
                      <a:pt x="249" y="311"/>
                      <a:pt x="257" y="308"/>
                    </a:cubicBezTo>
                    <a:cubicBezTo>
                      <a:pt x="260" y="307"/>
                      <a:pt x="265" y="302"/>
                      <a:pt x="268" y="298"/>
                    </a:cubicBezTo>
                    <a:cubicBezTo>
                      <a:pt x="277" y="290"/>
                      <a:pt x="284" y="281"/>
                      <a:pt x="293" y="272"/>
                    </a:cubicBezTo>
                    <a:cubicBezTo>
                      <a:pt x="300" y="265"/>
                      <a:pt x="313" y="263"/>
                      <a:pt x="321" y="255"/>
                    </a:cubicBezTo>
                    <a:cubicBezTo>
                      <a:pt x="325" y="251"/>
                      <a:pt x="325" y="246"/>
                      <a:pt x="326" y="240"/>
                    </a:cubicBezTo>
                    <a:cubicBezTo>
                      <a:pt x="328" y="236"/>
                      <a:pt x="337" y="236"/>
                      <a:pt x="340" y="229"/>
                    </a:cubicBezTo>
                    <a:cubicBezTo>
                      <a:pt x="344" y="231"/>
                      <a:pt x="344" y="233"/>
                      <a:pt x="351" y="233"/>
                    </a:cubicBezTo>
                    <a:cubicBezTo>
                      <a:pt x="362" y="233"/>
                      <a:pt x="374" y="231"/>
                      <a:pt x="374" y="218"/>
                    </a:cubicBezTo>
                    <a:cubicBezTo>
                      <a:pt x="381" y="219"/>
                      <a:pt x="389" y="222"/>
                      <a:pt x="390" y="228"/>
                    </a:cubicBezTo>
                    <a:cubicBezTo>
                      <a:pt x="392" y="233"/>
                      <a:pt x="391" y="240"/>
                      <a:pt x="395" y="245"/>
                    </a:cubicBezTo>
                    <a:cubicBezTo>
                      <a:pt x="398" y="251"/>
                      <a:pt x="403" y="255"/>
                      <a:pt x="409" y="259"/>
                    </a:cubicBezTo>
                    <a:cubicBezTo>
                      <a:pt x="414" y="267"/>
                      <a:pt x="419" y="274"/>
                      <a:pt x="422" y="283"/>
                    </a:cubicBezTo>
                    <a:cubicBezTo>
                      <a:pt x="423" y="285"/>
                      <a:pt x="425" y="286"/>
                      <a:pt x="425" y="289"/>
                    </a:cubicBezTo>
                    <a:cubicBezTo>
                      <a:pt x="425" y="293"/>
                      <a:pt x="423" y="296"/>
                      <a:pt x="423" y="302"/>
                    </a:cubicBezTo>
                    <a:cubicBezTo>
                      <a:pt x="423" y="307"/>
                      <a:pt x="423" y="313"/>
                      <a:pt x="430" y="313"/>
                    </a:cubicBezTo>
                    <a:cubicBezTo>
                      <a:pt x="442" y="313"/>
                      <a:pt x="445" y="300"/>
                      <a:pt x="453" y="293"/>
                    </a:cubicBezTo>
                    <a:cubicBezTo>
                      <a:pt x="455" y="295"/>
                      <a:pt x="454" y="297"/>
                      <a:pt x="457" y="300"/>
                    </a:cubicBezTo>
                    <a:cubicBezTo>
                      <a:pt x="457" y="300"/>
                      <a:pt x="461" y="300"/>
                      <a:pt x="462" y="302"/>
                    </a:cubicBezTo>
                    <a:cubicBezTo>
                      <a:pt x="467" y="308"/>
                      <a:pt x="459" y="322"/>
                      <a:pt x="465" y="322"/>
                    </a:cubicBezTo>
                    <a:cubicBezTo>
                      <a:pt x="465" y="336"/>
                      <a:pt x="476" y="347"/>
                      <a:pt x="476" y="367"/>
                    </a:cubicBezTo>
                    <a:cubicBezTo>
                      <a:pt x="476" y="371"/>
                      <a:pt x="473" y="382"/>
                      <a:pt x="476" y="383"/>
                    </a:cubicBezTo>
                    <a:cubicBezTo>
                      <a:pt x="480" y="376"/>
                      <a:pt x="481" y="371"/>
                      <a:pt x="485" y="363"/>
                    </a:cubicBezTo>
                    <a:cubicBezTo>
                      <a:pt x="486" y="361"/>
                      <a:pt x="489" y="360"/>
                      <a:pt x="489" y="358"/>
                    </a:cubicBezTo>
                    <a:cubicBezTo>
                      <a:pt x="489" y="354"/>
                      <a:pt x="483" y="334"/>
                      <a:pt x="479" y="330"/>
                    </a:cubicBezTo>
                    <a:cubicBezTo>
                      <a:pt x="476" y="327"/>
                      <a:pt x="472" y="325"/>
                      <a:pt x="472" y="320"/>
                    </a:cubicBezTo>
                    <a:cubicBezTo>
                      <a:pt x="472" y="319"/>
                      <a:pt x="472" y="318"/>
                      <a:pt x="472" y="316"/>
                    </a:cubicBezTo>
                    <a:cubicBezTo>
                      <a:pt x="472" y="317"/>
                      <a:pt x="472" y="317"/>
                      <a:pt x="472" y="317"/>
                    </a:cubicBezTo>
                    <a:cubicBezTo>
                      <a:pt x="473" y="316"/>
                      <a:pt x="476" y="311"/>
                      <a:pt x="476" y="307"/>
                    </a:cubicBezTo>
                    <a:cubicBezTo>
                      <a:pt x="476" y="302"/>
                      <a:pt x="476" y="293"/>
                      <a:pt x="473" y="288"/>
                    </a:cubicBezTo>
                    <a:cubicBezTo>
                      <a:pt x="470" y="284"/>
                      <a:pt x="464" y="284"/>
                      <a:pt x="464" y="276"/>
                    </a:cubicBezTo>
                    <a:cubicBezTo>
                      <a:pt x="464" y="268"/>
                      <a:pt x="467" y="262"/>
                      <a:pt x="472" y="258"/>
                    </a:cubicBezTo>
                    <a:cubicBezTo>
                      <a:pt x="474" y="255"/>
                      <a:pt x="479" y="256"/>
                      <a:pt x="483" y="254"/>
                    </a:cubicBezTo>
                    <a:cubicBezTo>
                      <a:pt x="493" y="247"/>
                      <a:pt x="500" y="244"/>
                      <a:pt x="509" y="230"/>
                    </a:cubicBezTo>
                    <a:cubicBezTo>
                      <a:pt x="506" y="230"/>
                      <a:pt x="505" y="231"/>
                      <a:pt x="501" y="231"/>
                    </a:cubicBezTo>
                    <a:cubicBezTo>
                      <a:pt x="493" y="231"/>
                      <a:pt x="487" y="222"/>
                      <a:pt x="487" y="213"/>
                    </a:cubicBezTo>
                    <a:cubicBezTo>
                      <a:pt x="483" y="212"/>
                      <a:pt x="482" y="199"/>
                      <a:pt x="478" y="199"/>
                    </a:cubicBezTo>
                    <a:cubicBezTo>
                      <a:pt x="475" y="199"/>
                      <a:pt x="472" y="202"/>
                      <a:pt x="469" y="202"/>
                    </a:cubicBezTo>
                    <a:cubicBezTo>
                      <a:pt x="468" y="202"/>
                      <a:pt x="467" y="199"/>
                      <a:pt x="467" y="197"/>
                    </a:cubicBezTo>
                    <a:cubicBezTo>
                      <a:pt x="467" y="181"/>
                      <a:pt x="479" y="180"/>
                      <a:pt x="479" y="163"/>
                    </a:cubicBezTo>
                    <a:cubicBezTo>
                      <a:pt x="479" y="154"/>
                      <a:pt x="472" y="151"/>
                      <a:pt x="468" y="144"/>
                    </a:cubicBezTo>
                    <a:cubicBezTo>
                      <a:pt x="457" y="139"/>
                      <a:pt x="448" y="140"/>
                      <a:pt x="445" y="125"/>
                    </a:cubicBezTo>
                    <a:cubicBezTo>
                      <a:pt x="442" y="125"/>
                      <a:pt x="442" y="125"/>
                      <a:pt x="442" y="125"/>
                    </a:cubicBezTo>
                    <a:cubicBezTo>
                      <a:pt x="438" y="129"/>
                      <a:pt x="438" y="129"/>
                      <a:pt x="438" y="129"/>
                    </a:cubicBezTo>
                    <a:cubicBezTo>
                      <a:pt x="433" y="131"/>
                      <a:pt x="427" y="126"/>
                      <a:pt x="423" y="130"/>
                    </a:cubicBezTo>
                    <a:cubicBezTo>
                      <a:pt x="422" y="132"/>
                      <a:pt x="421" y="133"/>
                      <a:pt x="418" y="135"/>
                    </a:cubicBezTo>
                    <a:cubicBezTo>
                      <a:pt x="415" y="137"/>
                      <a:pt x="401" y="149"/>
                      <a:pt x="394" y="149"/>
                    </a:cubicBezTo>
                    <a:cubicBezTo>
                      <a:pt x="387" y="149"/>
                      <a:pt x="382" y="144"/>
                      <a:pt x="373" y="144"/>
                    </a:cubicBezTo>
                    <a:cubicBezTo>
                      <a:pt x="362" y="144"/>
                      <a:pt x="360" y="152"/>
                      <a:pt x="354" y="155"/>
                    </a:cubicBezTo>
                    <a:cubicBezTo>
                      <a:pt x="353" y="152"/>
                      <a:pt x="352" y="145"/>
                      <a:pt x="349" y="145"/>
                    </a:cubicBezTo>
                    <a:cubicBezTo>
                      <a:pt x="347" y="145"/>
                      <a:pt x="345" y="147"/>
                      <a:pt x="341" y="147"/>
                    </a:cubicBezTo>
                    <a:cubicBezTo>
                      <a:pt x="335" y="147"/>
                      <a:pt x="329" y="147"/>
                      <a:pt x="323" y="147"/>
                    </a:cubicBezTo>
                    <a:cubicBezTo>
                      <a:pt x="313" y="147"/>
                      <a:pt x="309" y="141"/>
                      <a:pt x="302" y="136"/>
                    </a:cubicBezTo>
                    <a:cubicBezTo>
                      <a:pt x="300" y="135"/>
                      <a:pt x="296" y="139"/>
                      <a:pt x="295" y="136"/>
                    </a:cubicBezTo>
                    <a:cubicBezTo>
                      <a:pt x="293" y="132"/>
                      <a:pt x="293" y="129"/>
                      <a:pt x="290" y="127"/>
                    </a:cubicBezTo>
                    <a:cubicBezTo>
                      <a:pt x="283" y="124"/>
                      <a:pt x="279" y="126"/>
                      <a:pt x="273" y="120"/>
                    </a:cubicBezTo>
                    <a:cubicBezTo>
                      <a:pt x="268" y="115"/>
                      <a:pt x="263" y="118"/>
                      <a:pt x="254" y="116"/>
                    </a:cubicBezTo>
                    <a:cubicBezTo>
                      <a:pt x="246" y="114"/>
                      <a:pt x="243" y="108"/>
                      <a:pt x="236" y="106"/>
                    </a:cubicBezTo>
                    <a:cubicBezTo>
                      <a:pt x="234" y="105"/>
                      <a:pt x="229" y="106"/>
                      <a:pt x="228" y="103"/>
                    </a:cubicBezTo>
                    <a:cubicBezTo>
                      <a:pt x="227" y="98"/>
                      <a:pt x="227" y="94"/>
                      <a:pt x="226" y="89"/>
                    </a:cubicBezTo>
                    <a:cubicBezTo>
                      <a:pt x="226" y="85"/>
                      <a:pt x="226" y="85"/>
                      <a:pt x="226" y="85"/>
                    </a:cubicBezTo>
                    <a:cubicBezTo>
                      <a:pt x="231" y="85"/>
                      <a:pt x="236" y="86"/>
                      <a:pt x="236" y="80"/>
                    </a:cubicBezTo>
                    <a:cubicBezTo>
                      <a:pt x="236" y="75"/>
                      <a:pt x="229" y="74"/>
                      <a:pt x="229" y="69"/>
                    </a:cubicBezTo>
                    <a:cubicBezTo>
                      <a:pt x="229" y="57"/>
                      <a:pt x="246" y="59"/>
                      <a:pt x="246" y="47"/>
                    </a:cubicBezTo>
                    <a:cubicBezTo>
                      <a:pt x="246" y="43"/>
                      <a:pt x="236" y="35"/>
                      <a:pt x="232" y="35"/>
                    </a:cubicBezTo>
                    <a:cubicBezTo>
                      <a:pt x="224" y="35"/>
                      <a:pt x="221" y="42"/>
                      <a:pt x="213" y="43"/>
                    </a:cubicBezTo>
                    <a:cubicBezTo>
                      <a:pt x="205" y="40"/>
                      <a:pt x="200" y="40"/>
                      <a:pt x="194" y="34"/>
                    </a:cubicBezTo>
                    <a:cubicBezTo>
                      <a:pt x="191" y="31"/>
                      <a:pt x="193" y="25"/>
                      <a:pt x="188" y="24"/>
                    </a:cubicBezTo>
                    <a:cubicBezTo>
                      <a:pt x="182" y="22"/>
                      <a:pt x="178" y="24"/>
                      <a:pt x="178" y="16"/>
                    </a:cubicBezTo>
                    <a:cubicBezTo>
                      <a:pt x="172" y="15"/>
                      <a:pt x="168" y="15"/>
                      <a:pt x="163" y="15"/>
                    </a:cubicBezTo>
                    <a:cubicBezTo>
                      <a:pt x="154" y="15"/>
                      <a:pt x="150" y="23"/>
                      <a:pt x="140" y="23"/>
                    </a:cubicBezTo>
                    <a:cubicBezTo>
                      <a:pt x="130" y="23"/>
                      <a:pt x="140" y="0"/>
                      <a:pt x="131" y="0"/>
                    </a:cubicBezTo>
                    <a:cubicBezTo>
                      <a:pt x="122" y="0"/>
                      <a:pt x="120" y="10"/>
                      <a:pt x="116" y="10"/>
                    </a:cubicBezTo>
                    <a:cubicBezTo>
                      <a:pt x="115" y="10"/>
                      <a:pt x="114" y="11"/>
                      <a:pt x="113" y="10"/>
                    </a:cubicBezTo>
                    <a:cubicBezTo>
                      <a:pt x="110" y="16"/>
                      <a:pt x="103" y="21"/>
                      <a:pt x="94" y="21"/>
                    </a:cubicBezTo>
                    <a:cubicBezTo>
                      <a:pt x="91" y="21"/>
                      <a:pt x="90" y="16"/>
                      <a:pt x="86" y="16"/>
                    </a:cubicBezTo>
                    <a:cubicBezTo>
                      <a:pt x="83" y="16"/>
                      <a:pt x="73" y="20"/>
                      <a:pt x="72" y="15"/>
                    </a:cubicBezTo>
                    <a:cubicBezTo>
                      <a:pt x="68" y="15"/>
                      <a:pt x="69" y="13"/>
                      <a:pt x="65" y="13"/>
                    </a:cubicBezTo>
                    <a:cubicBezTo>
                      <a:pt x="54" y="13"/>
                      <a:pt x="53" y="24"/>
                      <a:pt x="45" y="32"/>
                    </a:cubicBezTo>
                    <a:cubicBezTo>
                      <a:pt x="42" y="35"/>
                      <a:pt x="37" y="35"/>
                      <a:pt x="33" y="39"/>
                    </a:cubicBezTo>
                    <a:cubicBezTo>
                      <a:pt x="30" y="42"/>
                      <a:pt x="28" y="46"/>
                      <a:pt x="23" y="46"/>
                    </a:cubicBezTo>
                    <a:cubicBezTo>
                      <a:pt x="19" y="46"/>
                      <a:pt x="16" y="42"/>
                      <a:pt x="12" y="42"/>
                    </a:cubicBezTo>
                    <a:cubicBezTo>
                      <a:pt x="11" y="42"/>
                      <a:pt x="11" y="45"/>
                      <a:pt x="10" y="45"/>
                    </a:cubicBezTo>
                    <a:cubicBezTo>
                      <a:pt x="7" y="47"/>
                      <a:pt x="0" y="63"/>
                      <a:pt x="0" y="64"/>
                    </a:cubicBezTo>
                    <a:cubicBezTo>
                      <a:pt x="0" y="65"/>
                      <a:pt x="1" y="67"/>
                      <a:pt x="0" y="68"/>
                    </a:cubicBezTo>
                    <a:cubicBezTo>
                      <a:pt x="1" y="70"/>
                      <a:pt x="0" y="71"/>
                      <a:pt x="1" y="73"/>
                    </a:cubicBezTo>
                    <a:cubicBezTo>
                      <a:pt x="1" y="87"/>
                      <a:pt x="1" y="87"/>
                      <a:pt x="1" y="87"/>
                    </a:cubicBezTo>
                    <a:cubicBezTo>
                      <a:pt x="3" y="91"/>
                      <a:pt x="2" y="94"/>
                      <a:pt x="4" y="98"/>
                    </a:cubicBezTo>
                    <a:cubicBezTo>
                      <a:pt x="5" y="102"/>
                      <a:pt x="14" y="98"/>
                      <a:pt x="14" y="105"/>
                    </a:cubicBezTo>
                    <a:cubicBezTo>
                      <a:pt x="14" y="114"/>
                      <a:pt x="4" y="113"/>
                      <a:pt x="4" y="120"/>
                    </a:cubicBezTo>
                    <a:cubicBezTo>
                      <a:pt x="4" y="126"/>
                      <a:pt x="8" y="126"/>
                      <a:pt x="10" y="128"/>
                    </a:cubicBezTo>
                    <a:cubicBezTo>
                      <a:pt x="17" y="143"/>
                      <a:pt x="32" y="145"/>
                      <a:pt x="32" y="164"/>
                    </a:cubicBezTo>
                    <a:cubicBezTo>
                      <a:pt x="21" y="167"/>
                      <a:pt x="13" y="169"/>
                      <a:pt x="13" y="181"/>
                    </a:cubicBezTo>
                    <a:cubicBezTo>
                      <a:pt x="13" y="184"/>
                      <a:pt x="15" y="187"/>
                      <a:pt x="15" y="189"/>
                    </a:cubicBezTo>
                    <a:cubicBezTo>
                      <a:pt x="30" y="188"/>
                      <a:pt x="30" y="188"/>
                      <a:pt x="30" y="188"/>
                    </a:cubicBezTo>
                    <a:cubicBezTo>
                      <a:pt x="31" y="187"/>
                      <a:pt x="33" y="186"/>
                      <a:pt x="34" y="185"/>
                    </a:cubicBezTo>
                    <a:cubicBezTo>
                      <a:pt x="46" y="188"/>
                      <a:pt x="46" y="188"/>
                      <a:pt x="46" y="188"/>
                    </a:cubicBezTo>
                    <a:cubicBezTo>
                      <a:pt x="50" y="188"/>
                      <a:pt x="52" y="184"/>
                      <a:pt x="57" y="184"/>
                    </a:cubicBezTo>
                    <a:cubicBezTo>
                      <a:pt x="62" y="184"/>
                      <a:pt x="65" y="184"/>
                      <a:pt x="70" y="185"/>
                    </a:cubicBezTo>
                    <a:cubicBezTo>
                      <a:pt x="75" y="187"/>
                      <a:pt x="78" y="197"/>
                      <a:pt x="82" y="203"/>
                    </a:cubicBezTo>
                    <a:cubicBezTo>
                      <a:pt x="86" y="209"/>
                      <a:pt x="99" y="218"/>
                      <a:pt x="108" y="218"/>
                    </a:cubicBezTo>
                    <a:cubicBezTo>
                      <a:pt x="111" y="218"/>
                      <a:pt x="114" y="218"/>
                      <a:pt x="118" y="219"/>
                    </a:cubicBezTo>
                    <a:cubicBezTo>
                      <a:pt x="116" y="221"/>
                      <a:pt x="116" y="225"/>
                      <a:pt x="112" y="225"/>
                    </a:cubicBezTo>
                    <a:cubicBezTo>
                      <a:pt x="108" y="227"/>
                      <a:pt x="105" y="225"/>
                      <a:pt x="101" y="227"/>
                    </a:cubicBezTo>
                    <a:cubicBezTo>
                      <a:pt x="108" y="234"/>
                      <a:pt x="113" y="248"/>
                      <a:pt x="127" y="248"/>
                    </a:cubicBezTo>
                    <a:cubicBezTo>
                      <a:pt x="138" y="248"/>
                      <a:pt x="139" y="233"/>
                      <a:pt x="144" y="227"/>
                    </a:cubicBezTo>
                    <a:cubicBezTo>
                      <a:pt x="148" y="227"/>
                      <a:pt x="148" y="227"/>
                      <a:pt x="148" y="227"/>
                    </a:cubicBezTo>
                    <a:cubicBezTo>
                      <a:pt x="148" y="229"/>
                      <a:pt x="145" y="232"/>
                      <a:pt x="145" y="233"/>
                    </a:cubicBezTo>
                    <a:cubicBezTo>
                      <a:pt x="145" y="239"/>
                      <a:pt x="150" y="244"/>
                      <a:pt x="150" y="251"/>
                    </a:cubicBezTo>
                    <a:cubicBezTo>
                      <a:pt x="150" y="257"/>
                      <a:pt x="147" y="258"/>
                      <a:pt x="147" y="264"/>
                    </a:cubicBezTo>
                    <a:lnTo>
                      <a:pt x="149" y="26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6" name="Freeform 104"/>
              <p:cNvSpPr/>
              <p:nvPr/>
            </p:nvSpPr>
            <p:spPr bwMode="auto">
              <a:xfrm>
                <a:off x="5975350" y="2781300"/>
                <a:ext cx="177800" cy="192088"/>
              </a:xfrm>
              <a:custGeom>
                <a:avLst/>
                <a:gdLst/>
                <a:ahLst/>
                <a:cxnLst>
                  <a:cxn ang="0">
                    <a:pos x="59" y="74"/>
                  </a:cxn>
                  <a:cxn ang="0">
                    <a:pos x="58" y="70"/>
                  </a:cxn>
                  <a:cxn ang="0">
                    <a:pos x="51" y="68"/>
                  </a:cxn>
                  <a:cxn ang="0">
                    <a:pos x="45" y="53"/>
                  </a:cxn>
                  <a:cxn ang="0">
                    <a:pos x="28" y="38"/>
                  </a:cxn>
                  <a:cxn ang="0">
                    <a:pos x="22" y="25"/>
                  </a:cxn>
                  <a:cxn ang="0">
                    <a:pos x="11" y="21"/>
                  </a:cxn>
                  <a:cxn ang="0">
                    <a:pos x="0" y="3"/>
                  </a:cxn>
                  <a:cxn ang="0">
                    <a:pos x="0" y="0"/>
                  </a:cxn>
                  <a:cxn ang="0">
                    <a:pos x="2" y="0"/>
                  </a:cxn>
                  <a:cxn ang="0">
                    <a:pos x="11" y="4"/>
                  </a:cxn>
                  <a:cxn ang="0">
                    <a:pos x="26" y="4"/>
                  </a:cxn>
                  <a:cxn ang="0">
                    <a:pos x="42" y="20"/>
                  </a:cxn>
                  <a:cxn ang="0">
                    <a:pos x="47" y="23"/>
                  </a:cxn>
                  <a:cxn ang="0">
                    <a:pos x="61" y="35"/>
                  </a:cxn>
                  <a:cxn ang="0">
                    <a:pos x="86" y="53"/>
                  </a:cxn>
                  <a:cxn ang="0">
                    <a:pos x="101" y="64"/>
                  </a:cxn>
                  <a:cxn ang="0">
                    <a:pos x="100" y="66"/>
                  </a:cxn>
                  <a:cxn ang="0">
                    <a:pos x="103" y="66"/>
                  </a:cxn>
                  <a:cxn ang="0">
                    <a:pos x="107" y="70"/>
                  </a:cxn>
                  <a:cxn ang="0">
                    <a:pos x="105" y="74"/>
                  </a:cxn>
                  <a:cxn ang="0">
                    <a:pos x="114" y="81"/>
                  </a:cxn>
                  <a:cxn ang="0">
                    <a:pos x="124" y="98"/>
                  </a:cxn>
                  <a:cxn ang="0">
                    <a:pos x="133" y="106"/>
                  </a:cxn>
                  <a:cxn ang="0">
                    <a:pos x="133" y="125"/>
                  </a:cxn>
                  <a:cxn ang="0">
                    <a:pos x="131" y="138"/>
                  </a:cxn>
                  <a:cxn ang="0">
                    <a:pos x="119" y="144"/>
                  </a:cxn>
                  <a:cxn ang="0">
                    <a:pos x="108" y="132"/>
                  </a:cxn>
                  <a:cxn ang="0">
                    <a:pos x="84" y="112"/>
                  </a:cxn>
                  <a:cxn ang="0">
                    <a:pos x="67" y="85"/>
                  </a:cxn>
                  <a:cxn ang="0">
                    <a:pos x="59" y="74"/>
                  </a:cxn>
                </a:cxnLst>
                <a:rect l="0" t="0" r="r" b="b"/>
                <a:pathLst>
                  <a:path w="133" h="144">
                    <a:moveTo>
                      <a:pt x="59" y="74"/>
                    </a:moveTo>
                    <a:cubicBezTo>
                      <a:pt x="58" y="74"/>
                      <a:pt x="59" y="72"/>
                      <a:pt x="58" y="70"/>
                    </a:cubicBezTo>
                    <a:cubicBezTo>
                      <a:pt x="57" y="69"/>
                      <a:pt x="52" y="69"/>
                      <a:pt x="51" y="68"/>
                    </a:cubicBezTo>
                    <a:cubicBezTo>
                      <a:pt x="49" y="67"/>
                      <a:pt x="45" y="56"/>
                      <a:pt x="45" y="53"/>
                    </a:cubicBezTo>
                    <a:cubicBezTo>
                      <a:pt x="41" y="43"/>
                      <a:pt x="31" y="44"/>
                      <a:pt x="28" y="38"/>
                    </a:cubicBezTo>
                    <a:cubicBezTo>
                      <a:pt x="26" y="33"/>
                      <a:pt x="24" y="30"/>
                      <a:pt x="22" y="25"/>
                    </a:cubicBezTo>
                    <a:cubicBezTo>
                      <a:pt x="20" y="21"/>
                      <a:pt x="15" y="22"/>
                      <a:pt x="11" y="21"/>
                    </a:cubicBezTo>
                    <a:cubicBezTo>
                      <a:pt x="8" y="20"/>
                      <a:pt x="1" y="8"/>
                      <a:pt x="0" y="3"/>
                    </a:cubicBezTo>
                    <a:cubicBezTo>
                      <a:pt x="0" y="0"/>
                      <a:pt x="0" y="0"/>
                      <a:pt x="0" y="0"/>
                    </a:cubicBezTo>
                    <a:cubicBezTo>
                      <a:pt x="0" y="0"/>
                      <a:pt x="1" y="0"/>
                      <a:pt x="2" y="0"/>
                    </a:cubicBezTo>
                    <a:cubicBezTo>
                      <a:pt x="7" y="0"/>
                      <a:pt x="8" y="2"/>
                      <a:pt x="11" y="4"/>
                    </a:cubicBezTo>
                    <a:cubicBezTo>
                      <a:pt x="26" y="4"/>
                      <a:pt x="26" y="4"/>
                      <a:pt x="26" y="4"/>
                    </a:cubicBezTo>
                    <a:cubicBezTo>
                      <a:pt x="35" y="7"/>
                      <a:pt x="38" y="13"/>
                      <a:pt x="42" y="20"/>
                    </a:cubicBezTo>
                    <a:cubicBezTo>
                      <a:pt x="43" y="23"/>
                      <a:pt x="45" y="22"/>
                      <a:pt x="47" y="23"/>
                    </a:cubicBezTo>
                    <a:cubicBezTo>
                      <a:pt x="53" y="25"/>
                      <a:pt x="56" y="30"/>
                      <a:pt x="61" y="35"/>
                    </a:cubicBezTo>
                    <a:cubicBezTo>
                      <a:pt x="69" y="43"/>
                      <a:pt x="74" y="49"/>
                      <a:pt x="86" y="53"/>
                    </a:cubicBezTo>
                    <a:cubicBezTo>
                      <a:pt x="93" y="55"/>
                      <a:pt x="101" y="57"/>
                      <a:pt x="101" y="64"/>
                    </a:cubicBezTo>
                    <a:cubicBezTo>
                      <a:pt x="101" y="64"/>
                      <a:pt x="100" y="65"/>
                      <a:pt x="100" y="66"/>
                    </a:cubicBezTo>
                    <a:cubicBezTo>
                      <a:pt x="101" y="66"/>
                      <a:pt x="102" y="66"/>
                      <a:pt x="103" y="66"/>
                    </a:cubicBezTo>
                    <a:cubicBezTo>
                      <a:pt x="105" y="66"/>
                      <a:pt x="106" y="68"/>
                      <a:pt x="107" y="70"/>
                    </a:cubicBezTo>
                    <a:cubicBezTo>
                      <a:pt x="105" y="74"/>
                      <a:pt x="105" y="74"/>
                      <a:pt x="105" y="74"/>
                    </a:cubicBezTo>
                    <a:cubicBezTo>
                      <a:pt x="105" y="80"/>
                      <a:pt x="109" y="81"/>
                      <a:pt x="114" y="81"/>
                    </a:cubicBezTo>
                    <a:cubicBezTo>
                      <a:pt x="114" y="91"/>
                      <a:pt x="119" y="93"/>
                      <a:pt x="124" y="98"/>
                    </a:cubicBezTo>
                    <a:cubicBezTo>
                      <a:pt x="127" y="101"/>
                      <a:pt x="133" y="102"/>
                      <a:pt x="133" y="106"/>
                    </a:cubicBezTo>
                    <a:cubicBezTo>
                      <a:pt x="133" y="112"/>
                      <a:pt x="133" y="116"/>
                      <a:pt x="133" y="125"/>
                    </a:cubicBezTo>
                    <a:cubicBezTo>
                      <a:pt x="128" y="127"/>
                      <a:pt x="131" y="133"/>
                      <a:pt x="131" y="138"/>
                    </a:cubicBezTo>
                    <a:cubicBezTo>
                      <a:pt x="131" y="143"/>
                      <a:pt x="122" y="144"/>
                      <a:pt x="119" y="144"/>
                    </a:cubicBezTo>
                    <a:cubicBezTo>
                      <a:pt x="116" y="144"/>
                      <a:pt x="109" y="132"/>
                      <a:pt x="108" y="132"/>
                    </a:cubicBezTo>
                    <a:cubicBezTo>
                      <a:pt x="100" y="124"/>
                      <a:pt x="92" y="120"/>
                      <a:pt x="84" y="112"/>
                    </a:cubicBezTo>
                    <a:cubicBezTo>
                      <a:pt x="75" y="103"/>
                      <a:pt x="71" y="95"/>
                      <a:pt x="67" y="85"/>
                    </a:cubicBezTo>
                    <a:cubicBezTo>
                      <a:pt x="66" y="83"/>
                      <a:pt x="60" y="74"/>
                      <a:pt x="59" y="7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7" name="Freeform 105"/>
              <p:cNvSpPr/>
              <p:nvPr/>
            </p:nvSpPr>
            <p:spPr bwMode="auto">
              <a:xfrm>
                <a:off x="6203950" y="2757488"/>
                <a:ext cx="169863" cy="188913"/>
              </a:xfrm>
              <a:custGeom>
                <a:avLst/>
                <a:gdLst/>
                <a:ahLst/>
                <a:cxnLst>
                  <a:cxn ang="0">
                    <a:pos x="37" y="130"/>
                  </a:cxn>
                  <a:cxn ang="0">
                    <a:pos x="36" y="124"/>
                  </a:cxn>
                  <a:cxn ang="0">
                    <a:pos x="27" y="126"/>
                  </a:cxn>
                  <a:cxn ang="0">
                    <a:pos x="11" y="102"/>
                  </a:cxn>
                  <a:cxn ang="0">
                    <a:pos x="12" y="99"/>
                  </a:cxn>
                  <a:cxn ang="0">
                    <a:pos x="6" y="97"/>
                  </a:cxn>
                  <a:cxn ang="0">
                    <a:pos x="0" y="78"/>
                  </a:cxn>
                  <a:cxn ang="0">
                    <a:pos x="15" y="74"/>
                  </a:cxn>
                  <a:cxn ang="0">
                    <a:pos x="33" y="54"/>
                  </a:cxn>
                  <a:cxn ang="0">
                    <a:pos x="45" y="50"/>
                  </a:cxn>
                  <a:cxn ang="0">
                    <a:pos x="56" y="41"/>
                  </a:cxn>
                  <a:cxn ang="0">
                    <a:pos x="59" y="35"/>
                  </a:cxn>
                  <a:cxn ang="0">
                    <a:pos x="63" y="32"/>
                  </a:cxn>
                  <a:cxn ang="0">
                    <a:pos x="66" y="29"/>
                  </a:cxn>
                  <a:cxn ang="0">
                    <a:pos x="82" y="23"/>
                  </a:cxn>
                  <a:cxn ang="0">
                    <a:pos x="102" y="0"/>
                  </a:cxn>
                  <a:cxn ang="0">
                    <a:pos x="109" y="11"/>
                  </a:cxn>
                  <a:cxn ang="0">
                    <a:pos x="127" y="23"/>
                  </a:cxn>
                  <a:cxn ang="0">
                    <a:pos x="117" y="29"/>
                  </a:cxn>
                  <a:cxn ang="0">
                    <a:pos x="119" y="31"/>
                  </a:cxn>
                  <a:cxn ang="0">
                    <a:pos x="106" y="37"/>
                  </a:cxn>
                  <a:cxn ang="0">
                    <a:pos x="108" y="41"/>
                  </a:cxn>
                  <a:cxn ang="0">
                    <a:pos x="105" y="44"/>
                  </a:cxn>
                  <a:cxn ang="0">
                    <a:pos x="125" y="73"/>
                  </a:cxn>
                  <a:cxn ang="0">
                    <a:pos x="115" y="77"/>
                  </a:cxn>
                  <a:cxn ang="0">
                    <a:pos x="111" y="78"/>
                  </a:cxn>
                  <a:cxn ang="0">
                    <a:pos x="109" y="83"/>
                  </a:cxn>
                  <a:cxn ang="0">
                    <a:pos x="103" y="102"/>
                  </a:cxn>
                  <a:cxn ang="0">
                    <a:pos x="93" y="113"/>
                  </a:cxn>
                  <a:cxn ang="0">
                    <a:pos x="95" y="119"/>
                  </a:cxn>
                  <a:cxn ang="0">
                    <a:pos x="90" y="134"/>
                  </a:cxn>
                  <a:cxn ang="0">
                    <a:pos x="76" y="141"/>
                  </a:cxn>
                  <a:cxn ang="0">
                    <a:pos x="71" y="135"/>
                  </a:cxn>
                  <a:cxn ang="0">
                    <a:pos x="51" y="128"/>
                  </a:cxn>
                  <a:cxn ang="0">
                    <a:pos x="40" y="132"/>
                  </a:cxn>
                  <a:cxn ang="0">
                    <a:pos x="37" y="130"/>
                  </a:cxn>
                </a:cxnLst>
                <a:rect l="0" t="0" r="r" b="b"/>
                <a:pathLst>
                  <a:path w="127" h="141">
                    <a:moveTo>
                      <a:pt x="37" y="130"/>
                    </a:moveTo>
                    <a:cubicBezTo>
                      <a:pt x="36" y="130"/>
                      <a:pt x="36" y="125"/>
                      <a:pt x="36" y="124"/>
                    </a:cubicBezTo>
                    <a:cubicBezTo>
                      <a:pt x="32" y="123"/>
                      <a:pt x="30" y="126"/>
                      <a:pt x="27" y="126"/>
                    </a:cubicBezTo>
                    <a:cubicBezTo>
                      <a:pt x="10" y="126"/>
                      <a:pt x="17" y="110"/>
                      <a:pt x="11" y="102"/>
                    </a:cubicBezTo>
                    <a:cubicBezTo>
                      <a:pt x="11" y="101"/>
                      <a:pt x="12" y="100"/>
                      <a:pt x="12" y="99"/>
                    </a:cubicBezTo>
                    <a:cubicBezTo>
                      <a:pt x="11" y="97"/>
                      <a:pt x="8" y="97"/>
                      <a:pt x="6" y="97"/>
                    </a:cubicBezTo>
                    <a:cubicBezTo>
                      <a:pt x="4" y="96"/>
                      <a:pt x="0" y="80"/>
                      <a:pt x="0" y="78"/>
                    </a:cubicBezTo>
                    <a:cubicBezTo>
                      <a:pt x="0" y="71"/>
                      <a:pt x="9" y="74"/>
                      <a:pt x="15" y="74"/>
                    </a:cubicBezTo>
                    <a:cubicBezTo>
                      <a:pt x="29" y="74"/>
                      <a:pt x="27" y="60"/>
                      <a:pt x="33" y="54"/>
                    </a:cubicBezTo>
                    <a:cubicBezTo>
                      <a:pt x="36" y="51"/>
                      <a:pt x="41" y="51"/>
                      <a:pt x="45" y="50"/>
                    </a:cubicBezTo>
                    <a:cubicBezTo>
                      <a:pt x="52" y="49"/>
                      <a:pt x="52" y="44"/>
                      <a:pt x="56" y="41"/>
                    </a:cubicBezTo>
                    <a:cubicBezTo>
                      <a:pt x="54" y="39"/>
                      <a:pt x="59" y="35"/>
                      <a:pt x="59" y="35"/>
                    </a:cubicBezTo>
                    <a:cubicBezTo>
                      <a:pt x="61" y="34"/>
                      <a:pt x="61" y="33"/>
                      <a:pt x="63" y="32"/>
                    </a:cubicBezTo>
                    <a:cubicBezTo>
                      <a:pt x="64" y="32"/>
                      <a:pt x="65" y="30"/>
                      <a:pt x="66" y="29"/>
                    </a:cubicBezTo>
                    <a:cubicBezTo>
                      <a:pt x="70" y="25"/>
                      <a:pt x="80" y="27"/>
                      <a:pt x="82" y="23"/>
                    </a:cubicBezTo>
                    <a:cubicBezTo>
                      <a:pt x="85" y="16"/>
                      <a:pt x="95" y="0"/>
                      <a:pt x="102" y="0"/>
                    </a:cubicBezTo>
                    <a:cubicBezTo>
                      <a:pt x="109" y="0"/>
                      <a:pt x="109" y="4"/>
                      <a:pt x="109" y="11"/>
                    </a:cubicBezTo>
                    <a:cubicBezTo>
                      <a:pt x="109" y="20"/>
                      <a:pt x="127" y="15"/>
                      <a:pt x="127" y="23"/>
                    </a:cubicBezTo>
                    <a:cubicBezTo>
                      <a:pt x="127" y="27"/>
                      <a:pt x="117" y="25"/>
                      <a:pt x="117" y="29"/>
                    </a:cubicBezTo>
                    <a:cubicBezTo>
                      <a:pt x="117" y="30"/>
                      <a:pt x="118" y="31"/>
                      <a:pt x="119" y="31"/>
                    </a:cubicBezTo>
                    <a:cubicBezTo>
                      <a:pt x="118" y="32"/>
                      <a:pt x="106" y="37"/>
                      <a:pt x="106" y="37"/>
                    </a:cubicBezTo>
                    <a:cubicBezTo>
                      <a:pt x="107" y="38"/>
                      <a:pt x="108" y="40"/>
                      <a:pt x="108" y="41"/>
                    </a:cubicBezTo>
                    <a:cubicBezTo>
                      <a:pt x="107" y="42"/>
                      <a:pt x="105" y="43"/>
                      <a:pt x="105" y="44"/>
                    </a:cubicBezTo>
                    <a:cubicBezTo>
                      <a:pt x="105" y="51"/>
                      <a:pt x="117" y="73"/>
                      <a:pt x="125" y="73"/>
                    </a:cubicBezTo>
                    <a:cubicBezTo>
                      <a:pt x="124" y="79"/>
                      <a:pt x="120" y="77"/>
                      <a:pt x="115" y="77"/>
                    </a:cubicBezTo>
                    <a:cubicBezTo>
                      <a:pt x="114" y="77"/>
                      <a:pt x="112" y="78"/>
                      <a:pt x="111" y="78"/>
                    </a:cubicBezTo>
                    <a:cubicBezTo>
                      <a:pt x="109" y="83"/>
                      <a:pt x="109" y="83"/>
                      <a:pt x="109" y="83"/>
                    </a:cubicBezTo>
                    <a:cubicBezTo>
                      <a:pt x="106" y="92"/>
                      <a:pt x="103" y="95"/>
                      <a:pt x="103" y="102"/>
                    </a:cubicBezTo>
                    <a:cubicBezTo>
                      <a:pt x="98" y="103"/>
                      <a:pt x="93" y="110"/>
                      <a:pt x="93" y="113"/>
                    </a:cubicBezTo>
                    <a:cubicBezTo>
                      <a:pt x="93" y="116"/>
                      <a:pt x="95" y="117"/>
                      <a:pt x="95" y="119"/>
                    </a:cubicBezTo>
                    <a:cubicBezTo>
                      <a:pt x="95" y="122"/>
                      <a:pt x="90" y="129"/>
                      <a:pt x="90" y="134"/>
                    </a:cubicBezTo>
                    <a:cubicBezTo>
                      <a:pt x="83" y="135"/>
                      <a:pt x="82" y="141"/>
                      <a:pt x="76" y="141"/>
                    </a:cubicBezTo>
                    <a:cubicBezTo>
                      <a:pt x="72" y="141"/>
                      <a:pt x="71" y="137"/>
                      <a:pt x="71" y="135"/>
                    </a:cubicBezTo>
                    <a:cubicBezTo>
                      <a:pt x="64" y="133"/>
                      <a:pt x="59" y="128"/>
                      <a:pt x="51" y="128"/>
                    </a:cubicBezTo>
                    <a:cubicBezTo>
                      <a:pt x="48" y="128"/>
                      <a:pt x="45" y="132"/>
                      <a:pt x="40" y="132"/>
                    </a:cubicBezTo>
                    <a:cubicBezTo>
                      <a:pt x="39" y="132"/>
                      <a:pt x="38" y="130"/>
                      <a:pt x="37" y="13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08" name="Freeform 106"/>
              <p:cNvSpPr/>
              <p:nvPr/>
            </p:nvSpPr>
            <p:spPr bwMode="auto">
              <a:xfrm>
                <a:off x="6367463" y="2847975"/>
                <a:ext cx="106363" cy="123825"/>
              </a:xfrm>
              <a:custGeom>
                <a:avLst/>
                <a:gdLst/>
                <a:ahLst/>
                <a:cxnLst>
                  <a:cxn ang="0">
                    <a:pos x="31" y="34"/>
                  </a:cxn>
                  <a:cxn ang="0">
                    <a:pos x="27" y="38"/>
                  </a:cxn>
                  <a:cxn ang="0">
                    <a:pos x="17" y="24"/>
                  </a:cxn>
                  <a:cxn ang="0">
                    <a:pos x="32" y="16"/>
                  </a:cxn>
                  <a:cxn ang="0">
                    <a:pos x="49" y="15"/>
                  </a:cxn>
                  <a:cxn ang="0">
                    <a:pos x="64" y="18"/>
                  </a:cxn>
                  <a:cxn ang="0">
                    <a:pos x="77" y="4"/>
                  </a:cxn>
                  <a:cxn ang="0">
                    <a:pos x="79" y="0"/>
                  </a:cxn>
                  <a:cxn ang="0">
                    <a:pos x="77" y="0"/>
                  </a:cxn>
                  <a:cxn ang="0">
                    <a:pos x="63" y="10"/>
                  </a:cxn>
                  <a:cxn ang="0">
                    <a:pos x="59" y="10"/>
                  </a:cxn>
                  <a:cxn ang="0">
                    <a:pos x="28" y="5"/>
                  </a:cxn>
                  <a:cxn ang="0">
                    <a:pos x="12" y="30"/>
                  </a:cxn>
                  <a:cxn ang="0">
                    <a:pos x="8" y="37"/>
                  </a:cxn>
                  <a:cxn ang="0">
                    <a:pos x="0" y="61"/>
                  </a:cxn>
                  <a:cxn ang="0">
                    <a:pos x="8" y="66"/>
                  </a:cxn>
                  <a:cxn ang="0">
                    <a:pos x="8" y="87"/>
                  </a:cxn>
                  <a:cxn ang="0">
                    <a:pos x="16" y="93"/>
                  </a:cxn>
                  <a:cxn ang="0">
                    <a:pos x="22" y="76"/>
                  </a:cxn>
                  <a:cxn ang="0">
                    <a:pos x="18" y="61"/>
                  </a:cxn>
                  <a:cxn ang="0">
                    <a:pos x="25" y="56"/>
                  </a:cxn>
                  <a:cxn ang="0">
                    <a:pos x="28" y="56"/>
                  </a:cxn>
                  <a:cxn ang="0">
                    <a:pos x="27" y="65"/>
                  </a:cxn>
                  <a:cxn ang="0">
                    <a:pos x="34" y="79"/>
                  </a:cxn>
                  <a:cxn ang="0">
                    <a:pos x="34" y="83"/>
                  </a:cxn>
                  <a:cxn ang="0">
                    <a:pos x="39" y="83"/>
                  </a:cxn>
                  <a:cxn ang="0">
                    <a:pos x="49" y="73"/>
                  </a:cxn>
                  <a:cxn ang="0">
                    <a:pos x="43" y="65"/>
                  </a:cxn>
                  <a:cxn ang="0">
                    <a:pos x="45" y="63"/>
                  </a:cxn>
                  <a:cxn ang="0">
                    <a:pos x="34" y="44"/>
                  </a:cxn>
                  <a:cxn ang="0">
                    <a:pos x="57" y="31"/>
                  </a:cxn>
                  <a:cxn ang="0">
                    <a:pos x="57" y="28"/>
                  </a:cxn>
                  <a:cxn ang="0">
                    <a:pos x="31" y="36"/>
                  </a:cxn>
                  <a:cxn ang="0">
                    <a:pos x="31" y="34"/>
                  </a:cxn>
                </a:cxnLst>
                <a:rect l="0" t="0" r="r" b="b"/>
                <a:pathLst>
                  <a:path w="79" h="93">
                    <a:moveTo>
                      <a:pt x="31" y="34"/>
                    </a:moveTo>
                    <a:cubicBezTo>
                      <a:pt x="30" y="36"/>
                      <a:pt x="29" y="38"/>
                      <a:pt x="27" y="38"/>
                    </a:cubicBezTo>
                    <a:cubicBezTo>
                      <a:pt x="20" y="38"/>
                      <a:pt x="17" y="30"/>
                      <a:pt x="17" y="24"/>
                    </a:cubicBezTo>
                    <a:cubicBezTo>
                      <a:pt x="17" y="15"/>
                      <a:pt x="24" y="16"/>
                      <a:pt x="32" y="16"/>
                    </a:cubicBezTo>
                    <a:cubicBezTo>
                      <a:pt x="39" y="16"/>
                      <a:pt x="42" y="15"/>
                      <a:pt x="49" y="15"/>
                    </a:cubicBezTo>
                    <a:cubicBezTo>
                      <a:pt x="54" y="15"/>
                      <a:pt x="58" y="18"/>
                      <a:pt x="64" y="18"/>
                    </a:cubicBezTo>
                    <a:cubicBezTo>
                      <a:pt x="73" y="18"/>
                      <a:pt x="76" y="10"/>
                      <a:pt x="77" y="4"/>
                    </a:cubicBezTo>
                    <a:cubicBezTo>
                      <a:pt x="79" y="4"/>
                      <a:pt x="79" y="1"/>
                      <a:pt x="79" y="0"/>
                    </a:cubicBezTo>
                    <a:cubicBezTo>
                      <a:pt x="77" y="0"/>
                      <a:pt x="77" y="0"/>
                      <a:pt x="77" y="0"/>
                    </a:cubicBezTo>
                    <a:cubicBezTo>
                      <a:pt x="72" y="4"/>
                      <a:pt x="65" y="8"/>
                      <a:pt x="63" y="10"/>
                    </a:cubicBezTo>
                    <a:cubicBezTo>
                      <a:pt x="59" y="10"/>
                      <a:pt x="59" y="10"/>
                      <a:pt x="59" y="10"/>
                    </a:cubicBezTo>
                    <a:cubicBezTo>
                      <a:pt x="28" y="5"/>
                      <a:pt x="28" y="5"/>
                      <a:pt x="28" y="5"/>
                    </a:cubicBezTo>
                    <a:cubicBezTo>
                      <a:pt x="17" y="5"/>
                      <a:pt x="12" y="20"/>
                      <a:pt x="12" y="30"/>
                    </a:cubicBezTo>
                    <a:cubicBezTo>
                      <a:pt x="12" y="33"/>
                      <a:pt x="8" y="35"/>
                      <a:pt x="8" y="37"/>
                    </a:cubicBezTo>
                    <a:cubicBezTo>
                      <a:pt x="4" y="47"/>
                      <a:pt x="0" y="51"/>
                      <a:pt x="0" y="61"/>
                    </a:cubicBezTo>
                    <a:cubicBezTo>
                      <a:pt x="0" y="66"/>
                      <a:pt x="6" y="66"/>
                      <a:pt x="8" y="66"/>
                    </a:cubicBezTo>
                    <a:cubicBezTo>
                      <a:pt x="8" y="73"/>
                      <a:pt x="8" y="83"/>
                      <a:pt x="8" y="87"/>
                    </a:cubicBezTo>
                    <a:cubicBezTo>
                      <a:pt x="8" y="90"/>
                      <a:pt x="12" y="93"/>
                      <a:pt x="16" y="93"/>
                    </a:cubicBezTo>
                    <a:cubicBezTo>
                      <a:pt x="20" y="93"/>
                      <a:pt x="22" y="78"/>
                      <a:pt x="22" y="76"/>
                    </a:cubicBezTo>
                    <a:cubicBezTo>
                      <a:pt x="22" y="70"/>
                      <a:pt x="18" y="67"/>
                      <a:pt x="18" y="61"/>
                    </a:cubicBezTo>
                    <a:cubicBezTo>
                      <a:pt x="18" y="58"/>
                      <a:pt x="22" y="56"/>
                      <a:pt x="25" y="56"/>
                    </a:cubicBezTo>
                    <a:cubicBezTo>
                      <a:pt x="26" y="56"/>
                      <a:pt x="27" y="56"/>
                      <a:pt x="28" y="56"/>
                    </a:cubicBezTo>
                    <a:cubicBezTo>
                      <a:pt x="27" y="65"/>
                      <a:pt x="27" y="65"/>
                      <a:pt x="27" y="65"/>
                    </a:cubicBezTo>
                    <a:cubicBezTo>
                      <a:pt x="27" y="71"/>
                      <a:pt x="34" y="73"/>
                      <a:pt x="34" y="79"/>
                    </a:cubicBezTo>
                    <a:cubicBezTo>
                      <a:pt x="34" y="80"/>
                      <a:pt x="34" y="81"/>
                      <a:pt x="34" y="83"/>
                    </a:cubicBezTo>
                    <a:cubicBezTo>
                      <a:pt x="39" y="83"/>
                      <a:pt x="39" y="83"/>
                      <a:pt x="39" y="83"/>
                    </a:cubicBezTo>
                    <a:cubicBezTo>
                      <a:pt x="39" y="78"/>
                      <a:pt x="49" y="78"/>
                      <a:pt x="49" y="73"/>
                    </a:cubicBezTo>
                    <a:cubicBezTo>
                      <a:pt x="47" y="73"/>
                      <a:pt x="43" y="68"/>
                      <a:pt x="43" y="65"/>
                    </a:cubicBezTo>
                    <a:cubicBezTo>
                      <a:pt x="43" y="65"/>
                      <a:pt x="44" y="64"/>
                      <a:pt x="45" y="63"/>
                    </a:cubicBezTo>
                    <a:cubicBezTo>
                      <a:pt x="42" y="61"/>
                      <a:pt x="34" y="46"/>
                      <a:pt x="34" y="44"/>
                    </a:cubicBezTo>
                    <a:cubicBezTo>
                      <a:pt x="46" y="44"/>
                      <a:pt x="47" y="35"/>
                      <a:pt x="57" y="31"/>
                    </a:cubicBezTo>
                    <a:cubicBezTo>
                      <a:pt x="57" y="28"/>
                      <a:pt x="57" y="28"/>
                      <a:pt x="57" y="28"/>
                    </a:cubicBezTo>
                    <a:cubicBezTo>
                      <a:pt x="54" y="27"/>
                      <a:pt x="31" y="35"/>
                      <a:pt x="31" y="36"/>
                    </a:cubicBezTo>
                    <a:lnTo>
                      <a:pt x="31" y="3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09" name="Freeform 107"/>
              <p:cNvSpPr/>
              <p:nvPr/>
            </p:nvSpPr>
            <p:spPr bwMode="auto">
              <a:xfrm>
                <a:off x="6145213" y="2973388"/>
                <a:ext cx="171450" cy="49213"/>
              </a:xfrm>
              <a:custGeom>
                <a:avLst/>
                <a:gdLst/>
                <a:ahLst/>
                <a:cxnLst>
                  <a:cxn ang="0">
                    <a:pos x="123" y="36"/>
                  </a:cxn>
                  <a:cxn ang="0">
                    <a:pos x="114" y="33"/>
                  </a:cxn>
                  <a:cxn ang="0">
                    <a:pos x="114" y="37"/>
                  </a:cxn>
                  <a:cxn ang="0">
                    <a:pos x="67" y="31"/>
                  </a:cxn>
                  <a:cxn ang="0">
                    <a:pos x="56" y="25"/>
                  </a:cxn>
                  <a:cxn ang="0">
                    <a:pos x="32" y="22"/>
                  </a:cxn>
                  <a:cxn ang="0">
                    <a:pos x="14" y="20"/>
                  </a:cxn>
                  <a:cxn ang="0">
                    <a:pos x="0" y="10"/>
                  </a:cxn>
                  <a:cxn ang="0">
                    <a:pos x="11" y="1"/>
                  </a:cxn>
                  <a:cxn ang="0">
                    <a:pos x="14" y="3"/>
                  </a:cxn>
                  <a:cxn ang="0">
                    <a:pos x="22" y="0"/>
                  </a:cxn>
                  <a:cxn ang="0">
                    <a:pos x="55" y="14"/>
                  </a:cxn>
                  <a:cxn ang="0">
                    <a:pos x="68" y="7"/>
                  </a:cxn>
                  <a:cxn ang="0">
                    <a:pos x="88" y="15"/>
                  </a:cxn>
                  <a:cxn ang="0">
                    <a:pos x="101" y="14"/>
                  </a:cxn>
                  <a:cxn ang="0">
                    <a:pos x="105" y="14"/>
                  </a:cxn>
                  <a:cxn ang="0">
                    <a:pos x="89" y="17"/>
                  </a:cxn>
                  <a:cxn ang="0">
                    <a:pos x="107" y="22"/>
                  </a:cxn>
                  <a:cxn ang="0">
                    <a:pos x="111" y="26"/>
                  </a:cxn>
                  <a:cxn ang="0">
                    <a:pos x="121" y="27"/>
                  </a:cxn>
                  <a:cxn ang="0">
                    <a:pos x="128" y="31"/>
                  </a:cxn>
                  <a:cxn ang="0">
                    <a:pos x="123" y="36"/>
                  </a:cxn>
                </a:cxnLst>
                <a:rect l="0" t="0" r="r" b="b"/>
                <a:pathLst>
                  <a:path w="128" h="37">
                    <a:moveTo>
                      <a:pt x="123" y="36"/>
                    </a:moveTo>
                    <a:cubicBezTo>
                      <a:pt x="119" y="36"/>
                      <a:pt x="119" y="33"/>
                      <a:pt x="114" y="33"/>
                    </a:cubicBezTo>
                    <a:cubicBezTo>
                      <a:pt x="113" y="33"/>
                      <a:pt x="114" y="36"/>
                      <a:pt x="114" y="37"/>
                    </a:cubicBezTo>
                    <a:cubicBezTo>
                      <a:pt x="100" y="32"/>
                      <a:pt x="85" y="31"/>
                      <a:pt x="67" y="31"/>
                    </a:cubicBezTo>
                    <a:cubicBezTo>
                      <a:pt x="62" y="31"/>
                      <a:pt x="61" y="25"/>
                      <a:pt x="56" y="25"/>
                    </a:cubicBezTo>
                    <a:cubicBezTo>
                      <a:pt x="48" y="25"/>
                      <a:pt x="41" y="25"/>
                      <a:pt x="32" y="22"/>
                    </a:cubicBezTo>
                    <a:cubicBezTo>
                      <a:pt x="25" y="20"/>
                      <a:pt x="19" y="24"/>
                      <a:pt x="14" y="20"/>
                    </a:cubicBezTo>
                    <a:cubicBezTo>
                      <a:pt x="10" y="15"/>
                      <a:pt x="7" y="10"/>
                      <a:pt x="0" y="10"/>
                    </a:cubicBezTo>
                    <a:cubicBezTo>
                      <a:pt x="0" y="9"/>
                      <a:pt x="8" y="1"/>
                      <a:pt x="11" y="1"/>
                    </a:cubicBezTo>
                    <a:cubicBezTo>
                      <a:pt x="12" y="1"/>
                      <a:pt x="13" y="3"/>
                      <a:pt x="14" y="3"/>
                    </a:cubicBezTo>
                    <a:cubicBezTo>
                      <a:pt x="17" y="3"/>
                      <a:pt x="19" y="0"/>
                      <a:pt x="22" y="0"/>
                    </a:cubicBezTo>
                    <a:cubicBezTo>
                      <a:pt x="35" y="0"/>
                      <a:pt x="41" y="14"/>
                      <a:pt x="55" y="14"/>
                    </a:cubicBezTo>
                    <a:cubicBezTo>
                      <a:pt x="62" y="14"/>
                      <a:pt x="63" y="7"/>
                      <a:pt x="68" y="7"/>
                    </a:cubicBezTo>
                    <a:cubicBezTo>
                      <a:pt x="77" y="7"/>
                      <a:pt x="80" y="15"/>
                      <a:pt x="88" y="15"/>
                    </a:cubicBezTo>
                    <a:cubicBezTo>
                      <a:pt x="101" y="14"/>
                      <a:pt x="101" y="14"/>
                      <a:pt x="101" y="14"/>
                    </a:cubicBezTo>
                    <a:cubicBezTo>
                      <a:pt x="105" y="14"/>
                      <a:pt x="105" y="14"/>
                      <a:pt x="105" y="14"/>
                    </a:cubicBezTo>
                    <a:cubicBezTo>
                      <a:pt x="104" y="16"/>
                      <a:pt x="89" y="17"/>
                      <a:pt x="89" y="17"/>
                    </a:cubicBezTo>
                    <a:cubicBezTo>
                      <a:pt x="93" y="22"/>
                      <a:pt x="99" y="22"/>
                      <a:pt x="107" y="22"/>
                    </a:cubicBezTo>
                    <a:cubicBezTo>
                      <a:pt x="110" y="22"/>
                      <a:pt x="110" y="26"/>
                      <a:pt x="111" y="26"/>
                    </a:cubicBezTo>
                    <a:cubicBezTo>
                      <a:pt x="114" y="30"/>
                      <a:pt x="117" y="26"/>
                      <a:pt x="121" y="27"/>
                    </a:cubicBezTo>
                    <a:cubicBezTo>
                      <a:pt x="125" y="29"/>
                      <a:pt x="125" y="30"/>
                      <a:pt x="128" y="31"/>
                    </a:cubicBezTo>
                    <a:cubicBezTo>
                      <a:pt x="127" y="33"/>
                      <a:pt x="124" y="36"/>
                      <a:pt x="123" y="3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0" name="Freeform 108"/>
              <p:cNvSpPr/>
              <p:nvPr/>
            </p:nvSpPr>
            <p:spPr bwMode="auto">
              <a:xfrm>
                <a:off x="6386513" y="3013075"/>
                <a:ext cx="52388" cy="12700"/>
              </a:xfrm>
              <a:custGeom>
                <a:avLst/>
                <a:gdLst/>
                <a:ahLst/>
                <a:cxnLst>
                  <a:cxn ang="0">
                    <a:pos x="26" y="9"/>
                  </a:cxn>
                  <a:cxn ang="0">
                    <a:pos x="10" y="9"/>
                  </a:cxn>
                  <a:cxn ang="0">
                    <a:pos x="0" y="4"/>
                  </a:cxn>
                  <a:cxn ang="0">
                    <a:pos x="8" y="1"/>
                  </a:cxn>
                  <a:cxn ang="0">
                    <a:pos x="26" y="4"/>
                  </a:cxn>
                  <a:cxn ang="0">
                    <a:pos x="39" y="0"/>
                  </a:cxn>
                  <a:cxn ang="0">
                    <a:pos x="26" y="9"/>
                  </a:cxn>
                </a:cxnLst>
                <a:rect l="0" t="0" r="r" b="b"/>
                <a:pathLst>
                  <a:path w="39" h="9">
                    <a:moveTo>
                      <a:pt x="26" y="9"/>
                    </a:moveTo>
                    <a:cubicBezTo>
                      <a:pt x="20" y="9"/>
                      <a:pt x="13" y="9"/>
                      <a:pt x="10" y="9"/>
                    </a:cubicBezTo>
                    <a:cubicBezTo>
                      <a:pt x="7" y="9"/>
                      <a:pt x="0" y="9"/>
                      <a:pt x="0" y="4"/>
                    </a:cubicBezTo>
                    <a:cubicBezTo>
                      <a:pt x="0" y="1"/>
                      <a:pt x="5" y="1"/>
                      <a:pt x="8" y="1"/>
                    </a:cubicBezTo>
                    <a:cubicBezTo>
                      <a:pt x="16" y="1"/>
                      <a:pt x="19" y="4"/>
                      <a:pt x="26" y="4"/>
                    </a:cubicBezTo>
                    <a:cubicBezTo>
                      <a:pt x="32" y="4"/>
                      <a:pt x="35" y="2"/>
                      <a:pt x="39" y="0"/>
                    </a:cubicBezTo>
                    <a:cubicBezTo>
                      <a:pt x="35" y="6"/>
                      <a:pt x="32" y="7"/>
                      <a:pt x="26" y="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1" name="Freeform 109"/>
              <p:cNvSpPr/>
              <p:nvPr/>
            </p:nvSpPr>
            <p:spPr bwMode="auto">
              <a:xfrm>
                <a:off x="6335713" y="3016250"/>
                <a:ext cx="36513" cy="12700"/>
              </a:xfrm>
              <a:custGeom>
                <a:avLst/>
                <a:gdLst/>
                <a:ahLst/>
                <a:cxnLst>
                  <a:cxn ang="0">
                    <a:pos x="27" y="6"/>
                  </a:cxn>
                  <a:cxn ang="0">
                    <a:pos x="23" y="6"/>
                  </a:cxn>
                  <a:cxn ang="0">
                    <a:pos x="19" y="5"/>
                  </a:cxn>
                  <a:cxn ang="0">
                    <a:pos x="9" y="9"/>
                  </a:cxn>
                  <a:cxn ang="0">
                    <a:pos x="0" y="6"/>
                  </a:cxn>
                  <a:cxn ang="0">
                    <a:pos x="7" y="1"/>
                  </a:cxn>
                  <a:cxn ang="0">
                    <a:pos x="16" y="3"/>
                  </a:cxn>
                  <a:cxn ang="0">
                    <a:pos x="16" y="0"/>
                  </a:cxn>
                  <a:cxn ang="0">
                    <a:pos x="27" y="0"/>
                  </a:cxn>
                  <a:cxn ang="0">
                    <a:pos x="27" y="6"/>
                  </a:cxn>
                </a:cxnLst>
                <a:rect l="0" t="0" r="r" b="b"/>
                <a:pathLst>
                  <a:path w="27" h="9">
                    <a:moveTo>
                      <a:pt x="27" y="6"/>
                    </a:moveTo>
                    <a:cubicBezTo>
                      <a:pt x="23" y="6"/>
                      <a:pt x="23" y="6"/>
                      <a:pt x="23" y="6"/>
                    </a:cubicBezTo>
                    <a:cubicBezTo>
                      <a:pt x="19" y="5"/>
                      <a:pt x="19" y="5"/>
                      <a:pt x="19" y="5"/>
                    </a:cubicBezTo>
                    <a:cubicBezTo>
                      <a:pt x="15" y="6"/>
                      <a:pt x="13" y="9"/>
                      <a:pt x="9" y="9"/>
                    </a:cubicBezTo>
                    <a:cubicBezTo>
                      <a:pt x="5" y="9"/>
                      <a:pt x="0" y="8"/>
                      <a:pt x="0" y="6"/>
                    </a:cubicBezTo>
                    <a:cubicBezTo>
                      <a:pt x="0" y="1"/>
                      <a:pt x="3" y="1"/>
                      <a:pt x="7" y="1"/>
                    </a:cubicBezTo>
                    <a:cubicBezTo>
                      <a:pt x="11" y="1"/>
                      <a:pt x="13" y="2"/>
                      <a:pt x="16" y="3"/>
                    </a:cubicBezTo>
                    <a:cubicBezTo>
                      <a:pt x="16" y="2"/>
                      <a:pt x="16" y="1"/>
                      <a:pt x="16" y="0"/>
                    </a:cubicBezTo>
                    <a:cubicBezTo>
                      <a:pt x="27" y="0"/>
                      <a:pt x="27" y="0"/>
                      <a:pt x="27" y="0"/>
                    </a:cubicBezTo>
                    <a:cubicBezTo>
                      <a:pt x="27" y="3"/>
                      <a:pt x="26" y="5"/>
                      <a:pt x="27"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2" name="Freeform 110"/>
              <p:cNvSpPr/>
              <p:nvPr/>
            </p:nvSpPr>
            <p:spPr bwMode="auto">
              <a:xfrm>
                <a:off x="6373813" y="3030538"/>
                <a:ext cx="26988" cy="19050"/>
              </a:xfrm>
              <a:custGeom>
                <a:avLst/>
                <a:gdLst/>
                <a:ahLst/>
                <a:cxnLst>
                  <a:cxn ang="0">
                    <a:pos x="15" y="14"/>
                  </a:cxn>
                  <a:cxn ang="0">
                    <a:pos x="12" y="9"/>
                  </a:cxn>
                  <a:cxn ang="0">
                    <a:pos x="0" y="4"/>
                  </a:cxn>
                  <a:cxn ang="0">
                    <a:pos x="9" y="1"/>
                  </a:cxn>
                  <a:cxn ang="0">
                    <a:pos x="13" y="1"/>
                  </a:cxn>
                  <a:cxn ang="0">
                    <a:pos x="20" y="11"/>
                  </a:cxn>
                  <a:cxn ang="0">
                    <a:pos x="16" y="14"/>
                  </a:cxn>
                  <a:cxn ang="0">
                    <a:pos x="15" y="14"/>
                  </a:cxn>
                </a:cxnLst>
                <a:rect l="0" t="0" r="r" b="b"/>
                <a:pathLst>
                  <a:path w="20" h="14">
                    <a:moveTo>
                      <a:pt x="15" y="14"/>
                    </a:moveTo>
                    <a:cubicBezTo>
                      <a:pt x="12" y="14"/>
                      <a:pt x="12" y="10"/>
                      <a:pt x="12" y="9"/>
                    </a:cubicBezTo>
                    <a:cubicBezTo>
                      <a:pt x="8" y="9"/>
                      <a:pt x="0" y="8"/>
                      <a:pt x="0" y="4"/>
                    </a:cubicBezTo>
                    <a:cubicBezTo>
                      <a:pt x="0" y="0"/>
                      <a:pt x="6" y="1"/>
                      <a:pt x="9" y="1"/>
                    </a:cubicBezTo>
                    <a:cubicBezTo>
                      <a:pt x="10" y="1"/>
                      <a:pt x="12" y="1"/>
                      <a:pt x="13" y="1"/>
                    </a:cubicBezTo>
                    <a:cubicBezTo>
                      <a:pt x="13" y="7"/>
                      <a:pt x="20" y="6"/>
                      <a:pt x="20" y="11"/>
                    </a:cubicBezTo>
                    <a:cubicBezTo>
                      <a:pt x="20" y="13"/>
                      <a:pt x="18" y="14"/>
                      <a:pt x="16" y="14"/>
                    </a:cubicBezTo>
                    <a:cubicBezTo>
                      <a:pt x="16" y="14"/>
                      <a:pt x="15" y="14"/>
                      <a:pt x="15" y="1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3" name="Freeform 111"/>
              <p:cNvSpPr/>
              <p:nvPr/>
            </p:nvSpPr>
            <p:spPr bwMode="auto">
              <a:xfrm>
                <a:off x="6323013" y="3014663"/>
                <a:ext cx="11113" cy="11113"/>
              </a:xfrm>
              <a:custGeom>
                <a:avLst/>
                <a:gdLst/>
                <a:ahLst/>
                <a:cxnLst>
                  <a:cxn ang="0">
                    <a:pos x="0" y="0"/>
                  </a:cxn>
                  <a:cxn ang="0">
                    <a:pos x="4" y="0"/>
                  </a:cxn>
                  <a:cxn ang="0">
                    <a:pos x="8" y="3"/>
                  </a:cxn>
                  <a:cxn ang="0">
                    <a:pos x="3" y="8"/>
                  </a:cxn>
                  <a:cxn ang="0">
                    <a:pos x="0" y="5"/>
                  </a:cxn>
                  <a:cxn ang="0">
                    <a:pos x="0" y="0"/>
                  </a:cxn>
                </a:cxnLst>
                <a:rect l="0" t="0" r="r" b="b"/>
                <a:pathLst>
                  <a:path w="8" h="8">
                    <a:moveTo>
                      <a:pt x="0" y="0"/>
                    </a:moveTo>
                    <a:cubicBezTo>
                      <a:pt x="1" y="0"/>
                      <a:pt x="2" y="0"/>
                      <a:pt x="4" y="0"/>
                    </a:cubicBezTo>
                    <a:cubicBezTo>
                      <a:pt x="6" y="0"/>
                      <a:pt x="6" y="2"/>
                      <a:pt x="8" y="3"/>
                    </a:cubicBezTo>
                    <a:cubicBezTo>
                      <a:pt x="7" y="6"/>
                      <a:pt x="5" y="8"/>
                      <a:pt x="3" y="8"/>
                    </a:cubicBezTo>
                    <a:cubicBezTo>
                      <a:pt x="2" y="8"/>
                      <a:pt x="0" y="6"/>
                      <a:pt x="0" y="5"/>
                    </a:cubicBezTo>
                    <a:cubicBezTo>
                      <a:pt x="0" y="3"/>
                      <a:pt x="0" y="2"/>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4" name="Freeform 112"/>
              <p:cNvSpPr/>
              <p:nvPr/>
            </p:nvSpPr>
            <p:spPr bwMode="auto">
              <a:xfrm>
                <a:off x="6448425" y="3016250"/>
                <a:ext cx="58738" cy="34925"/>
              </a:xfrm>
              <a:custGeom>
                <a:avLst/>
                <a:gdLst/>
                <a:ahLst/>
                <a:cxnLst>
                  <a:cxn ang="0">
                    <a:pos x="19" y="13"/>
                  </a:cxn>
                  <a:cxn ang="0">
                    <a:pos x="17" y="19"/>
                  </a:cxn>
                  <a:cxn ang="0">
                    <a:pos x="3" y="26"/>
                  </a:cxn>
                  <a:cxn ang="0">
                    <a:pos x="0" y="22"/>
                  </a:cxn>
                  <a:cxn ang="0">
                    <a:pos x="15" y="10"/>
                  </a:cxn>
                  <a:cxn ang="0">
                    <a:pos x="17" y="6"/>
                  </a:cxn>
                  <a:cxn ang="0">
                    <a:pos x="45" y="3"/>
                  </a:cxn>
                  <a:cxn ang="0">
                    <a:pos x="19" y="13"/>
                  </a:cxn>
                </a:cxnLst>
                <a:rect l="0" t="0" r="r" b="b"/>
                <a:pathLst>
                  <a:path w="45" h="26">
                    <a:moveTo>
                      <a:pt x="19" y="13"/>
                    </a:moveTo>
                    <a:cubicBezTo>
                      <a:pt x="16" y="13"/>
                      <a:pt x="19" y="17"/>
                      <a:pt x="17" y="19"/>
                    </a:cubicBezTo>
                    <a:cubicBezTo>
                      <a:pt x="15" y="21"/>
                      <a:pt x="8" y="26"/>
                      <a:pt x="3" y="26"/>
                    </a:cubicBezTo>
                    <a:cubicBezTo>
                      <a:pt x="1" y="26"/>
                      <a:pt x="0" y="24"/>
                      <a:pt x="0" y="22"/>
                    </a:cubicBezTo>
                    <a:cubicBezTo>
                      <a:pt x="0" y="12"/>
                      <a:pt x="8" y="12"/>
                      <a:pt x="15" y="10"/>
                    </a:cubicBezTo>
                    <a:cubicBezTo>
                      <a:pt x="16" y="10"/>
                      <a:pt x="16" y="7"/>
                      <a:pt x="17" y="6"/>
                    </a:cubicBezTo>
                    <a:cubicBezTo>
                      <a:pt x="21" y="2"/>
                      <a:pt x="41" y="0"/>
                      <a:pt x="45" y="3"/>
                    </a:cubicBezTo>
                    <a:cubicBezTo>
                      <a:pt x="40" y="9"/>
                      <a:pt x="26" y="13"/>
                      <a:pt x="19"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5" name="Freeform 113"/>
              <p:cNvSpPr/>
              <p:nvPr/>
            </p:nvSpPr>
            <p:spPr bwMode="auto">
              <a:xfrm>
                <a:off x="6489700" y="2922588"/>
                <a:ext cx="17463" cy="19050"/>
              </a:xfrm>
              <a:custGeom>
                <a:avLst/>
                <a:gdLst/>
                <a:ahLst/>
                <a:cxnLst>
                  <a:cxn ang="0">
                    <a:pos x="13" y="8"/>
                  </a:cxn>
                  <a:cxn ang="0">
                    <a:pos x="8" y="14"/>
                  </a:cxn>
                  <a:cxn ang="0">
                    <a:pos x="0" y="5"/>
                  </a:cxn>
                  <a:cxn ang="0">
                    <a:pos x="13" y="8"/>
                  </a:cxn>
                </a:cxnLst>
                <a:rect l="0" t="0" r="r" b="b"/>
                <a:pathLst>
                  <a:path w="13" h="14">
                    <a:moveTo>
                      <a:pt x="13" y="8"/>
                    </a:moveTo>
                    <a:cubicBezTo>
                      <a:pt x="13" y="9"/>
                      <a:pt x="10" y="14"/>
                      <a:pt x="8" y="14"/>
                    </a:cubicBezTo>
                    <a:cubicBezTo>
                      <a:pt x="6" y="14"/>
                      <a:pt x="0" y="9"/>
                      <a:pt x="0" y="5"/>
                    </a:cubicBezTo>
                    <a:cubicBezTo>
                      <a:pt x="0" y="0"/>
                      <a:pt x="13" y="4"/>
                      <a:pt x="13" y="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6" name="Freeform 114"/>
              <p:cNvSpPr/>
              <p:nvPr/>
            </p:nvSpPr>
            <p:spPr bwMode="auto">
              <a:xfrm>
                <a:off x="6519863" y="2924175"/>
                <a:ext cx="47625" cy="14288"/>
              </a:xfrm>
              <a:custGeom>
                <a:avLst/>
                <a:gdLst/>
                <a:ahLst/>
                <a:cxnLst>
                  <a:cxn ang="0">
                    <a:pos x="31" y="2"/>
                  </a:cxn>
                  <a:cxn ang="0">
                    <a:pos x="36" y="10"/>
                  </a:cxn>
                  <a:cxn ang="0">
                    <a:pos x="34" y="10"/>
                  </a:cxn>
                  <a:cxn ang="0">
                    <a:pos x="18" y="6"/>
                  </a:cxn>
                  <a:cxn ang="0">
                    <a:pos x="8" y="6"/>
                  </a:cxn>
                  <a:cxn ang="0">
                    <a:pos x="0" y="4"/>
                  </a:cxn>
                  <a:cxn ang="0">
                    <a:pos x="3" y="0"/>
                  </a:cxn>
                  <a:cxn ang="0">
                    <a:pos x="23" y="0"/>
                  </a:cxn>
                  <a:cxn ang="0">
                    <a:pos x="30" y="2"/>
                  </a:cxn>
                  <a:cxn ang="0">
                    <a:pos x="31" y="2"/>
                  </a:cxn>
                </a:cxnLst>
                <a:rect l="0" t="0" r="r" b="b"/>
                <a:pathLst>
                  <a:path w="36" h="10">
                    <a:moveTo>
                      <a:pt x="31" y="2"/>
                    </a:moveTo>
                    <a:cubicBezTo>
                      <a:pt x="32" y="5"/>
                      <a:pt x="36" y="6"/>
                      <a:pt x="36" y="10"/>
                    </a:cubicBezTo>
                    <a:cubicBezTo>
                      <a:pt x="36" y="10"/>
                      <a:pt x="35" y="10"/>
                      <a:pt x="34" y="10"/>
                    </a:cubicBezTo>
                    <a:cubicBezTo>
                      <a:pt x="28" y="10"/>
                      <a:pt x="25" y="6"/>
                      <a:pt x="18" y="6"/>
                    </a:cubicBezTo>
                    <a:cubicBezTo>
                      <a:pt x="14" y="6"/>
                      <a:pt x="12" y="6"/>
                      <a:pt x="8" y="6"/>
                    </a:cubicBezTo>
                    <a:cubicBezTo>
                      <a:pt x="6" y="6"/>
                      <a:pt x="0" y="4"/>
                      <a:pt x="0" y="4"/>
                    </a:cubicBezTo>
                    <a:cubicBezTo>
                      <a:pt x="0" y="2"/>
                      <a:pt x="3" y="1"/>
                      <a:pt x="3" y="0"/>
                    </a:cubicBezTo>
                    <a:cubicBezTo>
                      <a:pt x="23" y="0"/>
                      <a:pt x="23" y="0"/>
                      <a:pt x="23" y="0"/>
                    </a:cubicBezTo>
                    <a:cubicBezTo>
                      <a:pt x="24" y="3"/>
                      <a:pt x="27" y="2"/>
                      <a:pt x="30" y="2"/>
                    </a:cubicBezTo>
                    <a:lnTo>
                      <a:pt x="31" y="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7" name="Freeform 115"/>
              <p:cNvSpPr/>
              <p:nvPr/>
            </p:nvSpPr>
            <p:spPr bwMode="auto">
              <a:xfrm>
                <a:off x="6513513" y="2836863"/>
                <a:ext cx="19050" cy="46038"/>
              </a:xfrm>
              <a:custGeom>
                <a:avLst/>
                <a:gdLst/>
                <a:ahLst/>
                <a:cxnLst>
                  <a:cxn ang="0">
                    <a:pos x="4" y="28"/>
                  </a:cxn>
                  <a:cxn ang="0">
                    <a:pos x="4" y="25"/>
                  </a:cxn>
                  <a:cxn ang="0">
                    <a:pos x="14" y="24"/>
                  </a:cxn>
                  <a:cxn ang="0">
                    <a:pos x="11" y="17"/>
                  </a:cxn>
                  <a:cxn ang="0">
                    <a:pos x="15" y="12"/>
                  </a:cxn>
                  <a:cxn ang="0">
                    <a:pos x="4" y="0"/>
                  </a:cxn>
                  <a:cxn ang="0">
                    <a:pos x="0" y="9"/>
                  </a:cxn>
                  <a:cxn ang="0">
                    <a:pos x="3" y="21"/>
                  </a:cxn>
                  <a:cxn ang="0">
                    <a:pos x="3" y="27"/>
                  </a:cxn>
                  <a:cxn ang="0">
                    <a:pos x="9" y="35"/>
                  </a:cxn>
                  <a:cxn ang="0">
                    <a:pos x="4" y="28"/>
                  </a:cxn>
                </a:cxnLst>
                <a:rect l="0" t="0" r="r" b="b"/>
                <a:pathLst>
                  <a:path w="15" h="35">
                    <a:moveTo>
                      <a:pt x="4" y="28"/>
                    </a:moveTo>
                    <a:cubicBezTo>
                      <a:pt x="4" y="25"/>
                      <a:pt x="4" y="25"/>
                      <a:pt x="4" y="25"/>
                    </a:cubicBezTo>
                    <a:cubicBezTo>
                      <a:pt x="8" y="25"/>
                      <a:pt x="12" y="24"/>
                      <a:pt x="14" y="24"/>
                    </a:cubicBezTo>
                    <a:cubicBezTo>
                      <a:pt x="14" y="20"/>
                      <a:pt x="11" y="20"/>
                      <a:pt x="11" y="17"/>
                    </a:cubicBezTo>
                    <a:cubicBezTo>
                      <a:pt x="11" y="15"/>
                      <a:pt x="15" y="14"/>
                      <a:pt x="15" y="12"/>
                    </a:cubicBezTo>
                    <a:cubicBezTo>
                      <a:pt x="8" y="10"/>
                      <a:pt x="4" y="6"/>
                      <a:pt x="4" y="0"/>
                    </a:cubicBezTo>
                    <a:cubicBezTo>
                      <a:pt x="0" y="2"/>
                      <a:pt x="0" y="5"/>
                      <a:pt x="0" y="9"/>
                    </a:cubicBezTo>
                    <a:cubicBezTo>
                      <a:pt x="0" y="15"/>
                      <a:pt x="3" y="16"/>
                      <a:pt x="3" y="21"/>
                    </a:cubicBezTo>
                    <a:cubicBezTo>
                      <a:pt x="3" y="26"/>
                      <a:pt x="3" y="24"/>
                      <a:pt x="3" y="27"/>
                    </a:cubicBezTo>
                    <a:cubicBezTo>
                      <a:pt x="3" y="30"/>
                      <a:pt x="4" y="35"/>
                      <a:pt x="9" y="35"/>
                    </a:cubicBezTo>
                    <a:cubicBezTo>
                      <a:pt x="7" y="32"/>
                      <a:pt x="6" y="31"/>
                      <a:pt x="4" y="2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18" name="Freeform 119"/>
              <p:cNvSpPr/>
              <p:nvPr/>
            </p:nvSpPr>
            <p:spPr bwMode="auto">
              <a:xfrm>
                <a:off x="6424613" y="2709863"/>
                <a:ext cx="76200" cy="71438"/>
              </a:xfrm>
              <a:custGeom>
                <a:avLst/>
                <a:gdLst/>
                <a:ahLst/>
                <a:cxnLst>
                  <a:cxn ang="0">
                    <a:pos x="48" y="38"/>
                  </a:cxn>
                  <a:cxn ang="0">
                    <a:pos x="46" y="35"/>
                  </a:cxn>
                  <a:cxn ang="0">
                    <a:pos x="42" y="40"/>
                  </a:cxn>
                  <a:cxn ang="0">
                    <a:pos x="47" y="48"/>
                  </a:cxn>
                  <a:cxn ang="0">
                    <a:pos x="42" y="53"/>
                  </a:cxn>
                  <a:cxn ang="0">
                    <a:pos x="40" y="50"/>
                  </a:cxn>
                  <a:cxn ang="0">
                    <a:pos x="36" y="51"/>
                  </a:cxn>
                  <a:cxn ang="0">
                    <a:pos x="26" y="37"/>
                  </a:cxn>
                  <a:cxn ang="0">
                    <a:pos x="28" y="32"/>
                  </a:cxn>
                  <a:cxn ang="0">
                    <a:pos x="27" y="29"/>
                  </a:cxn>
                  <a:cxn ang="0">
                    <a:pos x="21" y="28"/>
                  </a:cxn>
                  <a:cxn ang="0">
                    <a:pos x="21" y="32"/>
                  </a:cxn>
                  <a:cxn ang="0">
                    <a:pos x="17" y="30"/>
                  </a:cxn>
                  <a:cxn ang="0">
                    <a:pos x="16" y="32"/>
                  </a:cxn>
                  <a:cxn ang="0">
                    <a:pos x="12" y="28"/>
                  </a:cxn>
                  <a:cxn ang="0">
                    <a:pos x="4" y="45"/>
                  </a:cxn>
                  <a:cxn ang="0">
                    <a:pos x="4" y="36"/>
                  </a:cxn>
                  <a:cxn ang="0">
                    <a:pos x="2" y="32"/>
                  </a:cxn>
                  <a:cxn ang="0">
                    <a:pos x="5" y="22"/>
                  </a:cxn>
                  <a:cxn ang="0">
                    <a:pos x="19" y="14"/>
                  </a:cxn>
                  <a:cxn ang="0">
                    <a:pos x="26" y="20"/>
                  </a:cxn>
                  <a:cxn ang="0">
                    <a:pos x="28" y="20"/>
                  </a:cxn>
                  <a:cxn ang="0">
                    <a:pos x="32" y="15"/>
                  </a:cxn>
                  <a:cxn ang="0">
                    <a:pos x="41" y="9"/>
                  </a:cxn>
                  <a:cxn ang="0">
                    <a:pos x="42" y="0"/>
                  </a:cxn>
                  <a:cxn ang="0">
                    <a:pos x="48" y="4"/>
                  </a:cxn>
                  <a:cxn ang="0">
                    <a:pos x="58" y="33"/>
                  </a:cxn>
                  <a:cxn ang="0">
                    <a:pos x="53" y="46"/>
                  </a:cxn>
                  <a:cxn ang="0">
                    <a:pos x="48" y="36"/>
                  </a:cxn>
                  <a:cxn ang="0">
                    <a:pos x="48" y="38"/>
                  </a:cxn>
                </a:cxnLst>
                <a:rect l="0" t="0" r="r" b="b"/>
                <a:pathLst>
                  <a:path w="58" h="53">
                    <a:moveTo>
                      <a:pt x="48" y="38"/>
                    </a:moveTo>
                    <a:cubicBezTo>
                      <a:pt x="48" y="37"/>
                      <a:pt x="47" y="36"/>
                      <a:pt x="46" y="35"/>
                    </a:cubicBezTo>
                    <a:cubicBezTo>
                      <a:pt x="44" y="37"/>
                      <a:pt x="42" y="38"/>
                      <a:pt x="42" y="40"/>
                    </a:cubicBezTo>
                    <a:cubicBezTo>
                      <a:pt x="42" y="43"/>
                      <a:pt x="47" y="44"/>
                      <a:pt x="47" y="48"/>
                    </a:cubicBezTo>
                    <a:cubicBezTo>
                      <a:pt x="47" y="51"/>
                      <a:pt x="45" y="53"/>
                      <a:pt x="42" y="53"/>
                    </a:cubicBezTo>
                    <a:cubicBezTo>
                      <a:pt x="41" y="53"/>
                      <a:pt x="40" y="51"/>
                      <a:pt x="40" y="50"/>
                    </a:cubicBezTo>
                    <a:cubicBezTo>
                      <a:pt x="39" y="51"/>
                      <a:pt x="37" y="51"/>
                      <a:pt x="36" y="51"/>
                    </a:cubicBezTo>
                    <a:cubicBezTo>
                      <a:pt x="31" y="51"/>
                      <a:pt x="26" y="44"/>
                      <a:pt x="26" y="37"/>
                    </a:cubicBezTo>
                    <a:cubicBezTo>
                      <a:pt x="26" y="34"/>
                      <a:pt x="27" y="33"/>
                      <a:pt x="28" y="32"/>
                    </a:cubicBezTo>
                    <a:cubicBezTo>
                      <a:pt x="28" y="31"/>
                      <a:pt x="27" y="30"/>
                      <a:pt x="27" y="29"/>
                    </a:cubicBezTo>
                    <a:cubicBezTo>
                      <a:pt x="21" y="28"/>
                      <a:pt x="21" y="28"/>
                      <a:pt x="21" y="28"/>
                    </a:cubicBezTo>
                    <a:cubicBezTo>
                      <a:pt x="21" y="30"/>
                      <a:pt x="20" y="31"/>
                      <a:pt x="21" y="32"/>
                    </a:cubicBezTo>
                    <a:cubicBezTo>
                      <a:pt x="18" y="32"/>
                      <a:pt x="18" y="31"/>
                      <a:pt x="17" y="30"/>
                    </a:cubicBezTo>
                    <a:cubicBezTo>
                      <a:pt x="17" y="30"/>
                      <a:pt x="16" y="31"/>
                      <a:pt x="16" y="32"/>
                    </a:cubicBezTo>
                    <a:cubicBezTo>
                      <a:pt x="14" y="31"/>
                      <a:pt x="12" y="28"/>
                      <a:pt x="12" y="28"/>
                    </a:cubicBezTo>
                    <a:cubicBezTo>
                      <a:pt x="8" y="32"/>
                      <a:pt x="8" y="45"/>
                      <a:pt x="4" y="45"/>
                    </a:cubicBezTo>
                    <a:cubicBezTo>
                      <a:pt x="0" y="45"/>
                      <a:pt x="4" y="37"/>
                      <a:pt x="4" y="36"/>
                    </a:cubicBezTo>
                    <a:cubicBezTo>
                      <a:pt x="4" y="35"/>
                      <a:pt x="2" y="33"/>
                      <a:pt x="2" y="32"/>
                    </a:cubicBezTo>
                    <a:cubicBezTo>
                      <a:pt x="2" y="28"/>
                      <a:pt x="4" y="26"/>
                      <a:pt x="5" y="22"/>
                    </a:cubicBezTo>
                    <a:cubicBezTo>
                      <a:pt x="13" y="22"/>
                      <a:pt x="11" y="14"/>
                      <a:pt x="19" y="14"/>
                    </a:cubicBezTo>
                    <a:cubicBezTo>
                      <a:pt x="24" y="14"/>
                      <a:pt x="23" y="20"/>
                      <a:pt x="26" y="20"/>
                    </a:cubicBezTo>
                    <a:cubicBezTo>
                      <a:pt x="27" y="20"/>
                      <a:pt x="27" y="20"/>
                      <a:pt x="28" y="20"/>
                    </a:cubicBezTo>
                    <a:cubicBezTo>
                      <a:pt x="28" y="18"/>
                      <a:pt x="30" y="16"/>
                      <a:pt x="32" y="15"/>
                    </a:cubicBezTo>
                    <a:cubicBezTo>
                      <a:pt x="32" y="10"/>
                      <a:pt x="39" y="12"/>
                      <a:pt x="41" y="9"/>
                    </a:cubicBezTo>
                    <a:cubicBezTo>
                      <a:pt x="42" y="7"/>
                      <a:pt x="42" y="1"/>
                      <a:pt x="42" y="0"/>
                    </a:cubicBezTo>
                    <a:cubicBezTo>
                      <a:pt x="45" y="0"/>
                      <a:pt x="47" y="2"/>
                      <a:pt x="48" y="4"/>
                    </a:cubicBezTo>
                    <a:cubicBezTo>
                      <a:pt x="51" y="7"/>
                      <a:pt x="58" y="30"/>
                      <a:pt x="58" y="33"/>
                    </a:cubicBezTo>
                    <a:cubicBezTo>
                      <a:pt x="58" y="37"/>
                      <a:pt x="53" y="39"/>
                      <a:pt x="53" y="46"/>
                    </a:cubicBezTo>
                    <a:cubicBezTo>
                      <a:pt x="51" y="46"/>
                      <a:pt x="48" y="37"/>
                      <a:pt x="48" y="36"/>
                    </a:cubicBezTo>
                    <a:lnTo>
                      <a:pt x="48" y="38"/>
                    </a:lnTo>
                    <a:close/>
                  </a:path>
                </a:pathLst>
              </a:custGeom>
              <a:grpFill/>
              <a:ln w="9525">
                <a:noFill/>
                <a:round/>
              </a:ln>
            </p:spPr>
            <p:txBody>
              <a:bodyPr vert="horz" wrap="square" lIns="121920" tIns="60960" rIns="121920" bIns="60960" numCol="1" anchor="t" anchorCtr="0" compatLnSpc="1"/>
              <a:lstStyle/>
              <a:p>
                <a:endParaRPr lang="en-US" sz="3555"/>
              </a:p>
            </p:txBody>
          </p:sp>
          <p:sp>
            <p:nvSpPr>
              <p:cNvPr id="119" name="Freeform 120"/>
              <p:cNvSpPr/>
              <p:nvPr/>
            </p:nvSpPr>
            <p:spPr bwMode="auto">
              <a:xfrm>
                <a:off x="6354763" y="2690813"/>
                <a:ext cx="36513" cy="39688"/>
              </a:xfrm>
              <a:custGeom>
                <a:avLst/>
                <a:gdLst/>
                <a:ahLst/>
                <a:cxnLst>
                  <a:cxn ang="0">
                    <a:pos x="3" y="29"/>
                  </a:cxn>
                  <a:cxn ang="0">
                    <a:pos x="0" y="29"/>
                  </a:cxn>
                  <a:cxn ang="0">
                    <a:pos x="22" y="5"/>
                  </a:cxn>
                  <a:cxn ang="0">
                    <a:pos x="25" y="0"/>
                  </a:cxn>
                  <a:cxn ang="0">
                    <a:pos x="28" y="6"/>
                  </a:cxn>
                  <a:cxn ang="0">
                    <a:pos x="24" y="9"/>
                  </a:cxn>
                  <a:cxn ang="0">
                    <a:pos x="17" y="13"/>
                  </a:cxn>
                  <a:cxn ang="0">
                    <a:pos x="3" y="29"/>
                  </a:cxn>
                </a:cxnLst>
                <a:rect l="0" t="0" r="r" b="b"/>
                <a:pathLst>
                  <a:path w="28" h="29">
                    <a:moveTo>
                      <a:pt x="3" y="29"/>
                    </a:moveTo>
                    <a:cubicBezTo>
                      <a:pt x="0" y="29"/>
                      <a:pt x="0" y="29"/>
                      <a:pt x="0" y="29"/>
                    </a:cubicBezTo>
                    <a:cubicBezTo>
                      <a:pt x="4" y="18"/>
                      <a:pt x="18" y="13"/>
                      <a:pt x="22" y="5"/>
                    </a:cubicBezTo>
                    <a:cubicBezTo>
                      <a:pt x="23" y="3"/>
                      <a:pt x="23" y="1"/>
                      <a:pt x="25" y="0"/>
                    </a:cubicBezTo>
                    <a:cubicBezTo>
                      <a:pt x="24" y="4"/>
                      <a:pt x="26" y="5"/>
                      <a:pt x="28" y="6"/>
                    </a:cubicBezTo>
                    <a:cubicBezTo>
                      <a:pt x="26" y="8"/>
                      <a:pt x="26" y="9"/>
                      <a:pt x="24" y="9"/>
                    </a:cubicBezTo>
                    <a:cubicBezTo>
                      <a:pt x="23" y="12"/>
                      <a:pt x="20" y="13"/>
                      <a:pt x="17" y="13"/>
                    </a:cubicBezTo>
                    <a:cubicBezTo>
                      <a:pt x="15" y="22"/>
                      <a:pt x="8" y="26"/>
                      <a:pt x="3" y="2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0" name="Freeform 121"/>
              <p:cNvSpPr/>
              <p:nvPr/>
            </p:nvSpPr>
            <p:spPr bwMode="auto">
              <a:xfrm>
                <a:off x="6383338" y="2563813"/>
                <a:ext cx="71438" cy="101600"/>
              </a:xfrm>
              <a:custGeom>
                <a:avLst/>
                <a:gdLst/>
                <a:ahLst/>
                <a:cxnLst>
                  <a:cxn ang="0">
                    <a:pos x="4" y="31"/>
                  </a:cxn>
                  <a:cxn ang="0">
                    <a:pos x="6" y="20"/>
                  </a:cxn>
                  <a:cxn ang="0">
                    <a:pos x="5" y="7"/>
                  </a:cxn>
                  <a:cxn ang="0">
                    <a:pos x="9" y="0"/>
                  </a:cxn>
                  <a:cxn ang="0">
                    <a:pos x="16" y="7"/>
                  </a:cxn>
                  <a:cxn ang="0">
                    <a:pos x="21" y="3"/>
                  </a:cxn>
                  <a:cxn ang="0">
                    <a:pos x="22" y="5"/>
                  </a:cxn>
                  <a:cxn ang="0">
                    <a:pos x="23" y="8"/>
                  </a:cxn>
                  <a:cxn ang="0">
                    <a:pos x="28" y="25"/>
                  </a:cxn>
                  <a:cxn ang="0">
                    <a:pos x="20" y="42"/>
                  </a:cxn>
                  <a:cxn ang="0">
                    <a:pos x="30" y="59"/>
                  </a:cxn>
                  <a:cxn ang="0">
                    <a:pos x="30" y="58"/>
                  </a:cxn>
                  <a:cxn ang="0">
                    <a:pos x="34" y="55"/>
                  </a:cxn>
                  <a:cxn ang="0">
                    <a:pos x="43" y="64"/>
                  </a:cxn>
                  <a:cxn ang="0">
                    <a:pos x="46" y="61"/>
                  </a:cxn>
                  <a:cxn ang="0">
                    <a:pos x="49" y="62"/>
                  </a:cxn>
                  <a:cxn ang="0">
                    <a:pos x="46" y="66"/>
                  </a:cxn>
                  <a:cxn ang="0">
                    <a:pos x="49" y="66"/>
                  </a:cxn>
                  <a:cxn ang="0">
                    <a:pos x="54" y="71"/>
                  </a:cxn>
                  <a:cxn ang="0">
                    <a:pos x="54" y="74"/>
                  </a:cxn>
                  <a:cxn ang="0">
                    <a:pos x="53" y="76"/>
                  </a:cxn>
                  <a:cxn ang="0">
                    <a:pos x="51" y="73"/>
                  </a:cxn>
                  <a:cxn ang="0">
                    <a:pos x="36" y="61"/>
                  </a:cxn>
                  <a:cxn ang="0">
                    <a:pos x="37" y="69"/>
                  </a:cxn>
                  <a:cxn ang="0">
                    <a:pos x="25" y="60"/>
                  </a:cxn>
                  <a:cxn ang="0">
                    <a:pos x="19" y="62"/>
                  </a:cxn>
                  <a:cxn ang="0">
                    <a:pos x="13" y="57"/>
                  </a:cxn>
                  <a:cxn ang="0">
                    <a:pos x="15" y="53"/>
                  </a:cxn>
                  <a:cxn ang="0">
                    <a:pos x="15" y="49"/>
                  </a:cxn>
                  <a:cxn ang="0">
                    <a:pos x="13" y="49"/>
                  </a:cxn>
                  <a:cxn ang="0">
                    <a:pos x="10" y="51"/>
                  </a:cxn>
                  <a:cxn ang="0">
                    <a:pos x="1" y="44"/>
                  </a:cxn>
                  <a:cxn ang="0">
                    <a:pos x="4" y="31"/>
                  </a:cxn>
                </a:cxnLst>
                <a:rect l="0" t="0" r="r" b="b"/>
                <a:pathLst>
                  <a:path w="54" h="76">
                    <a:moveTo>
                      <a:pt x="4" y="31"/>
                    </a:moveTo>
                    <a:cubicBezTo>
                      <a:pt x="6" y="28"/>
                      <a:pt x="6" y="23"/>
                      <a:pt x="6" y="20"/>
                    </a:cubicBezTo>
                    <a:cubicBezTo>
                      <a:pt x="7" y="15"/>
                      <a:pt x="5" y="12"/>
                      <a:pt x="5" y="7"/>
                    </a:cubicBezTo>
                    <a:cubicBezTo>
                      <a:pt x="5" y="3"/>
                      <a:pt x="6" y="0"/>
                      <a:pt x="9" y="0"/>
                    </a:cubicBezTo>
                    <a:cubicBezTo>
                      <a:pt x="13" y="0"/>
                      <a:pt x="12" y="7"/>
                      <a:pt x="16" y="7"/>
                    </a:cubicBezTo>
                    <a:cubicBezTo>
                      <a:pt x="18" y="7"/>
                      <a:pt x="20" y="4"/>
                      <a:pt x="21" y="3"/>
                    </a:cubicBezTo>
                    <a:cubicBezTo>
                      <a:pt x="21" y="3"/>
                      <a:pt x="22" y="4"/>
                      <a:pt x="22" y="5"/>
                    </a:cubicBezTo>
                    <a:cubicBezTo>
                      <a:pt x="22" y="6"/>
                      <a:pt x="23" y="7"/>
                      <a:pt x="23" y="8"/>
                    </a:cubicBezTo>
                    <a:cubicBezTo>
                      <a:pt x="23" y="13"/>
                      <a:pt x="28" y="18"/>
                      <a:pt x="28" y="25"/>
                    </a:cubicBezTo>
                    <a:cubicBezTo>
                      <a:pt x="28" y="33"/>
                      <a:pt x="20" y="34"/>
                      <a:pt x="20" y="42"/>
                    </a:cubicBezTo>
                    <a:cubicBezTo>
                      <a:pt x="20" y="48"/>
                      <a:pt x="26" y="57"/>
                      <a:pt x="30" y="59"/>
                    </a:cubicBezTo>
                    <a:cubicBezTo>
                      <a:pt x="30" y="59"/>
                      <a:pt x="30" y="58"/>
                      <a:pt x="30" y="58"/>
                    </a:cubicBezTo>
                    <a:cubicBezTo>
                      <a:pt x="30" y="56"/>
                      <a:pt x="32" y="54"/>
                      <a:pt x="34" y="55"/>
                    </a:cubicBezTo>
                    <a:cubicBezTo>
                      <a:pt x="39" y="55"/>
                      <a:pt x="40" y="63"/>
                      <a:pt x="43" y="64"/>
                    </a:cubicBezTo>
                    <a:cubicBezTo>
                      <a:pt x="44" y="64"/>
                      <a:pt x="45" y="61"/>
                      <a:pt x="46" y="61"/>
                    </a:cubicBezTo>
                    <a:cubicBezTo>
                      <a:pt x="47" y="61"/>
                      <a:pt x="48" y="62"/>
                      <a:pt x="49" y="62"/>
                    </a:cubicBezTo>
                    <a:cubicBezTo>
                      <a:pt x="48" y="64"/>
                      <a:pt x="46" y="64"/>
                      <a:pt x="46" y="66"/>
                    </a:cubicBezTo>
                    <a:cubicBezTo>
                      <a:pt x="46" y="67"/>
                      <a:pt x="48" y="67"/>
                      <a:pt x="49" y="66"/>
                    </a:cubicBezTo>
                    <a:cubicBezTo>
                      <a:pt x="49" y="69"/>
                      <a:pt x="51" y="71"/>
                      <a:pt x="54" y="71"/>
                    </a:cubicBezTo>
                    <a:cubicBezTo>
                      <a:pt x="54" y="72"/>
                      <a:pt x="54" y="73"/>
                      <a:pt x="54" y="74"/>
                    </a:cubicBezTo>
                    <a:cubicBezTo>
                      <a:pt x="54" y="75"/>
                      <a:pt x="53" y="76"/>
                      <a:pt x="53" y="76"/>
                    </a:cubicBezTo>
                    <a:cubicBezTo>
                      <a:pt x="51" y="76"/>
                      <a:pt x="51" y="74"/>
                      <a:pt x="51" y="73"/>
                    </a:cubicBezTo>
                    <a:cubicBezTo>
                      <a:pt x="48" y="69"/>
                      <a:pt x="39" y="65"/>
                      <a:pt x="36" y="61"/>
                    </a:cubicBezTo>
                    <a:cubicBezTo>
                      <a:pt x="34" y="64"/>
                      <a:pt x="35" y="66"/>
                      <a:pt x="37" y="69"/>
                    </a:cubicBezTo>
                    <a:cubicBezTo>
                      <a:pt x="31" y="69"/>
                      <a:pt x="31" y="60"/>
                      <a:pt x="25" y="60"/>
                    </a:cubicBezTo>
                    <a:cubicBezTo>
                      <a:pt x="23" y="60"/>
                      <a:pt x="21" y="62"/>
                      <a:pt x="19" y="62"/>
                    </a:cubicBezTo>
                    <a:cubicBezTo>
                      <a:pt x="16" y="62"/>
                      <a:pt x="13" y="59"/>
                      <a:pt x="13" y="57"/>
                    </a:cubicBezTo>
                    <a:cubicBezTo>
                      <a:pt x="13" y="55"/>
                      <a:pt x="14" y="53"/>
                      <a:pt x="15" y="53"/>
                    </a:cubicBezTo>
                    <a:cubicBezTo>
                      <a:pt x="15" y="49"/>
                      <a:pt x="15" y="49"/>
                      <a:pt x="15" y="49"/>
                    </a:cubicBezTo>
                    <a:cubicBezTo>
                      <a:pt x="13" y="49"/>
                      <a:pt x="13" y="49"/>
                      <a:pt x="13" y="49"/>
                    </a:cubicBezTo>
                    <a:cubicBezTo>
                      <a:pt x="12" y="50"/>
                      <a:pt x="11" y="51"/>
                      <a:pt x="10" y="51"/>
                    </a:cubicBezTo>
                    <a:cubicBezTo>
                      <a:pt x="8" y="51"/>
                      <a:pt x="1" y="47"/>
                      <a:pt x="1" y="44"/>
                    </a:cubicBezTo>
                    <a:cubicBezTo>
                      <a:pt x="1" y="38"/>
                      <a:pt x="0" y="30"/>
                      <a:pt x="4"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1" name="Freeform 122"/>
              <p:cNvSpPr/>
              <p:nvPr/>
            </p:nvSpPr>
            <p:spPr bwMode="auto">
              <a:xfrm>
                <a:off x="6457950" y="2665413"/>
                <a:ext cx="23813" cy="41275"/>
              </a:xfrm>
              <a:custGeom>
                <a:avLst/>
                <a:gdLst/>
                <a:ahLst/>
                <a:cxnLst>
                  <a:cxn ang="0">
                    <a:pos x="16" y="20"/>
                  </a:cxn>
                  <a:cxn ang="0">
                    <a:pos x="10" y="20"/>
                  </a:cxn>
                  <a:cxn ang="0">
                    <a:pos x="14" y="28"/>
                  </a:cxn>
                  <a:cxn ang="0">
                    <a:pos x="14" y="30"/>
                  </a:cxn>
                  <a:cxn ang="0">
                    <a:pos x="10" y="30"/>
                  </a:cxn>
                  <a:cxn ang="0">
                    <a:pos x="8" y="25"/>
                  </a:cxn>
                  <a:cxn ang="0">
                    <a:pos x="8" y="23"/>
                  </a:cxn>
                  <a:cxn ang="0">
                    <a:pos x="2" y="17"/>
                  </a:cxn>
                  <a:cxn ang="0">
                    <a:pos x="2" y="15"/>
                  </a:cxn>
                  <a:cxn ang="0">
                    <a:pos x="8" y="15"/>
                  </a:cxn>
                  <a:cxn ang="0">
                    <a:pos x="10" y="13"/>
                  </a:cxn>
                  <a:cxn ang="0">
                    <a:pos x="0" y="2"/>
                  </a:cxn>
                  <a:cxn ang="0">
                    <a:pos x="4" y="0"/>
                  </a:cxn>
                  <a:cxn ang="0">
                    <a:pos x="13" y="2"/>
                  </a:cxn>
                  <a:cxn ang="0">
                    <a:pos x="13" y="6"/>
                  </a:cxn>
                  <a:cxn ang="0">
                    <a:pos x="15" y="6"/>
                  </a:cxn>
                  <a:cxn ang="0">
                    <a:pos x="15" y="12"/>
                  </a:cxn>
                  <a:cxn ang="0">
                    <a:pos x="18" y="15"/>
                  </a:cxn>
                  <a:cxn ang="0">
                    <a:pos x="16" y="20"/>
                  </a:cxn>
                </a:cxnLst>
                <a:rect l="0" t="0" r="r" b="b"/>
                <a:pathLst>
                  <a:path w="18" h="30">
                    <a:moveTo>
                      <a:pt x="16" y="20"/>
                    </a:moveTo>
                    <a:cubicBezTo>
                      <a:pt x="10" y="20"/>
                      <a:pt x="10" y="20"/>
                      <a:pt x="10" y="20"/>
                    </a:cubicBezTo>
                    <a:cubicBezTo>
                      <a:pt x="11" y="23"/>
                      <a:pt x="12" y="27"/>
                      <a:pt x="14" y="28"/>
                    </a:cubicBezTo>
                    <a:cubicBezTo>
                      <a:pt x="14" y="30"/>
                      <a:pt x="14" y="30"/>
                      <a:pt x="14" y="30"/>
                    </a:cubicBezTo>
                    <a:cubicBezTo>
                      <a:pt x="13" y="30"/>
                      <a:pt x="11" y="30"/>
                      <a:pt x="10" y="30"/>
                    </a:cubicBezTo>
                    <a:cubicBezTo>
                      <a:pt x="7" y="30"/>
                      <a:pt x="7" y="27"/>
                      <a:pt x="8" y="25"/>
                    </a:cubicBezTo>
                    <a:cubicBezTo>
                      <a:pt x="8" y="23"/>
                      <a:pt x="8" y="23"/>
                      <a:pt x="8" y="23"/>
                    </a:cubicBezTo>
                    <a:cubicBezTo>
                      <a:pt x="5" y="23"/>
                      <a:pt x="3" y="19"/>
                      <a:pt x="2" y="17"/>
                    </a:cubicBezTo>
                    <a:cubicBezTo>
                      <a:pt x="2" y="15"/>
                      <a:pt x="2" y="15"/>
                      <a:pt x="2" y="15"/>
                    </a:cubicBezTo>
                    <a:cubicBezTo>
                      <a:pt x="4" y="15"/>
                      <a:pt x="7" y="15"/>
                      <a:pt x="8" y="15"/>
                    </a:cubicBezTo>
                    <a:cubicBezTo>
                      <a:pt x="8" y="15"/>
                      <a:pt x="10" y="14"/>
                      <a:pt x="10" y="13"/>
                    </a:cubicBezTo>
                    <a:cubicBezTo>
                      <a:pt x="10" y="8"/>
                      <a:pt x="1" y="5"/>
                      <a:pt x="0" y="2"/>
                    </a:cubicBezTo>
                    <a:cubicBezTo>
                      <a:pt x="1" y="1"/>
                      <a:pt x="3" y="0"/>
                      <a:pt x="4" y="0"/>
                    </a:cubicBezTo>
                    <a:cubicBezTo>
                      <a:pt x="7" y="0"/>
                      <a:pt x="9" y="2"/>
                      <a:pt x="13" y="2"/>
                    </a:cubicBezTo>
                    <a:cubicBezTo>
                      <a:pt x="13" y="3"/>
                      <a:pt x="13" y="5"/>
                      <a:pt x="13" y="6"/>
                    </a:cubicBezTo>
                    <a:cubicBezTo>
                      <a:pt x="13" y="6"/>
                      <a:pt x="14" y="6"/>
                      <a:pt x="15" y="6"/>
                    </a:cubicBezTo>
                    <a:cubicBezTo>
                      <a:pt x="15" y="8"/>
                      <a:pt x="15" y="12"/>
                      <a:pt x="15" y="12"/>
                    </a:cubicBezTo>
                    <a:cubicBezTo>
                      <a:pt x="15" y="12"/>
                      <a:pt x="18" y="15"/>
                      <a:pt x="18" y="15"/>
                    </a:cubicBezTo>
                    <a:cubicBezTo>
                      <a:pt x="18" y="18"/>
                      <a:pt x="17" y="19"/>
                      <a:pt x="16"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2" name="Freeform 123"/>
              <p:cNvSpPr/>
              <p:nvPr/>
            </p:nvSpPr>
            <p:spPr bwMode="auto">
              <a:xfrm>
                <a:off x="6423025" y="2676525"/>
                <a:ext cx="19050" cy="25400"/>
              </a:xfrm>
              <a:custGeom>
                <a:avLst/>
                <a:gdLst/>
                <a:ahLst/>
                <a:cxnLst>
                  <a:cxn ang="0">
                    <a:pos x="3" y="1"/>
                  </a:cxn>
                  <a:cxn ang="0">
                    <a:pos x="14" y="7"/>
                  </a:cxn>
                  <a:cxn ang="0">
                    <a:pos x="1" y="19"/>
                  </a:cxn>
                  <a:cxn ang="0">
                    <a:pos x="0" y="2"/>
                  </a:cxn>
                  <a:cxn ang="0">
                    <a:pos x="2" y="0"/>
                  </a:cxn>
                  <a:cxn ang="0">
                    <a:pos x="5" y="2"/>
                  </a:cxn>
                  <a:cxn ang="0">
                    <a:pos x="3" y="1"/>
                  </a:cxn>
                </a:cxnLst>
                <a:rect l="0" t="0" r="r" b="b"/>
                <a:pathLst>
                  <a:path w="14" h="19">
                    <a:moveTo>
                      <a:pt x="3" y="1"/>
                    </a:moveTo>
                    <a:cubicBezTo>
                      <a:pt x="4" y="3"/>
                      <a:pt x="14" y="4"/>
                      <a:pt x="14" y="7"/>
                    </a:cubicBezTo>
                    <a:cubicBezTo>
                      <a:pt x="14" y="14"/>
                      <a:pt x="5" y="17"/>
                      <a:pt x="1" y="19"/>
                    </a:cubicBezTo>
                    <a:cubicBezTo>
                      <a:pt x="1" y="13"/>
                      <a:pt x="0" y="6"/>
                      <a:pt x="0" y="2"/>
                    </a:cubicBezTo>
                    <a:cubicBezTo>
                      <a:pt x="0" y="1"/>
                      <a:pt x="2" y="0"/>
                      <a:pt x="2" y="0"/>
                    </a:cubicBezTo>
                    <a:cubicBezTo>
                      <a:pt x="3" y="0"/>
                      <a:pt x="4" y="2"/>
                      <a:pt x="5" y="2"/>
                    </a:cubicBezTo>
                    <a:lnTo>
                      <a:pt x="3" y="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23" name="Freeform 124"/>
              <p:cNvSpPr/>
              <p:nvPr/>
            </p:nvSpPr>
            <p:spPr bwMode="auto">
              <a:xfrm>
                <a:off x="6432550" y="2692400"/>
                <a:ext cx="19050" cy="31750"/>
              </a:xfrm>
              <a:custGeom>
                <a:avLst/>
                <a:gdLst/>
                <a:ahLst/>
                <a:cxnLst>
                  <a:cxn ang="0">
                    <a:pos x="14" y="5"/>
                  </a:cxn>
                  <a:cxn ang="0">
                    <a:pos x="9" y="17"/>
                  </a:cxn>
                  <a:cxn ang="0">
                    <a:pos x="11" y="22"/>
                  </a:cxn>
                  <a:cxn ang="0">
                    <a:pos x="9" y="24"/>
                  </a:cxn>
                  <a:cxn ang="0">
                    <a:pos x="0" y="14"/>
                  </a:cxn>
                  <a:cxn ang="0">
                    <a:pos x="4" y="12"/>
                  </a:cxn>
                  <a:cxn ang="0">
                    <a:pos x="8" y="1"/>
                  </a:cxn>
                  <a:cxn ang="0">
                    <a:pos x="14" y="5"/>
                  </a:cxn>
                </a:cxnLst>
                <a:rect l="0" t="0" r="r" b="b"/>
                <a:pathLst>
                  <a:path w="14" h="24">
                    <a:moveTo>
                      <a:pt x="14" y="5"/>
                    </a:moveTo>
                    <a:cubicBezTo>
                      <a:pt x="14" y="10"/>
                      <a:pt x="10" y="13"/>
                      <a:pt x="9" y="17"/>
                    </a:cubicBezTo>
                    <a:cubicBezTo>
                      <a:pt x="9" y="21"/>
                      <a:pt x="11" y="20"/>
                      <a:pt x="11" y="22"/>
                    </a:cubicBezTo>
                    <a:cubicBezTo>
                      <a:pt x="11" y="23"/>
                      <a:pt x="10" y="24"/>
                      <a:pt x="9" y="24"/>
                    </a:cubicBezTo>
                    <a:cubicBezTo>
                      <a:pt x="7" y="24"/>
                      <a:pt x="0" y="17"/>
                      <a:pt x="0" y="14"/>
                    </a:cubicBezTo>
                    <a:cubicBezTo>
                      <a:pt x="0" y="13"/>
                      <a:pt x="3" y="12"/>
                      <a:pt x="4" y="12"/>
                    </a:cubicBezTo>
                    <a:cubicBezTo>
                      <a:pt x="4" y="11"/>
                      <a:pt x="6" y="1"/>
                      <a:pt x="8" y="1"/>
                    </a:cubicBezTo>
                    <a:cubicBezTo>
                      <a:pt x="12" y="0"/>
                      <a:pt x="14" y="3"/>
                      <a:pt x="14"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4" name="Freeform 125"/>
              <p:cNvSpPr/>
              <p:nvPr/>
            </p:nvSpPr>
            <p:spPr bwMode="auto">
              <a:xfrm>
                <a:off x="6450013" y="2693988"/>
                <a:ext cx="7938" cy="20638"/>
              </a:xfrm>
              <a:custGeom>
                <a:avLst/>
                <a:gdLst/>
                <a:ahLst/>
                <a:cxnLst>
                  <a:cxn ang="0">
                    <a:pos x="7" y="0"/>
                  </a:cxn>
                  <a:cxn ang="0">
                    <a:pos x="2" y="15"/>
                  </a:cxn>
                  <a:cxn ang="0">
                    <a:pos x="0" y="15"/>
                  </a:cxn>
                  <a:cxn ang="0">
                    <a:pos x="4" y="0"/>
                  </a:cxn>
                  <a:cxn ang="0">
                    <a:pos x="7" y="0"/>
                  </a:cxn>
                </a:cxnLst>
                <a:rect l="0" t="0" r="r" b="b"/>
                <a:pathLst>
                  <a:path w="7" h="15">
                    <a:moveTo>
                      <a:pt x="7" y="0"/>
                    </a:moveTo>
                    <a:cubicBezTo>
                      <a:pt x="7" y="7"/>
                      <a:pt x="2" y="9"/>
                      <a:pt x="2" y="15"/>
                    </a:cubicBezTo>
                    <a:cubicBezTo>
                      <a:pt x="2" y="15"/>
                      <a:pt x="0" y="15"/>
                      <a:pt x="0" y="15"/>
                    </a:cubicBezTo>
                    <a:cubicBezTo>
                      <a:pt x="1" y="10"/>
                      <a:pt x="4" y="7"/>
                      <a:pt x="4" y="0"/>
                    </a:cubicBezTo>
                    <a:cubicBezTo>
                      <a:pt x="5" y="0"/>
                      <a:pt x="6" y="0"/>
                      <a:pt x="7"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5" name="Freeform 126"/>
              <p:cNvSpPr/>
              <p:nvPr/>
            </p:nvSpPr>
            <p:spPr bwMode="auto">
              <a:xfrm>
                <a:off x="6454775" y="2706688"/>
                <a:ext cx="11113" cy="11113"/>
              </a:xfrm>
              <a:custGeom>
                <a:avLst/>
                <a:gdLst/>
                <a:ahLst/>
                <a:cxnLst>
                  <a:cxn ang="0">
                    <a:pos x="8" y="0"/>
                  </a:cxn>
                  <a:cxn ang="0">
                    <a:pos x="2" y="8"/>
                  </a:cxn>
                  <a:cxn ang="0">
                    <a:pos x="0" y="6"/>
                  </a:cxn>
                  <a:cxn ang="0">
                    <a:pos x="3" y="0"/>
                  </a:cxn>
                  <a:cxn ang="0">
                    <a:pos x="8" y="0"/>
                  </a:cxn>
                </a:cxnLst>
                <a:rect l="0" t="0" r="r" b="b"/>
                <a:pathLst>
                  <a:path w="8" h="8">
                    <a:moveTo>
                      <a:pt x="8" y="0"/>
                    </a:moveTo>
                    <a:cubicBezTo>
                      <a:pt x="8" y="4"/>
                      <a:pt x="6" y="8"/>
                      <a:pt x="2" y="8"/>
                    </a:cubicBezTo>
                    <a:cubicBezTo>
                      <a:pt x="1" y="8"/>
                      <a:pt x="0" y="6"/>
                      <a:pt x="0" y="6"/>
                    </a:cubicBezTo>
                    <a:cubicBezTo>
                      <a:pt x="0" y="3"/>
                      <a:pt x="2" y="2"/>
                      <a:pt x="3" y="0"/>
                    </a:cubicBezTo>
                    <a:cubicBezTo>
                      <a:pt x="5" y="1"/>
                      <a:pt x="7" y="1"/>
                      <a:pt x="8"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6" name="Freeform 127"/>
              <p:cNvSpPr/>
              <p:nvPr/>
            </p:nvSpPr>
            <p:spPr bwMode="auto">
              <a:xfrm>
                <a:off x="6442075" y="2665413"/>
                <a:ext cx="12700" cy="17463"/>
              </a:xfrm>
              <a:custGeom>
                <a:avLst/>
                <a:gdLst/>
                <a:ahLst/>
                <a:cxnLst>
                  <a:cxn ang="0">
                    <a:pos x="0" y="6"/>
                  </a:cxn>
                  <a:cxn ang="0">
                    <a:pos x="0" y="0"/>
                  </a:cxn>
                  <a:cxn ang="0">
                    <a:pos x="4" y="0"/>
                  </a:cxn>
                  <a:cxn ang="0">
                    <a:pos x="10" y="10"/>
                  </a:cxn>
                  <a:cxn ang="0">
                    <a:pos x="6" y="6"/>
                  </a:cxn>
                  <a:cxn ang="0">
                    <a:pos x="0" y="6"/>
                  </a:cxn>
                </a:cxnLst>
                <a:rect l="0" t="0" r="r" b="b"/>
                <a:pathLst>
                  <a:path w="10" h="12">
                    <a:moveTo>
                      <a:pt x="0" y="6"/>
                    </a:moveTo>
                    <a:cubicBezTo>
                      <a:pt x="0" y="3"/>
                      <a:pt x="0" y="2"/>
                      <a:pt x="0" y="0"/>
                    </a:cubicBezTo>
                    <a:cubicBezTo>
                      <a:pt x="4" y="0"/>
                      <a:pt x="4" y="0"/>
                      <a:pt x="4" y="0"/>
                    </a:cubicBezTo>
                    <a:cubicBezTo>
                      <a:pt x="5" y="4"/>
                      <a:pt x="10" y="5"/>
                      <a:pt x="10" y="10"/>
                    </a:cubicBezTo>
                    <a:cubicBezTo>
                      <a:pt x="10" y="12"/>
                      <a:pt x="6" y="8"/>
                      <a:pt x="6" y="6"/>
                    </a:cubicBezTo>
                    <a:cubicBezTo>
                      <a:pt x="4" y="5"/>
                      <a:pt x="2" y="6"/>
                      <a:pt x="0"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7" name="Freeform 128"/>
              <p:cNvSpPr/>
              <p:nvPr/>
            </p:nvSpPr>
            <p:spPr bwMode="auto">
              <a:xfrm>
                <a:off x="6397625" y="2649538"/>
                <a:ext cx="19050" cy="20638"/>
              </a:xfrm>
              <a:custGeom>
                <a:avLst/>
                <a:gdLst/>
                <a:ahLst/>
                <a:cxnLst>
                  <a:cxn ang="0">
                    <a:pos x="11" y="15"/>
                  </a:cxn>
                  <a:cxn ang="0">
                    <a:pos x="0" y="0"/>
                  </a:cxn>
                  <a:cxn ang="0">
                    <a:pos x="4" y="0"/>
                  </a:cxn>
                  <a:cxn ang="0">
                    <a:pos x="14" y="7"/>
                  </a:cxn>
                  <a:cxn ang="0">
                    <a:pos x="11" y="15"/>
                  </a:cxn>
                </a:cxnLst>
                <a:rect l="0" t="0" r="r" b="b"/>
                <a:pathLst>
                  <a:path w="15" h="15">
                    <a:moveTo>
                      <a:pt x="11" y="15"/>
                    </a:moveTo>
                    <a:cubicBezTo>
                      <a:pt x="9" y="15"/>
                      <a:pt x="0" y="0"/>
                      <a:pt x="0" y="0"/>
                    </a:cubicBezTo>
                    <a:cubicBezTo>
                      <a:pt x="4" y="0"/>
                      <a:pt x="4" y="0"/>
                      <a:pt x="4" y="0"/>
                    </a:cubicBezTo>
                    <a:cubicBezTo>
                      <a:pt x="8" y="3"/>
                      <a:pt x="13" y="2"/>
                      <a:pt x="14" y="7"/>
                    </a:cubicBezTo>
                    <a:cubicBezTo>
                      <a:pt x="15" y="10"/>
                      <a:pt x="13" y="15"/>
                      <a:pt x="11"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8" name="Freeform 129"/>
              <p:cNvSpPr/>
              <p:nvPr/>
            </p:nvSpPr>
            <p:spPr bwMode="auto">
              <a:xfrm>
                <a:off x="6416675" y="2652713"/>
                <a:ext cx="6350" cy="1588"/>
              </a:xfrm>
              <a:custGeom>
                <a:avLst/>
                <a:gdLst/>
                <a:ahLst/>
                <a:cxnLst>
                  <a:cxn ang="0">
                    <a:pos x="0" y="0"/>
                  </a:cxn>
                  <a:cxn ang="0">
                    <a:pos x="4" y="1"/>
                  </a:cxn>
                  <a:cxn ang="0">
                    <a:pos x="0" y="0"/>
                  </a:cxn>
                </a:cxnLst>
                <a:rect l="0" t="0" r="r" b="b"/>
                <a:pathLst>
                  <a:path w="4" h="1">
                    <a:moveTo>
                      <a:pt x="0" y="0"/>
                    </a:moveTo>
                    <a:cubicBezTo>
                      <a:pt x="1" y="1"/>
                      <a:pt x="3" y="1"/>
                      <a:pt x="4" y="1"/>
                    </a:cubicBezTo>
                    <a:cubicBezTo>
                      <a:pt x="3" y="0"/>
                      <a:pt x="1" y="0"/>
                      <a:pt x="0"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29" name="Freeform 130"/>
              <p:cNvSpPr/>
              <p:nvPr/>
            </p:nvSpPr>
            <p:spPr bwMode="auto">
              <a:xfrm>
                <a:off x="6388100" y="2441575"/>
                <a:ext cx="36513" cy="50800"/>
              </a:xfrm>
              <a:custGeom>
                <a:avLst/>
                <a:gdLst/>
                <a:ahLst/>
                <a:cxnLst>
                  <a:cxn ang="0">
                    <a:pos x="8" y="39"/>
                  </a:cxn>
                  <a:cxn ang="0">
                    <a:pos x="1" y="26"/>
                  </a:cxn>
                  <a:cxn ang="0">
                    <a:pos x="16" y="0"/>
                  </a:cxn>
                  <a:cxn ang="0">
                    <a:pos x="8" y="39"/>
                  </a:cxn>
                </a:cxnLst>
                <a:rect l="0" t="0" r="r" b="b"/>
                <a:pathLst>
                  <a:path w="27" h="39">
                    <a:moveTo>
                      <a:pt x="8" y="39"/>
                    </a:moveTo>
                    <a:cubicBezTo>
                      <a:pt x="0" y="39"/>
                      <a:pt x="1" y="33"/>
                      <a:pt x="1" y="26"/>
                    </a:cubicBezTo>
                    <a:cubicBezTo>
                      <a:pt x="1" y="17"/>
                      <a:pt x="10" y="0"/>
                      <a:pt x="16" y="0"/>
                    </a:cubicBezTo>
                    <a:cubicBezTo>
                      <a:pt x="27" y="0"/>
                      <a:pt x="18" y="39"/>
                      <a:pt x="8" y="3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0" name="Freeform 131"/>
              <p:cNvSpPr/>
              <p:nvPr/>
            </p:nvSpPr>
            <p:spPr bwMode="auto">
              <a:xfrm>
                <a:off x="6194425" y="2532063"/>
                <a:ext cx="41275" cy="34925"/>
              </a:xfrm>
              <a:custGeom>
                <a:avLst/>
                <a:gdLst/>
                <a:ahLst/>
                <a:cxnLst>
                  <a:cxn ang="0">
                    <a:pos x="2" y="11"/>
                  </a:cxn>
                  <a:cxn ang="0">
                    <a:pos x="26" y="0"/>
                  </a:cxn>
                  <a:cxn ang="0">
                    <a:pos x="31" y="7"/>
                  </a:cxn>
                  <a:cxn ang="0">
                    <a:pos x="11" y="27"/>
                  </a:cxn>
                  <a:cxn ang="0">
                    <a:pos x="2" y="18"/>
                  </a:cxn>
                  <a:cxn ang="0">
                    <a:pos x="2" y="11"/>
                  </a:cxn>
                </a:cxnLst>
                <a:rect l="0" t="0" r="r" b="b"/>
                <a:pathLst>
                  <a:path w="31" h="27">
                    <a:moveTo>
                      <a:pt x="2" y="11"/>
                    </a:moveTo>
                    <a:cubicBezTo>
                      <a:pt x="5" y="11"/>
                      <a:pt x="20" y="0"/>
                      <a:pt x="26" y="0"/>
                    </a:cubicBezTo>
                    <a:cubicBezTo>
                      <a:pt x="28" y="0"/>
                      <a:pt x="31" y="4"/>
                      <a:pt x="31" y="7"/>
                    </a:cubicBezTo>
                    <a:cubicBezTo>
                      <a:pt x="31" y="13"/>
                      <a:pt x="18" y="27"/>
                      <a:pt x="11" y="27"/>
                    </a:cubicBezTo>
                    <a:cubicBezTo>
                      <a:pt x="5" y="27"/>
                      <a:pt x="2" y="24"/>
                      <a:pt x="2" y="18"/>
                    </a:cubicBezTo>
                    <a:cubicBezTo>
                      <a:pt x="2" y="15"/>
                      <a:pt x="0" y="11"/>
                      <a:pt x="2" y="1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1" name="Freeform 132"/>
              <p:cNvSpPr/>
              <p:nvPr/>
            </p:nvSpPr>
            <p:spPr bwMode="auto">
              <a:xfrm>
                <a:off x="6015038" y="2476500"/>
                <a:ext cx="195263" cy="374650"/>
              </a:xfrm>
              <a:custGeom>
                <a:avLst/>
                <a:gdLst/>
                <a:ahLst/>
                <a:cxnLst>
                  <a:cxn ang="0">
                    <a:pos x="12" y="172"/>
                  </a:cxn>
                  <a:cxn ang="0">
                    <a:pos x="21" y="152"/>
                  </a:cxn>
                  <a:cxn ang="0">
                    <a:pos x="25" y="147"/>
                  </a:cxn>
                  <a:cxn ang="0">
                    <a:pos x="15" y="119"/>
                  </a:cxn>
                  <a:cxn ang="0">
                    <a:pos x="8" y="109"/>
                  </a:cxn>
                  <a:cxn ang="0">
                    <a:pos x="8" y="105"/>
                  </a:cxn>
                  <a:cxn ang="0">
                    <a:pos x="8" y="106"/>
                  </a:cxn>
                  <a:cxn ang="0">
                    <a:pos x="12" y="96"/>
                  </a:cxn>
                  <a:cxn ang="0">
                    <a:pos x="9" y="77"/>
                  </a:cxn>
                  <a:cxn ang="0">
                    <a:pos x="0" y="65"/>
                  </a:cxn>
                  <a:cxn ang="0">
                    <a:pos x="8" y="47"/>
                  </a:cxn>
                  <a:cxn ang="0">
                    <a:pos x="19" y="43"/>
                  </a:cxn>
                  <a:cxn ang="0">
                    <a:pos x="45" y="19"/>
                  </a:cxn>
                  <a:cxn ang="0">
                    <a:pos x="47" y="19"/>
                  </a:cxn>
                  <a:cxn ang="0">
                    <a:pos x="50" y="24"/>
                  </a:cxn>
                  <a:cxn ang="0">
                    <a:pos x="52" y="20"/>
                  </a:cxn>
                  <a:cxn ang="0">
                    <a:pos x="52" y="9"/>
                  </a:cxn>
                  <a:cxn ang="0">
                    <a:pos x="64" y="6"/>
                  </a:cxn>
                  <a:cxn ang="0">
                    <a:pos x="78" y="6"/>
                  </a:cxn>
                  <a:cxn ang="0">
                    <a:pos x="96" y="0"/>
                  </a:cxn>
                  <a:cxn ang="0">
                    <a:pos x="115" y="5"/>
                  </a:cxn>
                  <a:cxn ang="0">
                    <a:pos x="130" y="22"/>
                  </a:cxn>
                  <a:cxn ang="0">
                    <a:pos x="100" y="58"/>
                  </a:cxn>
                  <a:cxn ang="0">
                    <a:pos x="104" y="64"/>
                  </a:cxn>
                  <a:cxn ang="0">
                    <a:pos x="129" y="93"/>
                  </a:cxn>
                  <a:cxn ang="0">
                    <a:pos x="147" y="134"/>
                  </a:cxn>
                  <a:cxn ang="0">
                    <a:pos x="142" y="156"/>
                  </a:cxn>
                  <a:cxn ang="0">
                    <a:pos x="115" y="170"/>
                  </a:cxn>
                  <a:cxn ang="0">
                    <a:pos x="105" y="180"/>
                  </a:cxn>
                  <a:cxn ang="0">
                    <a:pos x="104" y="176"/>
                  </a:cxn>
                  <a:cxn ang="0">
                    <a:pos x="104" y="181"/>
                  </a:cxn>
                  <a:cxn ang="0">
                    <a:pos x="93" y="192"/>
                  </a:cxn>
                  <a:cxn ang="0">
                    <a:pos x="90" y="183"/>
                  </a:cxn>
                  <a:cxn ang="0">
                    <a:pos x="91" y="177"/>
                  </a:cxn>
                  <a:cxn ang="0">
                    <a:pos x="88" y="170"/>
                  </a:cxn>
                  <a:cxn ang="0">
                    <a:pos x="73" y="161"/>
                  </a:cxn>
                  <a:cxn ang="0">
                    <a:pos x="63" y="149"/>
                  </a:cxn>
                  <a:cxn ang="0">
                    <a:pos x="43" y="141"/>
                  </a:cxn>
                  <a:cxn ang="0">
                    <a:pos x="41" y="135"/>
                  </a:cxn>
                  <a:cxn ang="0">
                    <a:pos x="30" y="129"/>
                  </a:cxn>
                  <a:cxn ang="0">
                    <a:pos x="27" y="134"/>
                  </a:cxn>
                  <a:cxn ang="0">
                    <a:pos x="29" y="142"/>
                  </a:cxn>
                  <a:cxn ang="0">
                    <a:pos x="16" y="171"/>
                  </a:cxn>
                  <a:cxn ang="0">
                    <a:pos x="31" y="192"/>
                  </a:cxn>
                  <a:cxn ang="0">
                    <a:pos x="30" y="192"/>
                  </a:cxn>
                  <a:cxn ang="0">
                    <a:pos x="35" y="206"/>
                  </a:cxn>
                  <a:cxn ang="0">
                    <a:pos x="73" y="243"/>
                  </a:cxn>
                  <a:cxn ang="0">
                    <a:pos x="71" y="251"/>
                  </a:cxn>
                  <a:cxn ang="0">
                    <a:pos x="80" y="267"/>
                  </a:cxn>
                  <a:cxn ang="0">
                    <a:pos x="84" y="280"/>
                  </a:cxn>
                  <a:cxn ang="0">
                    <a:pos x="78" y="280"/>
                  </a:cxn>
                  <a:cxn ang="0">
                    <a:pos x="75" y="282"/>
                  </a:cxn>
                  <a:cxn ang="0">
                    <a:pos x="68" y="278"/>
                  </a:cxn>
                  <a:cxn ang="0">
                    <a:pos x="37" y="246"/>
                  </a:cxn>
                  <a:cxn ang="0">
                    <a:pos x="27" y="214"/>
                  </a:cxn>
                  <a:cxn ang="0">
                    <a:pos x="14" y="192"/>
                  </a:cxn>
                  <a:cxn ang="0">
                    <a:pos x="8" y="192"/>
                  </a:cxn>
                  <a:cxn ang="0">
                    <a:pos x="8" y="189"/>
                  </a:cxn>
                  <a:cxn ang="0">
                    <a:pos x="10" y="172"/>
                  </a:cxn>
                  <a:cxn ang="0">
                    <a:pos x="11" y="172"/>
                  </a:cxn>
                  <a:cxn ang="0">
                    <a:pos x="12" y="172"/>
                  </a:cxn>
                </a:cxnLst>
                <a:rect l="0" t="0" r="r" b="b"/>
                <a:pathLst>
                  <a:path w="147" h="282">
                    <a:moveTo>
                      <a:pt x="12" y="172"/>
                    </a:moveTo>
                    <a:cubicBezTo>
                      <a:pt x="16" y="165"/>
                      <a:pt x="17" y="160"/>
                      <a:pt x="21" y="152"/>
                    </a:cubicBezTo>
                    <a:cubicBezTo>
                      <a:pt x="22" y="150"/>
                      <a:pt x="25" y="149"/>
                      <a:pt x="25" y="147"/>
                    </a:cubicBezTo>
                    <a:cubicBezTo>
                      <a:pt x="25" y="143"/>
                      <a:pt x="19" y="123"/>
                      <a:pt x="15" y="119"/>
                    </a:cubicBezTo>
                    <a:cubicBezTo>
                      <a:pt x="12" y="116"/>
                      <a:pt x="8" y="114"/>
                      <a:pt x="8" y="109"/>
                    </a:cubicBezTo>
                    <a:cubicBezTo>
                      <a:pt x="8" y="108"/>
                      <a:pt x="8" y="107"/>
                      <a:pt x="8" y="105"/>
                    </a:cubicBezTo>
                    <a:cubicBezTo>
                      <a:pt x="8" y="106"/>
                      <a:pt x="8" y="106"/>
                      <a:pt x="8" y="106"/>
                    </a:cubicBezTo>
                    <a:cubicBezTo>
                      <a:pt x="9" y="105"/>
                      <a:pt x="12" y="100"/>
                      <a:pt x="12" y="96"/>
                    </a:cubicBezTo>
                    <a:cubicBezTo>
                      <a:pt x="12" y="91"/>
                      <a:pt x="12" y="82"/>
                      <a:pt x="9" y="77"/>
                    </a:cubicBezTo>
                    <a:cubicBezTo>
                      <a:pt x="6" y="73"/>
                      <a:pt x="0" y="73"/>
                      <a:pt x="0" y="65"/>
                    </a:cubicBezTo>
                    <a:cubicBezTo>
                      <a:pt x="0" y="57"/>
                      <a:pt x="3" y="51"/>
                      <a:pt x="8" y="47"/>
                    </a:cubicBezTo>
                    <a:cubicBezTo>
                      <a:pt x="10" y="44"/>
                      <a:pt x="15" y="45"/>
                      <a:pt x="19" y="43"/>
                    </a:cubicBezTo>
                    <a:cubicBezTo>
                      <a:pt x="29" y="36"/>
                      <a:pt x="36" y="33"/>
                      <a:pt x="45" y="19"/>
                    </a:cubicBezTo>
                    <a:cubicBezTo>
                      <a:pt x="47" y="19"/>
                      <a:pt x="47" y="19"/>
                      <a:pt x="47" y="19"/>
                    </a:cubicBezTo>
                    <a:cubicBezTo>
                      <a:pt x="47" y="23"/>
                      <a:pt x="49" y="24"/>
                      <a:pt x="50" y="24"/>
                    </a:cubicBezTo>
                    <a:cubicBezTo>
                      <a:pt x="51" y="24"/>
                      <a:pt x="52" y="22"/>
                      <a:pt x="52" y="20"/>
                    </a:cubicBezTo>
                    <a:cubicBezTo>
                      <a:pt x="52" y="16"/>
                      <a:pt x="52" y="13"/>
                      <a:pt x="52" y="9"/>
                    </a:cubicBezTo>
                    <a:cubicBezTo>
                      <a:pt x="52" y="9"/>
                      <a:pt x="62" y="6"/>
                      <a:pt x="64" y="6"/>
                    </a:cubicBezTo>
                    <a:cubicBezTo>
                      <a:pt x="78" y="6"/>
                      <a:pt x="78" y="6"/>
                      <a:pt x="78" y="6"/>
                    </a:cubicBezTo>
                    <a:cubicBezTo>
                      <a:pt x="84" y="9"/>
                      <a:pt x="89" y="0"/>
                      <a:pt x="96" y="0"/>
                    </a:cubicBezTo>
                    <a:cubicBezTo>
                      <a:pt x="103" y="0"/>
                      <a:pt x="107" y="5"/>
                      <a:pt x="115" y="5"/>
                    </a:cubicBezTo>
                    <a:cubicBezTo>
                      <a:pt x="115" y="16"/>
                      <a:pt x="123" y="20"/>
                      <a:pt x="130" y="22"/>
                    </a:cubicBezTo>
                    <a:cubicBezTo>
                      <a:pt x="121" y="36"/>
                      <a:pt x="100" y="39"/>
                      <a:pt x="100" y="58"/>
                    </a:cubicBezTo>
                    <a:cubicBezTo>
                      <a:pt x="100" y="62"/>
                      <a:pt x="102" y="63"/>
                      <a:pt x="104" y="64"/>
                    </a:cubicBezTo>
                    <a:cubicBezTo>
                      <a:pt x="114" y="74"/>
                      <a:pt x="118" y="86"/>
                      <a:pt x="129" y="93"/>
                    </a:cubicBezTo>
                    <a:cubicBezTo>
                      <a:pt x="140" y="100"/>
                      <a:pt x="147" y="119"/>
                      <a:pt x="147" y="134"/>
                    </a:cubicBezTo>
                    <a:cubicBezTo>
                      <a:pt x="147" y="144"/>
                      <a:pt x="142" y="148"/>
                      <a:pt x="142" y="156"/>
                    </a:cubicBezTo>
                    <a:cubicBezTo>
                      <a:pt x="127" y="160"/>
                      <a:pt x="126" y="164"/>
                      <a:pt x="115" y="170"/>
                    </a:cubicBezTo>
                    <a:cubicBezTo>
                      <a:pt x="109" y="173"/>
                      <a:pt x="110" y="180"/>
                      <a:pt x="105" y="180"/>
                    </a:cubicBezTo>
                    <a:cubicBezTo>
                      <a:pt x="104" y="180"/>
                      <a:pt x="104" y="177"/>
                      <a:pt x="104" y="176"/>
                    </a:cubicBezTo>
                    <a:cubicBezTo>
                      <a:pt x="104" y="179"/>
                      <a:pt x="104" y="180"/>
                      <a:pt x="104" y="181"/>
                    </a:cubicBezTo>
                    <a:cubicBezTo>
                      <a:pt x="104" y="185"/>
                      <a:pt x="95" y="192"/>
                      <a:pt x="93" y="192"/>
                    </a:cubicBezTo>
                    <a:cubicBezTo>
                      <a:pt x="91" y="192"/>
                      <a:pt x="90" y="186"/>
                      <a:pt x="90" y="183"/>
                    </a:cubicBezTo>
                    <a:cubicBezTo>
                      <a:pt x="90" y="179"/>
                      <a:pt x="90" y="178"/>
                      <a:pt x="91" y="177"/>
                    </a:cubicBezTo>
                    <a:cubicBezTo>
                      <a:pt x="90" y="176"/>
                      <a:pt x="89" y="172"/>
                      <a:pt x="88" y="170"/>
                    </a:cubicBezTo>
                    <a:cubicBezTo>
                      <a:pt x="82" y="170"/>
                      <a:pt x="73" y="168"/>
                      <a:pt x="73" y="161"/>
                    </a:cubicBezTo>
                    <a:cubicBezTo>
                      <a:pt x="63" y="161"/>
                      <a:pt x="68" y="155"/>
                      <a:pt x="63" y="149"/>
                    </a:cubicBezTo>
                    <a:cubicBezTo>
                      <a:pt x="56" y="143"/>
                      <a:pt x="50" y="143"/>
                      <a:pt x="43" y="141"/>
                    </a:cubicBezTo>
                    <a:cubicBezTo>
                      <a:pt x="42" y="141"/>
                      <a:pt x="41" y="135"/>
                      <a:pt x="41" y="135"/>
                    </a:cubicBezTo>
                    <a:cubicBezTo>
                      <a:pt x="40" y="130"/>
                      <a:pt x="34" y="129"/>
                      <a:pt x="30" y="129"/>
                    </a:cubicBezTo>
                    <a:cubicBezTo>
                      <a:pt x="26" y="129"/>
                      <a:pt x="27" y="132"/>
                      <a:pt x="27" y="134"/>
                    </a:cubicBezTo>
                    <a:cubicBezTo>
                      <a:pt x="27" y="138"/>
                      <a:pt x="29" y="139"/>
                      <a:pt x="29" y="142"/>
                    </a:cubicBezTo>
                    <a:cubicBezTo>
                      <a:pt x="29" y="156"/>
                      <a:pt x="16" y="159"/>
                      <a:pt x="16" y="171"/>
                    </a:cubicBezTo>
                    <a:cubicBezTo>
                      <a:pt x="16" y="185"/>
                      <a:pt x="31" y="179"/>
                      <a:pt x="31" y="192"/>
                    </a:cubicBezTo>
                    <a:cubicBezTo>
                      <a:pt x="30" y="192"/>
                      <a:pt x="30" y="192"/>
                      <a:pt x="30" y="192"/>
                    </a:cubicBezTo>
                    <a:cubicBezTo>
                      <a:pt x="32" y="195"/>
                      <a:pt x="32" y="203"/>
                      <a:pt x="35" y="206"/>
                    </a:cubicBezTo>
                    <a:cubicBezTo>
                      <a:pt x="47" y="218"/>
                      <a:pt x="73" y="221"/>
                      <a:pt x="73" y="243"/>
                    </a:cubicBezTo>
                    <a:cubicBezTo>
                      <a:pt x="73" y="247"/>
                      <a:pt x="71" y="247"/>
                      <a:pt x="71" y="251"/>
                    </a:cubicBezTo>
                    <a:cubicBezTo>
                      <a:pt x="71" y="259"/>
                      <a:pt x="78" y="262"/>
                      <a:pt x="80" y="267"/>
                    </a:cubicBezTo>
                    <a:cubicBezTo>
                      <a:pt x="82" y="273"/>
                      <a:pt x="82" y="275"/>
                      <a:pt x="84" y="280"/>
                    </a:cubicBezTo>
                    <a:cubicBezTo>
                      <a:pt x="80" y="280"/>
                      <a:pt x="80" y="280"/>
                      <a:pt x="78" y="280"/>
                    </a:cubicBezTo>
                    <a:cubicBezTo>
                      <a:pt x="77" y="280"/>
                      <a:pt x="76" y="282"/>
                      <a:pt x="75" y="282"/>
                    </a:cubicBezTo>
                    <a:cubicBezTo>
                      <a:pt x="71" y="282"/>
                      <a:pt x="70" y="279"/>
                      <a:pt x="68" y="278"/>
                    </a:cubicBezTo>
                    <a:cubicBezTo>
                      <a:pt x="54" y="274"/>
                      <a:pt x="41" y="261"/>
                      <a:pt x="37" y="246"/>
                    </a:cubicBezTo>
                    <a:cubicBezTo>
                      <a:pt x="33" y="233"/>
                      <a:pt x="32" y="224"/>
                      <a:pt x="27" y="214"/>
                    </a:cubicBezTo>
                    <a:cubicBezTo>
                      <a:pt x="24" y="208"/>
                      <a:pt x="21" y="192"/>
                      <a:pt x="14" y="192"/>
                    </a:cubicBezTo>
                    <a:cubicBezTo>
                      <a:pt x="9" y="192"/>
                      <a:pt x="12" y="194"/>
                      <a:pt x="8" y="192"/>
                    </a:cubicBezTo>
                    <a:cubicBezTo>
                      <a:pt x="7" y="192"/>
                      <a:pt x="8" y="190"/>
                      <a:pt x="8" y="189"/>
                    </a:cubicBezTo>
                    <a:cubicBezTo>
                      <a:pt x="8" y="183"/>
                      <a:pt x="9" y="179"/>
                      <a:pt x="10" y="172"/>
                    </a:cubicBezTo>
                    <a:cubicBezTo>
                      <a:pt x="11" y="172"/>
                      <a:pt x="11" y="172"/>
                      <a:pt x="11" y="172"/>
                    </a:cubicBezTo>
                    <a:lnTo>
                      <a:pt x="12" y="172"/>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2" name="Freeform 133"/>
              <p:cNvSpPr/>
              <p:nvPr/>
            </p:nvSpPr>
            <p:spPr bwMode="auto">
              <a:xfrm>
                <a:off x="6142038" y="2898775"/>
                <a:ext cx="26988" cy="25400"/>
              </a:xfrm>
              <a:custGeom>
                <a:avLst/>
                <a:gdLst/>
                <a:ahLst/>
                <a:cxnLst>
                  <a:cxn ang="0">
                    <a:pos x="12" y="17"/>
                  </a:cxn>
                  <a:cxn ang="0">
                    <a:pos x="9" y="11"/>
                  </a:cxn>
                  <a:cxn ang="0">
                    <a:pos x="0" y="6"/>
                  </a:cxn>
                  <a:cxn ang="0">
                    <a:pos x="9" y="0"/>
                  </a:cxn>
                  <a:cxn ang="0">
                    <a:pos x="20" y="15"/>
                  </a:cxn>
                  <a:cxn ang="0">
                    <a:pos x="21" y="19"/>
                  </a:cxn>
                  <a:cxn ang="0">
                    <a:pos x="17" y="19"/>
                  </a:cxn>
                  <a:cxn ang="0">
                    <a:pos x="12" y="17"/>
                  </a:cxn>
                </a:cxnLst>
                <a:rect l="0" t="0" r="r" b="b"/>
                <a:pathLst>
                  <a:path w="21" h="19">
                    <a:moveTo>
                      <a:pt x="12" y="17"/>
                    </a:moveTo>
                    <a:cubicBezTo>
                      <a:pt x="11" y="17"/>
                      <a:pt x="9" y="12"/>
                      <a:pt x="9" y="11"/>
                    </a:cubicBezTo>
                    <a:cubicBezTo>
                      <a:pt x="7" y="7"/>
                      <a:pt x="0" y="9"/>
                      <a:pt x="0" y="6"/>
                    </a:cubicBezTo>
                    <a:cubicBezTo>
                      <a:pt x="0" y="3"/>
                      <a:pt x="6" y="0"/>
                      <a:pt x="9" y="0"/>
                    </a:cubicBezTo>
                    <a:cubicBezTo>
                      <a:pt x="11" y="7"/>
                      <a:pt x="14" y="15"/>
                      <a:pt x="20" y="15"/>
                    </a:cubicBezTo>
                    <a:cubicBezTo>
                      <a:pt x="20" y="16"/>
                      <a:pt x="20" y="18"/>
                      <a:pt x="21" y="19"/>
                    </a:cubicBezTo>
                    <a:cubicBezTo>
                      <a:pt x="20" y="19"/>
                      <a:pt x="18" y="19"/>
                      <a:pt x="17" y="19"/>
                    </a:cubicBezTo>
                    <a:cubicBezTo>
                      <a:pt x="15" y="19"/>
                      <a:pt x="14" y="17"/>
                      <a:pt x="12"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3" name="Freeform 134"/>
              <p:cNvSpPr/>
              <p:nvPr/>
            </p:nvSpPr>
            <p:spPr bwMode="auto">
              <a:xfrm>
                <a:off x="6183313" y="2917825"/>
                <a:ext cx="11113" cy="11113"/>
              </a:xfrm>
              <a:custGeom>
                <a:avLst/>
                <a:gdLst/>
                <a:ahLst/>
                <a:cxnLst>
                  <a:cxn ang="0">
                    <a:pos x="1" y="0"/>
                  </a:cxn>
                  <a:cxn ang="0">
                    <a:pos x="5" y="0"/>
                  </a:cxn>
                  <a:cxn ang="0">
                    <a:pos x="9" y="3"/>
                  </a:cxn>
                  <a:cxn ang="0">
                    <a:pos x="4" y="8"/>
                  </a:cxn>
                  <a:cxn ang="0">
                    <a:pos x="1" y="3"/>
                  </a:cxn>
                  <a:cxn ang="0">
                    <a:pos x="1" y="0"/>
                  </a:cxn>
                </a:cxnLst>
                <a:rect l="0" t="0" r="r" b="b"/>
                <a:pathLst>
                  <a:path w="9" h="8">
                    <a:moveTo>
                      <a:pt x="1" y="0"/>
                    </a:moveTo>
                    <a:cubicBezTo>
                      <a:pt x="2" y="0"/>
                      <a:pt x="4" y="0"/>
                      <a:pt x="5" y="0"/>
                    </a:cubicBezTo>
                    <a:cubicBezTo>
                      <a:pt x="6" y="0"/>
                      <a:pt x="8" y="2"/>
                      <a:pt x="9" y="3"/>
                    </a:cubicBezTo>
                    <a:cubicBezTo>
                      <a:pt x="9" y="5"/>
                      <a:pt x="7" y="8"/>
                      <a:pt x="4" y="8"/>
                    </a:cubicBezTo>
                    <a:cubicBezTo>
                      <a:pt x="1" y="8"/>
                      <a:pt x="1" y="5"/>
                      <a:pt x="1" y="3"/>
                    </a:cubicBezTo>
                    <a:cubicBezTo>
                      <a:pt x="1" y="2"/>
                      <a:pt x="0" y="0"/>
                      <a:pt x="1"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4" name="Freeform 135"/>
              <p:cNvSpPr/>
              <p:nvPr/>
            </p:nvSpPr>
            <p:spPr bwMode="auto">
              <a:xfrm>
                <a:off x="6035675" y="2892425"/>
                <a:ext cx="9525" cy="15875"/>
              </a:xfrm>
              <a:custGeom>
                <a:avLst/>
                <a:gdLst/>
                <a:ahLst/>
                <a:cxnLst>
                  <a:cxn ang="0">
                    <a:pos x="1" y="0"/>
                  </a:cxn>
                  <a:cxn ang="0">
                    <a:pos x="8" y="12"/>
                  </a:cxn>
                  <a:cxn ang="0">
                    <a:pos x="0" y="2"/>
                  </a:cxn>
                  <a:cxn ang="0">
                    <a:pos x="0" y="0"/>
                  </a:cxn>
                  <a:cxn ang="0">
                    <a:pos x="3" y="0"/>
                  </a:cxn>
                  <a:cxn ang="0">
                    <a:pos x="3" y="2"/>
                  </a:cxn>
                  <a:cxn ang="0">
                    <a:pos x="1" y="0"/>
                  </a:cxn>
                </a:cxnLst>
                <a:rect l="0" t="0" r="r" b="b"/>
                <a:pathLst>
                  <a:path w="8" h="12">
                    <a:moveTo>
                      <a:pt x="1" y="0"/>
                    </a:moveTo>
                    <a:cubicBezTo>
                      <a:pt x="5" y="4"/>
                      <a:pt x="8" y="7"/>
                      <a:pt x="8" y="12"/>
                    </a:cubicBezTo>
                    <a:cubicBezTo>
                      <a:pt x="5" y="12"/>
                      <a:pt x="0" y="5"/>
                      <a:pt x="0" y="2"/>
                    </a:cubicBezTo>
                    <a:cubicBezTo>
                      <a:pt x="0" y="1"/>
                      <a:pt x="0" y="1"/>
                      <a:pt x="0" y="0"/>
                    </a:cubicBezTo>
                    <a:cubicBezTo>
                      <a:pt x="3" y="0"/>
                      <a:pt x="3" y="0"/>
                      <a:pt x="3" y="0"/>
                    </a:cubicBezTo>
                    <a:cubicBezTo>
                      <a:pt x="3" y="1"/>
                      <a:pt x="3" y="2"/>
                      <a:pt x="3" y="2"/>
                    </a:cubicBezTo>
                    <a:lnTo>
                      <a:pt x="1"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5" name="Freeform 136"/>
              <p:cNvSpPr/>
              <p:nvPr/>
            </p:nvSpPr>
            <p:spPr bwMode="auto">
              <a:xfrm>
                <a:off x="6013450" y="2855913"/>
                <a:ext cx="15875" cy="15875"/>
              </a:xfrm>
              <a:custGeom>
                <a:avLst/>
                <a:gdLst/>
                <a:ahLst/>
                <a:cxnLst>
                  <a:cxn ang="0">
                    <a:pos x="2" y="0"/>
                  </a:cxn>
                  <a:cxn ang="0">
                    <a:pos x="8" y="11"/>
                  </a:cxn>
                  <a:cxn ang="0">
                    <a:pos x="0" y="1"/>
                  </a:cxn>
                  <a:cxn ang="0">
                    <a:pos x="0" y="1"/>
                  </a:cxn>
                  <a:cxn ang="0">
                    <a:pos x="2" y="0"/>
                  </a:cxn>
                </a:cxnLst>
                <a:rect l="0" t="0" r="r" b="b"/>
                <a:pathLst>
                  <a:path w="12" h="11">
                    <a:moveTo>
                      <a:pt x="2" y="0"/>
                    </a:moveTo>
                    <a:cubicBezTo>
                      <a:pt x="5" y="2"/>
                      <a:pt x="12" y="11"/>
                      <a:pt x="8" y="11"/>
                    </a:cubicBezTo>
                    <a:cubicBezTo>
                      <a:pt x="6" y="11"/>
                      <a:pt x="1" y="4"/>
                      <a:pt x="0" y="1"/>
                    </a:cubicBezTo>
                    <a:cubicBezTo>
                      <a:pt x="0" y="1"/>
                      <a:pt x="0" y="1"/>
                      <a:pt x="0" y="1"/>
                    </a:cubicBezTo>
                    <a:lnTo>
                      <a:pt x="2"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36" name="Freeform 137"/>
              <p:cNvSpPr/>
              <p:nvPr/>
            </p:nvSpPr>
            <p:spPr bwMode="auto">
              <a:xfrm>
                <a:off x="6548438" y="2284413"/>
                <a:ext cx="41275" cy="49213"/>
              </a:xfrm>
              <a:custGeom>
                <a:avLst/>
                <a:gdLst/>
                <a:ahLst/>
                <a:cxnLst>
                  <a:cxn ang="0">
                    <a:pos x="12" y="22"/>
                  </a:cxn>
                  <a:cxn ang="0">
                    <a:pos x="14" y="16"/>
                  </a:cxn>
                  <a:cxn ang="0">
                    <a:pos x="10" y="10"/>
                  </a:cxn>
                  <a:cxn ang="0">
                    <a:pos x="10" y="14"/>
                  </a:cxn>
                  <a:cxn ang="0">
                    <a:pos x="5" y="16"/>
                  </a:cxn>
                  <a:cxn ang="0">
                    <a:pos x="0" y="11"/>
                  </a:cxn>
                  <a:cxn ang="0">
                    <a:pos x="14" y="0"/>
                  </a:cxn>
                  <a:cxn ang="0">
                    <a:pos x="26" y="3"/>
                  </a:cxn>
                  <a:cxn ang="0">
                    <a:pos x="26" y="8"/>
                  </a:cxn>
                  <a:cxn ang="0">
                    <a:pos x="30" y="11"/>
                  </a:cxn>
                  <a:cxn ang="0">
                    <a:pos x="30" y="16"/>
                  </a:cxn>
                  <a:cxn ang="0">
                    <a:pos x="26" y="16"/>
                  </a:cxn>
                  <a:cxn ang="0">
                    <a:pos x="15" y="37"/>
                  </a:cxn>
                  <a:cxn ang="0">
                    <a:pos x="14" y="33"/>
                  </a:cxn>
                  <a:cxn ang="0">
                    <a:pos x="14" y="36"/>
                  </a:cxn>
                  <a:cxn ang="0">
                    <a:pos x="7" y="29"/>
                  </a:cxn>
                  <a:cxn ang="0">
                    <a:pos x="12" y="22"/>
                  </a:cxn>
                </a:cxnLst>
                <a:rect l="0" t="0" r="r" b="b"/>
                <a:pathLst>
                  <a:path w="30" h="37">
                    <a:moveTo>
                      <a:pt x="12" y="22"/>
                    </a:moveTo>
                    <a:cubicBezTo>
                      <a:pt x="14" y="16"/>
                      <a:pt x="14" y="16"/>
                      <a:pt x="14" y="16"/>
                    </a:cubicBezTo>
                    <a:cubicBezTo>
                      <a:pt x="11" y="15"/>
                      <a:pt x="11" y="12"/>
                      <a:pt x="10" y="10"/>
                    </a:cubicBezTo>
                    <a:cubicBezTo>
                      <a:pt x="10" y="11"/>
                      <a:pt x="9" y="13"/>
                      <a:pt x="10" y="14"/>
                    </a:cubicBezTo>
                    <a:cubicBezTo>
                      <a:pt x="8" y="14"/>
                      <a:pt x="6" y="16"/>
                      <a:pt x="5" y="16"/>
                    </a:cubicBezTo>
                    <a:cubicBezTo>
                      <a:pt x="3" y="16"/>
                      <a:pt x="0" y="13"/>
                      <a:pt x="0" y="11"/>
                    </a:cubicBezTo>
                    <a:cubicBezTo>
                      <a:pt x="0" y="8"/>
                      <a:pt x="13" y="0"/>
                      <a:pt x="14" y="0"/>
                    </a:cubicBezTo>
                    <a:cubicBezTo>
                      <a:pt x="18" y="0"/>
                      <a:pt x="20" y="3"/>
                      <a:pt x="26" y="3"/>
                    </a:cubicBezTo>
                    <a:cubicBezTo>
                      <a:pt x="26" y="5"/>
                      <a:pt x="25" y="8"/>
                      <a:pt x="26" y="8"/>
                    </a:cubicBezTo>
                    <a:cubicBezTo>
                      <a:pt x="30" y="11"/>
                      <a:pt x="30" y="11"/>
                      <a:pt x="30" y="11"/>
                    </a:cubicBezTo>
                    <a:cubicBezTo>
                      <a:pt x="30" y="13"/>
                      <a:pt x="29" y="14"/>
                      <a:pt x="30" y="16"/>
                    </a:cubicBezTo>
                    <a:cubicBezTo>
                      <a:pt x="29" y="16"/>
                      <a:pt x="27" y="16"/>
                      <a:pt x="26" y="16"/>
                    </a:cubicBezTo>
                    <a:cubicBezTo>
                      <a:pt x="25" y="24"/>
                      <a:pt x="21" y="37"/>
                      <a:pt x="15" y="37"/>
                    </a:cubicBezTo>
                    <a:cubicBezTo>
                      <a:pt x="14" y="37"/>
                      <a:pt x="14" y="35"/>
                      <a:pt x="14" y="33"/>
                    </a:cubicBezTo>
                    <a:cubicBezTo>
                      <a:pt x="14" y="36"/>
                      <a:pt x="14" y="36"/>
                      <a:pt x="14" y="36"/>
                    </a:cubicBezTo>
                    <a:cubicBezTo>
                      <a:pt x="10" y="36"/>
                      <a:pt x="7" y="31"/>
                      <a:pt x="7" y="29"/>
                    </a:cubicBezTo>
                    <a:cubicBezTo>
                      <a:pt x="7" y="28"/>
                      <a:pt x="12" y="22"/>
                      <a:pt x="12" y="2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7" name="Freeform 138"/>
              <p:cNvSpPr/>
              <p:nvPr/>
            </p:nvSpPr>
            <p:spPr bwMode="auto">
              <a:xfrm>
                <a:off x="6596063" y="2271713"/>
                <a:ext cx="42863" cy="30163"/>
              </a:xfrm>
              <a:custGeom>
                <a:avLst/>
                <a:gdLst/>
                <a:ahLst/>
                <a:cxnLst>
                  <a:cxn ang="0">
                    <a:pos x="23" y="15"/>
                  </a:cxn>
                  <a:cxn ang="0">
                    <a:pos x="17" y="12"/>
                  </a:cxn>
                  <a:cxn ang="0">
                    <a:pos x="6" y="23"/>
                  </a:cxn>
                  <a:cxn ang="0">
                    <a:pos x="3" y="17"/>
                  </a:cxn>
                  <a:cxn ang="0">
                    <a:pos x="0" y="12"/>
                  </a:cxn>
                  <a:cxn ang="0">
                    <a:pos x="8" y="5"/>
                  </a:cxn>
                  <a:cxn ang="0">
                    <a:pos x="23" y="0"/>
                  </a:cxn>
                  <a:cxn ang="0">
                    <a:pos x="23" y="15"/>
                  </a:cxn>
                </a:cxnLst>
                <a:rect l="0" t="0" r="r" b="b"/>
                <a:pathLst>
                  <a:path w="33" h="23">
                    <a:moveTo>
                      <a:pt x="23" y="15"/>
                    </a:moveTo>
                    <a:cubicBezTo>
                      <a:pt x="20" y="15"/>
                      <a:pt x="18" y="13"/>
                      <a:pt x="17" y="12"/>
                    </a:cubicBezTo>
                    <a:cubicBezTo>
                      <a:pt x="13" y="16"/>
                      <a:pt x="12" y="23"/>
                      <a:pt x="6" y="23"/>
                    </a:cubicBezTo>
                    <a:cubicBezTo>
                      <a:pt x="4" y="23"/>
                      <a:pt x="3" y="19"/>
                      <a:pt x="3" y="17"/>
                    </a:cubicBezTo>
                    <a:cubicBezTo>
                      <a:pt x="1" y="15"/>
                      <a:pt x="0" y="14"/>
                      <a:pt x="0" y="12"/>
                    </a:cubicBezTo>
                    <a:cubicBezTo>
                      <a:pt x="0" y="12"/>
                      <a:pt x="8" y="6"/>
                      <a:pt x="8" y="5"/>
                    </a:cubicBezTo>
                    <a:cubicBezTo>
                      <a:pt x="16" y="7"/>
                      <a:pt x="17" y="0"/>
                      <a:pt x="23" y="0"/>
                    </a:cubicBezTo>
                    <a:cubicBezTo>
                      <a:pt x="33" y="0"/>
                      <a:pt x="28" y="15"/>
                      <a:pt x="23" y="1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8" name="Freeform 139"/>
              <p:cNvSpPr/>
              <p:nvPr/>
            </p:nvSpPr>
            <p:spPr bwMode="auto">
              <a:xfrm>
                <a:off x="6572250" y="2136775"/>
                <a:ext cx="185738" cy="153988"/>
              </a:xfrm>
              <a:custGeom>
                <a:avLst/>
                <a:gdLst/>
                <a:ahLst/>
                <a:cxnLst>
                  <a:cxn ang="0">
                    <a:pos x="55" y="110"/>
                  </a:cxn>
                  <a:cxn ang="0">
                    <a:pos x="55" y="107"/>
                  </a:cxn>
                  <a:cxn ang="0">
                    <a:pos x="56" y="99"/>
                  </a:cxn>
                  <a:cxn ang="0">
                    <a:pos x="43" y="95"/>
                  </a:cxn>
                  <a:cxn ang="0">
                    <a:pos x="39" y="99"/>
                  </a:cxn>
                  <a:cxn ang="0">
                    <a:pos x="29" y="100"/>
                  </a:cxn>
                  <a:cxn ang="0">
                    <a:pos x="6" y="106"/>
                  </a:cxn>
                  <a:cxn ang="0">
                    <a:pos x="0" y="104"/>
                  </a:cxn>
                  <a:cxn ang="0">
                    <a:pos x="5" y="101"/>
                  </a:cxn>
                  <a:cxn ang="0">
                    <a:pos x="30" y="84"/>
                  </a:cxn>
                  <a:cxn ang="0">
                    <a:pos x="57" y="84"/>
                  </a:cxn>
                  <a:cxn ang="0">
                    <a:pos x="72" y="70"/>
                  </a:cxn>
                  <a:cxn ang="0">
                    <a:pos x="79" y="59"/>
                  </a:cxn>
                  <a:cxn ang="0">
                    <a:pos x="77" y="64"/>
                  </a:cxn>
                  <a:cxn ang="0">
                    <a:pos x="79" y="66"/>
                  </a:cxn>
                  <a:cxn ang="0">
                    <a:pos x="92" y="60"/>
                  </a:cxn>
                  <a:cxn ang="0">
                    <a:pos x="116" y="25"/>
                  </a:cxn>
                  <a:cxn ang="0">
                    <a:pos x="114" y="19"/>
                  </a:cxn>
                  <a:cxn ang="0">
                    <a:pos x="125" y="3"/>
                  </a:cxn>
                  <a:cxn ang="0">
                    <a:pos x="130" y="4"/>
                  </a:cxn>
                  <a:cxn ang="0">
                    <a:pos x="129" y="4"/>
                  </a:cxn>
                  <a:cxn ang="0">
                    <a:pos x="128" y="0"/>
                  </a:cxn>
                  <a:cxn ang="0">
                    <a:pos x="133" y="2"/>
                  </a:cxn>
                  <a:cxn ang="0">
                    <a:pos x="134" y="11"/>
                  </a:cxn>
                  <a:cxn ang="0">
                    <a:pos x="140" y="26"/>
                  </a:cxn>
                  <a:cxn ang="0">
                    <a:pos x="134" y="40"/>
                  </a:cxn>
                  <a:cxn ang="0">
                    <a:pos x="134" y="43"/>
                  </a:cxn>
                  <a:cxn ang="0">
                    <a:pos x="130" y="44"/>
                  </a:cxn>
                  <a:cxn ang="0">
                    <a:pos x="127" y="63"/>
                  </a:cxn>
                  <a:cxn ang="0">
                    <a:pos x="122" y="76"/>
                  </a:cxn>
                  <a:cxn ang="0">
                    <a:pos x="125" y="84"/>
                  </a:cxn>
                  <a:cxn ang="0">
                    <a:pos x="114" y="93"/>
                  </a:cxn>
                  <a:cxn ang="0">
                    <a:pos x="114" y="86"/>
                  </a:cxn>
                  <a:cxn ang="0">
                    <a:pos x="102" y="96"/>
                  </a:cxn>
                  <a:cxn ang="0">
                    <a:pos x="100" y="94"/>
                  </a:cxn>
                  <a:cxn ang="0">
                    <a:pos x="96" y="94"/>
                  </a:cxn>
                  <a:cxn ang="0">
                    <a:pos x="87" y="100"/>
                  </a:cxn>
                  <a:cxn ang="0">
                    <a:pos x="74" y="92"/>
                  </a:cxn>
                  <a:cxn ang="0">
                    <a:pos x="72" y="96"/>
                  </a:cxn>
                  <a:cxn ang="0">
                    <a:pos x="76" y="103"/>
                  </a:cxn>
                  <a:cxn ang="0">
                    <a:pos x="72" y="103"/>
                  </a:cxn>
                  <a:cxn ang="0">
                    <a:pos x="61" y="115"/>
                  </a:cxn>
                  <a:cxn ang="0">
                    <a:pos x="55" y="110"/>
                  </a:cxn>
                </a:cxnLst>
                <a:rect l="0" t="0" r="r" b="b"/>
                <a:pathLst>
                  <a:path w="140" h="115">
                    <a:moveTo>
                      <a:pt x="55" y="110"/>
                    </a:moveTo>
                    <a:cubicBezTo>
                      <a:pt x="53" y="110"/>
                      <a:pt x="55" y="108"/>
                      <a:pt x="55" y="107"/>
                    </a:cubicBezTo>
                    <a:cubicBezTo>
                      <a:pt x="55" y="104"/>
                      <a:pt x="56" y="101"/>
                      <a:pt x="56" y="99"/>
                    </a:cubicBezTo>
                    <a:cubicBezTo>
                      <a:pt x="51" y="98"/>
                      <a:pt x="48" y="95"/>
                      <a:pt x="43" y="95"/>
                    </a:cubicBezTo>
                    <a:cubicBezTo>
                      <a:pt x="40" y="95"/>
                      <a:pt x="40" y="98"/>
                      <a:pt x="39" y="99"/>
                    </a:cubicBezTo>
                    <a:cubicBezTo>
                      <a:pt x="35" y="100"/>
                      <a:pt x="32" y="98"/>
                      <a:pt x="29" y="100"/>
                    </a:cubicBezTo>
                    <a:cubicBezTo>
                      <a:pt x="23" y="103"/>
                      <a:pt x="15" y="106"/>
                      <a:pt x="6" y="106"/>
                    </a:cubicBezTo>
                    <a:cubicBezTo>
                      <a:pt x="3" y="106"/>
                      <a:pt x="0" y="106"/>
                      <a:pt x="0" y="104"/>
                    </a:cubicBezTo>
                    <a:cubicBezTo>
                      <a:pt x="0" y="103"/>
                      <a:pt x="4" y="102"/>
                      <a:pt x="5" y="101"/>
                    </a:cubicBezTo>
                    <a:cubicBezTo>
                      <a:pt x="15" y="95"/>
                      <a:pt x="19" y="84"/>
                      <a:pt x="30" y="84"/>
                    </a:cubicBezTo>
                    <a:cubicBezTo>
                      <a:pt x="43" y="84"/>
                      <a:pt x="47" y="84"/>
                      <a:pt x="57" y="84"/>
                    </a:cubicBezTo>
                    <a:cubicBezTo>
                      <a:pt x="65" y="84"/>
                      <a:pt x="68" y="70"/>
                      <a:pt x="72" y="70"/>
                    </a:cubicBezTo>
                    <a:cubicBezTo>
                      <a:pt x="72" y="70"/>
                      <a:pt x="78" y="60"/>
                      <a:pt x="79" y="59"/>
                    </a:cubicBezTo>
                    <a:cubicBezTo>
                      <a:pt x="78" y="61"/>
                      <a:pt x="77" y="62"/>
                      <a:pt x="77" y="64"/>
                    </a:cubicBezTo>
                    <a:cubicBezTo>
                      <a:pt x="77" y="65"/>
                      <a:pt x="78" y="66"/>
                      <a:pt x="79" y="66"/>
                    </a:cubicBezTo>
                    <a:cubicBezTo>
                      <a:pt x="86" y="66"/>
                      <a:pt x="87" y="62"/>
                      <a:pt x="92" y="60"/>
                    </a:cubicBezTo>
                    <a:cubicBezTo>
                      <a:pt x="101" y="57"/>
                      <a:pt x="116" y="39"/>
                      <a:pt x="116" y="25"/>
                    </a:cubicBezTo>
                    <a:cubicBezTo>
                      <a:pt x="116" y="22"/>
                      <a:pt x="114" y="22"/>
                      <a:pt x="114" y="19"/>
                    </a:cubicBezTo>
                    <a:cubicBezTo>
                      <a:pt x="114" y="14"/>
                      <a:pt x="119" y="3"/>
                      <a:pt x="125" y="3"/>
                    </a:cubicBezTo>
                    <a:cubicBezTo>
                      <a:pt x="125" y="3"/>
                      <a:pt x="125" y="9"/>
                      <a:pt x="130" y="4"/>
                    </a:cubicBezTo>
                    <a:cubicBezTo>
                      <a:pt x="130" y="4"/>
                      <a:pt x="129" y="4"/>
                      <a:pt x="129" y="4"/>
                    </a:cubicBezTo>
                    <a:cubicBezTo>
                      <a:pt x="128" y="4"/>
                      <a:pt x="127" y="0"/>
                      <a:pt x="128" y="0"/>
                    </a:cubicBezTo>
                    <a:cubicBezTo>
                      <a:pt x="131" y="0"/>
                      <a:pt x="133" y="1"/>
                      <a:pt x="133" y="2"/>
                    </a:cubicBezTo>
                    <a:cubicBezTo>
                      <a:pt x="135" y="5"/>
                      <a:pt x="134" y="8"/>
                      <a:pt x="134" y="11"/>
                    </a:cubicBezTo>
                    <a:cubicBezTo>
                      <a:pt x="134" y="17"/>
                      <a:pt x="140" y="20"/>
                      <a:pt x="140" y="26"/>
                    </a:cubicBezTo>
                    <a:cubicBezTo>
                      <a:pt x="140" y="33"/>
                      <a:pt x="134" y="34"/>
                      <a:pt x="134" y="40"/>
                    </a:cubicBezTo>
                    <a:cubicBezTo>
                      <a:pt x="134" y="41"/>
                      <a:pt x="134" y="42"/>
                      <a:pt x="134" y="43"/>
                    </a:cubicBezTo>
                    <a:cubicBezTo>
                      <a:pt x="133" y="44"/>
                      <a:pt x="132" y="43"/>
                      <a:pt x="130" y="44"/>
                    </a:cubicBezTo>
                    <a:cubicBezTo>
                      <a:pt x="126" y="45"/>
                      <a:pt x="127" y="59"/>
                      <a:pt x="127" y="63"/>
                    </a:cubicBezTo>
                    <a:cubicBezTo>
                      <a:pt x="127" y="67"/>
                      <a:pt x="122" y="70"/>
                      <a:pt x="122" y="76"/>
                    </a:cubicBezTo>
                    <a:cubicBezTo>
                      <a:pt x="122" y="80"/>
                      <a:pt x="124" y="81"/>
                      <a:pt x="125" y="84"/>
                    </a:cubicBezTo>
                    <a:cubicBezTo>
                      <a:pt x="119" y="87"/>
                      <a:pt x="119" y="91"/>
                      <a:pt x="114" y="93"/>
                    </a:cubicBezTo>
                    <a:cubicBezTo>
                      <a:pt x="112" y="89"/>
                      <a:pt x="114" y="89"/>
                      <a:pt x="114" y="86"/>
                    </a:cubicBezTo>
                    <a:cubicBezTo>
                      <a:pt x="108" y="90"/>
                      <a:pt x="104" y="90"/>
                      <a:pt x="102" y="96"/>
                    </a:cubicBezTo>
                    <a:cubicBezTo>
                      <a:pt x="102" y="96"/>
                      <a:pt x="100" y="95"/>
                      <a:pt x="100" y="94"/>
                    </a:cubicBezTo>
                    <a:cubicBezTo>
                      <a:pt x="96" y="94"/>
                      <a:pt x="96" y="94"/>
                      <a:pt x="96" y="94"/>
                    </a:cubicBezTo>
                    <a:cubicBezTo>
                      <a:pt x="93" y="97"/>
                      <a:pt x="91" y="100"/>
                      <a:pt x="87" y="100"/>
                    </a:cubicBezTo>
                    <a:cubicBezTo>
                      <a:pt x="78" y="100"/>
                      <a:pt x="78" y="92"/>
                      <a:pt x="74" y="92"/>
                    </a:cubicBezTo>
                    <a:cubicBezTo>
                      <a:pt x="73" y="92"/>
                      <a:pt x="72" y="94"/>
                      <a:pt x="72" y="96"/>
                    </a:cubicBezTo>
                    <a:cubicBezTo>
                      <a:pt x="72" y="97"/>
                      <a:pt x="76" y="103"/>
                      <a:pt x="76" y="103"/>
                    </a:cubicBezTo>
                    <a:cubicBezTo>
                      <a:pt x="75" y="103"/>
                      <a:pt x="73" y="103"/>
                      <a:pt x="72" y="103"/>
                    </a:cubicBezTo>
                    <a:cubicBezTo>
                      <a:pt x="68" y="103"/>
                      <a:pt x="63" y="110"/>
                      <a:pt x="61" y="115"/>
                    </a:cubicBezTo>
                    <a:cubicBezTo>
                      <a:pt x="57" y="114"/>
                      <a:pt x="58" y="110"/>
                      <a:pt x="55" y="1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39" name="Freeform 140"/>
              <p:cNvSpPr/>
              <p:nvPr/>
            </p:nvSpPr>
            <p:spPr bwMode="auto">
              <a:xfrm>
                <a:off x="6721475" y="2054225"/>
                <a:ext cx="96838" cy="80963"/>
              </a:xfrm>
              <a:custGeom>
                <a:avLst/>
                <a:gdLst/>
                <a:ahLst/>
                <a:cxnLst>
                  <a:cxn ang="0">
                    <a:pos x="11" y="33"/>
                  </a:cxn>
                  <a:cxn ang="0">
                    <a:pos x="15" y="33"/>
                  </a:cxn>
                  <a:cxn ang="0">
                    <a:pos x="26" y="10"/>
                  </a:cxn>
                  <a:cxn ang="0">
                    <a:pos x="23" y="6"/>
                  </a:cxn>
                  <a:cxn ang="0">
                    <a:pos x="26" y="0"/>
                  </a:cxn>
                  <a:cxn ang="0">
                    <a:pos x="60" y="22"/>
                  </a:cxn>
                  <a:cxn ang="0">
                    <a:pos x="70" y="21"/>
                  </a:cxn>
                  <a:cxn ang="0">
                    <a:pos x="67" y="26"/>
                  </a:cxn>
                  <a:cxn ang="0">
                    <a:pos x="72" y="32"/>
                  </a:cxn>
                  <a:cxn ang="0">
                    <a:pos x="59" y="36"/>
                  </a:cxn>
                  <a:cxn ang="0">
                    <a:pos x="43" y="51"/>
                  </a:cxn>
                  <a:cxn ang="0">
                    <a:pos x="24" y="41"/>
                  </a:cxn>
                  <a:cxn ang="0">
                    <a:pos x="21" y="45"/>
                  </a:cxn>
                  <a:cxn ang="0">
                    <a:pos x="8" y="48"/>
                  </a:cxn>
                  <a:cxn ang="0">
                    <a:pos x="16" y="54"/>
                  </a:cxn>
                  <a:cxn ang="0">
                    <a:pos x="5" y="61"/>
                  </a:cxn>
                  <a:cxn ang="0">
                    <a:pos x="3" y="61"/>
                  </a:cxn>
                  <a:cxn ang="0">
                    <a:pos x="3" y="51"/>
                  </a:cxn>
                  <a:cxn ang="0">
                    <a:pos x="0" y="46"/>
                  </a:cxn>
                  <a:cxn ang="0">
                    <a:pos x="8" y="35"/>
                  </a:cxn>
                  <a:cxn ang="0">
                    <a:pos x="8" y="32"/>
                  </a:cxn>
                  <a:cxn ang="0">
                    <a:pos x="12" y="34"/>
                  </a:cxn>
                  <a:cxn ang="0">
                    <a:pos x="11" y="33"/>
                  </a:cxn>
                </a:cxnLst>
                <a:rect l="0" t="0" r="r" b="b"/>
                <a:pathLst>
                  <a:path w="72" h="61">
                    <a:moveTo>
                      <a:pt x="11" y="33"/>
                    </a:moveTo>
                    <a:cubicBezTo>
                      <a:pt x="12" y="33"/>
                      <a:pt x="14" y="33"/>
                      <a:pt x="15" y="33"/>
                    </a:cubicBezTo>
                    <a:cubicBezTo>
                      <a:pt x="23" y="33"/>
                      <a:pt x="26" y="16"/>
                      <a:pt x="26" y="10"/>
                    </a:cubicBezTo>
                    <a:cubicBezTo>
                      <a:pt x="26" y="8"/>
                      <a:pt x="23" y="7"/>
                      <a:pt x="23" y="6"/>
                    </a:cubicBezTo>
                    <a:cubicBezTo>
                      <a:pt x="23" y="2"/>
                      <a:pt x="25" y="1"/>
                      <a:pt x="26" y="0"/>
                    </a:cubicBezTo>
                    <a:cubicBezTo>
                      <a:pt x="38" y="8"/>
                      <a:pt x="43" y="22"/>
                      <a:pt x="60" y="22"/>
                    </a:cubicBezTo>
                    <a:cubicBezTo>
                      <a:pt x="64" y="22"/>
                      <a:pt x="67" y="19"/>
                      <a:pt x="70" y="21"/>
                    </a:cubicBezTo>
                    <a:cubicBezTo>
                      <a:pt x="69" y="23"/>
                      <a:pt x="67" y="24"/>
                      <a:pt x="67" y="26"/>
                    </a:cubicBezTo>
                    <a:cubicBezTo>
                      <a:pt x="67" y="29"/>
                      <a:pt x="71" y="32"/>
                      <a:pt x="72" y="32"/>
                    </a:cubicBezTo>
                    <a:cubicBezTo>
                      <a:pt x="68" y="35"/>
                      <a:pt x="65" y="36"/>
                      <a:pt x="59" y="36"/>
                    </a:cubicBezTo>
                    <a:cubicBezTo>
                      <a:pt x="49" y="36"/>
                      <a:pt x="46" y="46"/>
                      <a:pt x="43" y="51"/>
                    </a:cubicBezTo>
                    <a:cubicBezTo>
                      <a:pt x="36" y="47"/>
                      <a:pt x="31" y="46"/>
                      <a:pt x="24" y="41"/>
                    </a:cubicBezTo>
                    <a:cubicBezTo>
                      <a:pt x="23" y="42"/>
                      <a:pt x="21" y="43"/>
                      <a:pt x="21" y="45"/>
                    </a:cubicBezTo>
                    <a:cubicBezTo>
                      <a:pt x="15" y="45"/>
                      <a:pt x="8" y="40"/>
                      <a:pt x="8" y="48"/>
                    </a:cubicBezTo>
                    <a:cubicBezTo>
                      <a:pt x="8" y="52"/>
                      <a:pt x="14" y="52"/>
                      <a:pt x="16" y="54"/>
                    </a:cubicBezTo>
                    <a:cubicBezTo>
                      <a:pt x="12" y="59"/>
                      <a:pt x="9" y="57"/>
                      <a:pt x="5" y="61"/>
                    </a:cubicBezTo>
                    <a:cubicBezTo>
                      <a:pt x="3" y="61"/>
                      <a:pt x="3" y="61"/>
                      <a:pt x="3" y="61"/>
                    </a:cubicBezTo>
                    <a:cubicBezTo>
                      <a:pt x="3" y="58"/>
                      <a:pt x="3" y="51"/>
                      <a:pt x="3" y="51"/>
                    </a:cubicBezTo>
                    <a:cubicBezTo>
                      <a:pt x="3" y="49"/>
                      <a:pt x="0" y="48"/>
                      <a:pt x="0" y="46"/>
                    </a:cubicBezTo>
                    <a:cubicBezTo>
                      <a:pt x="0" y="41"/>
                      <a:pt x="8" y="38"/>
                      <a:pt x="8" y="35"/>
                    </a:cubicBezTo>
                    <a:cubicBezTo>
                      <a:pt x="8" y="32"/>
                      <a:pt x="8" y="32"/>
                      <a:pt x="8" y="32"/>
                    </a:cubicBezTo>
                    <a:cubicBezTo>
                      <a:pt x="9" y="32"/>
                      <a:pt x="10" y="33"/>
                      <a:pt x="12" y="34"/>
                    </a:cubicBezTo>
                    <a:lnTo>
                      <a:pt x="11" y="3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0" name="Freeform 141"/>
              <p:cNvSpPr/>
              <p:nvPr/>
            </p:nvSpPr>
            <p:spPr bwMode="auto">
              <a:xfrm>
                <a:off x="6816725" y="2073275"/>
                <a:ext cx="15875" cy="14288"/>
              </a:xfrm>
              <a:custGeom>
                <a:avLst/>
                <a:gdLst/>
                <a:ahLst/>
                <a:cxnLst>
                  <a:cxn ang="0">
                    <a:pos x="10" y="0"/>
                  </a:cxn>
                  <a:cxn ang="0">
                    <a:pos x="12" y="2"/>
                  </a:cxn>
                  <a:cxn ang="0">
                    <a:pos x="1" y="11"/>
                  </a:cxn>
                  <a:cxn ang="0">
                    <a:pos x="1" y="7"/>
                  </a:cxn>
                  <a:cxn ang="0">
                    <a:pos x="11" y="0"/>
                  </a:cxn>
                  <a:cxn ang="0">
                    <a:pos x="10" y="0"/>
                  </a:cxn>
                </a:cxnLst>
                <a:rect l="0" t="0" r="r" b="b"/>
                <a:pathLst>
                  <a:path w="12" h="11">
                    <a:moveTo>
                      <a:pt x="10" y="0"/>
                    </a:moveTo>
                    <a:cubicBezTo>
                      <a:pt x="12" y="2"/>
                      <a:pt x="12" y="2"/>
                      <a:pt x="12" y="2"/>
                    </a:cubicBezTo>
                    <a:cubicBezTo>
                      <a:pt x="10" y="4"/>
                      <a:pt x="5" y="11"/>
                      <a:pt x="1" y="11"/>
                    </a:cubicBezTo>
                    <a:cubicBezTo>
                      <a:pt x="0" y="11"/>
                      <a:pt x="0" y="8"/>
                      <a:pt x="1" y="7"/>
                    </a:cubicBezTo>
                    <a:cubicBezTo>
                      <a:pt x="3" y="4"/>
                      <a:pt x="8" y="0"/>
                      <a:pt x="11" y="0"/>
                    </a:cubicBezTo>
                    <a:lnTo>
                      <a:pt x="1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1" name="Freeform 142"/>
              <p:cNvSpPr/>
              <p:nvPr/>
            </p:nvSpPr>
            <p:spPr bwMode="auto">
              <a:xfrm>
                <a:off x="6848475" y="2052638"/>
                <a:ext cx="22225" cy="15875"/>
              </a:xfrm>
              <a:custGeom>
                <a:avLst/>
                <a:gdLst/>
                <a:ahLst/>
                <a:cxnLst>
                  <a:cxn ang="0">
                    <a:pos x="17" y="3"/>
                  </a:cxn>
                  <a:cxn ang="0">
                    <a:pos x="1" y="12"/>
                  </a:cxn>
                  <a:cxn ang="0">
                    <a:pos x="1" y="10"/>
                  </a:cxn>
                  <a:cxn ang="0">
                    <a:pos x="10" y="0"/>
                  </a:cxn>
                  <a:cxn ang="0">
                    <a:pos x="17" y="0"/>
                  </a:cxn>
                  <a:cxn ang="0">
                    <a:pos x="17" y="3"/>
                  </a:cxn>
                </a:cxnLst>
                <a:rect l="0" t="0" r="r" b="b"/>
                <a:pathLst>
                  <a:path w="17" h="12">
                    <a:moveTo>
                      <a:pt x="17" y="3"/>
                    </a:moveTo>
                    <a:cubicBezTo>
                      <a:pt x="7" y="3"/>
                      <a:pt x="7" y="12"/>
                      <a:pt x="1" y="12"/>
                    </a:cubicBezTo>
                    <a:cubicBezTo>
                      <a:pt x="0" y="12"/>
                      <a:pt x="1" y="10"/>
                      <a:pt x="1" y="10"/>
                    </a:cubicBezTo>
                    <a:cubicBezTo>
                      <a:pt x="1" y="10"/>
                      <a:pt x="5" y="0"/>
                      <a:pt x="10" y="0"/>
                    </a:cubicBezTo>
                    <a:cubicBezTo>
                      <a:pt x="13" y="0"/>
                      <a:pt x="15" y="0"/>
                      <a:pt x="17" y="0"/>
                    </a:cubicBezTo>
                    <a:lnTo>
                      <a:pt x="17" y="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2" name="Freeform 143"/>
              <p:cNvSpPr/>
              <p:nvPr/>
            </p:nvSpPr>
            <p:spPr bwMode="auto">
              <a:xfrm>
                <a:off x="6888163" y="2035175"/>
                <a:ext cx="12700" cy="11113"/>
              </a:xfrm>
              <a:custGeom>
                <a:avLst/>
                <a:gdLst/>
                <a:ahLst/>
                <a:cxnLst>
                  <a:cxn ang="0">
                    <a:pos x="1" y="6"/>
                  </a:cxn>
                  <a:cxn ang="0">
                    <a:pos x="2" y="3"/>
                  </a:cxn>
                  <a:cxn ang="0">
                    <a:pos x="9" y="0"/>
                  </a:cxn>
                  <a:cxn ang="0">
                    <a:pos x="1" y="9"/>
                  </a:cxn>
                  <a:cxn ang="0">
                    <a:pos x="1" y="6"/>
                  </a:cxn>
                </a:cxnLst>
                <a:rect l="0" t="0" r="r" b="b"/>
                <a:pathLst>
                  <a:path w="9" h="9">
                    <a:moveTo>
                      <a:pt x="1" y="6"/>
                    </a:moveTo>
                    <a:cubicBezTo>
                      <a:pt x="3" y="6"/>
                      <a:pt x="1" y="4"/>
                      <a:pt x="2" y="3"/>
                    </a:cubicBezTo>
                    <a:cubicBezTo>
                      <a:pt x="3" y="0"/>
                      <a:pt x="8" y="0"/>
                      <a:pt x="9" y="0"/>
                    </a:cubicBezTo>
                    <a:cubicBezTo>
                      <a:pt x="8" y="3"/>
                      <a:pt x="5" y="9"/>
                      <a:pt x="1" y="9"/>
                    </a:cubicBezTo>
                    <a:cubicBezTo>
                      <a:pt x="0" y="9"/>
                      <a:pt x="0" y="6"/>
                      <a:pt x="1" y="6"/>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3" name="Freeform 144"/>
              <p:cNvSpPr/>
              <p:nvPr/>
            </p:nvSpPr>
            <p:spPr bwMode="auto">
              <a:xfrm>
                <a:off x="6753225" y="1855788"/>
                <a:ext cx="47625" cy="184150"/>
              </a:xfrm>
              <a:custGeom>
                <a:avLst/>
                <a:gdLst/>
                <a:ahLst/>
                <a:cxnLst>
                  <a:cxn ang="0">
                    <a:pos x="26" y="84"/>
                  </a:cxn>
                  <a:cxn ang="0">
                    <a:pos x="13" y="109"/>
                  </a:cxn>
                  <a:cxn ang="0">
                    <a:pos x="26" y="132"/>
                  </a:cxn>
                  <a:cxn ang="0">
                    <a:pos x="25" y="132"/>
                  </a:cxn>
                  <a:cxn ang="0">
                    <a:pos x="20" y="128"/>
                  </a:cxn>
                  <a:cxn ang="0">
                    <a:pos x="16" y="128"/>
                  </a:cxn>
                  <a:cxn ang="0">
                    <a:pos x="5" y="138"/>
                  </a:cxn>
                  <a:cxn ang="0">
                    <a:pos x="5" y="125"/>
                  </a:cxn>
                  <a:cxn ang="0">
                    <a:pos x="7" y="105"/>
                  </a:cxn>
                  <a:cxn ang="0">
                    <a:pos x="4" y="93"/>
                  </a:cxn>
                  <a:cxn ang="0">
                    <a:pos x="7" y="79"/>
                  </a:cxn>
                  <a:cxn ang="0">
                    <a:pos x="7" y="53"/>
                  </a:cxn>
                  <a:cxn ang="0">
                    <a:pos x="0" y="37"/>
                  </a:cxn>
                  <a:cxn ang="0">
                    <a:pos x="9" y="15"/>
                  </a:cxn>
                  <a:cxn ang="0">
                    <a:pos x="11" y="9"/>
                  </a:cxn>
                  <a:cxn ang="0">
                    <a:pos x="11" y="0"/>
                  </a:cxn>
                  <a:cxn ang="0">
                    <a:pos x="14" y="0"/>
                  </a:cxn>
                  <a:cxn ang="0">
                    <a:pos x="19" y="20"/>
                  </a:cxn>
                  <a:cxn ang="0">
                    <a:pos x="21" y="37"/>
                  </a:cxn>
                  <a:cxn ang="0">
                    <a:pos x="21" y="47"/>
                  </a:cxn>
                  <a:cxn ang="0">
                    <a:pos x="24" y="59"/>
                  </a:cxn>
                  <a:cxn ang="0">
                    <a:pos x="36" y="90"/>
                  </a:cxn>
                  <a:cxn ang="0">
                    <a:pos x="26" y="84"/>
                  </a:cxn>
                </a:cxnLst>
                <a:rect l="0" t="0" r="r" b="b"/>
                <a:pathLst>
                  <a:path w="36" h="138">
                    <a:moveTo>
                      <a:pt x="26" y="84"/>
                    </a:moveTo>
                    <a:cubicBezTo>
                      <a:pt x="15" y="84"/>
                      <a:pt x="13" y="98"/>
                      <a:pt x="13" y="109"/>
                    </a:cubicBezTo>
                    <a:cubicBezTo>
                      <a:pt x="13" y="120"/>
                      <a:pt x="22" y="124"/>
                      <a:pt x="26" y="132"/>
                    </a:cubicBezTo>
                    <a:cubicBezTo>
                      <a:pt x="26" y="132"/>
                      <a:pt x="25" y="132"/>
                      <a:pt x="25" y="132"/>
                    </a:cubicBezTo>
                    <a:cubicBezTo>
                      <a:pt x="23" y="133"/>
                      <a:pt x="21" y="130"/>
                      <a:pt x="20" y="128"/>
                    </a:cubicBezTo>
                    <a:cubicBezTo>
                      <a:pt x="19" y="128"/>
                      <a:pt x="17" y="128"/>
                      <a:pt x="16" y="128"/>
                    </a:cubicBezTo>
                    <a:cubicBezTo>
                      <a:pt x="11" y="128"/>
                      <a:pt x="11" y="138"/>
                      <a:pt x="5" y="138"/>
                    </a:cubicBezTo>
                    <a:cubicBezTo>
                      <a:pt x="4" y="138"/>
                      <a:pt x="5" y="127"/>
                      <a:pt x="5" y="125"/>
                    </a:cubicBezTo>
                    <a:cubicBezTo>
                      <a:pt x="5" y="117"/>
                      <a:pt x="7" y="112"/>
                      <a:pt x="7" y="105"/>
                    </a:cubicBezTo>
                    <a:cubicBezTo>
                      <a:pt x="7" y="99"/>
                      <a:pt x="4" y="98"/>
                      <a:pt x="4" y="93"/>
                    </a:cubicBezTo>
                    <a:cubicBezTo>
                      <a:pt x="4" y="86"/>
                      <a:pt x="7" y="84"/>
                      <a:pt x="7" y="79"/>
                    </a:cubicBezTo>
                    <a:cubicBezTo>
                      <a:pt x="7" y="68"/>
                      <a:pt x="7" y="64"/>
                      <a:pt x="7" y="53"/>
                    </a:cubicBezTo>
                    <a:cubicBezTo>
                      <a:pt x="7" y="46"/>
                      <a:pt x="0" y="44"/>
                      <a:pt x="0" y="37"/>
                    </a:cubicBezTo>
                    <a:cubicBezTo>
                      <a:pt x="0" y="28"/>
                      <a:pt x="3" y="16"/>
                      <a:pt x="9" y="15"/>
                    </a:cubicBezTo>
                    <a:cubicBezTo>
                      <a:pt x="9" y="12"/>
                      <a:pt x="11" y="11"/>
                      <a:pt x="11" y="9"/>
                    </a:cubicBezTo>
                    <a:cubicBezTo>
                      <a:pt x="11" y="4"/>
                      <a:pt x="11" y="3"/>
                      <a:pt x="11" y="0"/>
                    </a:cubicBezTo>
                    <a:cubicBezTo>
                      <a:pt x="12" y="0"/>
                      <a:pt x="13" y="0"/>
                      <a:pt x="14" y="0"/>
                    </a:cubicBezTo>
                    <a:cubicBezTo>
                      <a:pt x="14" y="8"/>
                      <a:pt x="18" y="14"/>
                      <a:pt x="19" y="20"/>
                    </a:cubicBezTo>
                    <a:cubicBezTo>
                      <a:pt x="21" y="26"/>
                      <a:pt x="18" y="30"/>
                      <a:pt x="21" y="37"/>
                    </a:cubicBezTo>
                    <a:cubicBezTo>
                      <a:pt x="21" y="47"/>
                      <a:pt x="21" y="47"/>
                      <a:pt x="21" y="47"/>
                    </a:cubicBezTo>
                    <a:cubicBezTo>
                      <a:pt x="20" y="52"/>
                      <a:pt x="23" y="57"/>
                      <a:pt x="24" y="59"/>
                    </a:cubicBezTo>
                    <a:cubicBezTo>
                      <a:pt x="27" y="70"/>
                      <a:pt x="33" y="79"/>
                      <a:pt x="36" y="90"/>
                    </a:cubicBezTo>
                    <a:cubicBezTo>
                      <a:pt x="34" y="86"/>
                      <a:pt x="30" y="84"/>
                      <a:pt x="26" y="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4" name="Freeform 145"/>
              <p:cNvSpPr/>
              <p:nvPr/>
            </p:nvSpPr>
            <p:spPr bwMode="auto">
              <a:xfrm>
                <a:off x="5241925" y="1219200"/>
                <a:ext cx="292100" cy="214313"/>
              </a:xfrm>
              <a:custGeom>
                <a:avLst/>
                <a:gdLst/>
                <a:ahLst/>
                <a:cxnLst>
                  <a:cxn ang="0">
                    <a:pos x="76" y="161"/>
                  </a:cxn>
                  <a:cxn ang="0">
                    <a:pos x="50" y="131"/>
                  </a:cxn>
                  <a:cxn ang="0">
                    <a:pos x="103" y="67"/>
                  </a:cxn>
                  <a:cxn ang="0">
                    <a:pos x="125" y="55"/>
                  </a:cxn>
                  <a:cxn ang="0">
                    <a:pos x="134" y="45"/>
                  </a:cxn>
                  <a:cxn ang="0">
                    <a:pos x="175" y="34"/>
                  </a:cxn>
                  <a:cxn ang="0">
                    <a:pos x="220" y="11"/>
                  </a:cxn>
                  <a:cxn ang="0">
                    <a:pos x="203" y="0"/>
                  </a:cxn>
                  <a:cxn ang="0">
                    <a:pos x="136" y="25"/>
                  </a:cxn>
                  <a:cxn ang="0">
                    <a:pos x="123" y="19"/>
                  </a:cxn>
                  <a:cxn ang="0">
                    <a:pos x="109" y="25"/>
                  </a:cxn>
                  <a:cxn ang="0">
                    <a:pos x="69" y="46"/>
                  </a:cxn>
                  <a:cxn ang="0">
                    <a:pos x="52" y="49"/>
                  </a:cxn>
                  <a:cxn ang="0">
                    <a:pos x="47" y="53"/>
                  </a:cxn>
                  <a:cxn ang="0">
                    <a:pos x="50" y="61"/>
                  </a:cxn>
                  <a:cxn ang="0">
                    <a:pos x="27" y="88"/>
                  </a:cxn>
                  <a:cxn ang="0">
                    <a:pos x="34" y="98"/>
                  </a:cxn>
                  <a:cxn ang="0">
                    <a:pos x="13" y="110"/>
                  </a:cxn>
                  <a:cxn ang="0">
                    <a:pos x="13" y="117"/>
                  </a:cxn>
                  <a:cxn ang="0">
                    <a:pos x="0" y="134"/>
                  </a:cxn>
                  <a:cxn ang="0">
                    <a:pos x="8" y="143"/>
                  </a:cxn>
                  <a:cxn ang="0">
                    <a:pos x="21" y="143"/>
                  </a:cxn>
                  <a:cxn ang="0">
                    <a:pos x="27" y="158"/>
                  </a:cxn>
                  <a:cxn ang="0">
                    <a:pos x="39" y="158"/>
                  </a:cxn>
                  <a:cxn ang="0">
                    <a:pos x="42" y="161"/>
                  </a:cxn>
                  <a:cxn ang="0">
                    <a:pos x="76" y="161"/>
                  </a:cxn>
                  <a:cxn ang="0">
                    <a:pos x="72" y="156"/>
                  </a:cxn>
                  <a:cxn ang="0">
                    <a:pos x="76" y="161"/>
                  </a:cxn>
                </a:cxnLst>
                <a:rect l="0" t="0" r="r" b="b"/>
                <a:pathLst>
                  <a:path w="220" h="161">
                    <a:moveTo>
                      <a:pt x="76" y="161"/>
                    </a:moveTo>
                    <a:cubicBezTo>
                      <a:pt x="66" y="151"/>
                      <a:pt x="50" y="147"/>
                      <a:pt x="50" y="131"/>
                    </a:cubicBezTo>
                    <a:cubicBezTo>
                      <a:pt x="50" y="102"/>
                      <a:pt x="81" y="73"/>
                      <a:pt x="103" y="67"/>
                    </a:cubicBezTo>
                    <a:cubicBezTo>
                      <a:pt x="111" y="64"/>
                      <a:pt x="113" y="55"/>
                      <a:pt x="125" y="55"/>
                    </a:cubicBezTo>
                    <a:cubicBezTo>
                      <a:pt x="130" y="55"/>
                      <a:pt x="132" y="46"/>
                      <a:pt x="134" y="45"/>
                    </a:cubicBezTo>
                    <a:cubicBezTo>
                      <a:pt x="149" y="38"/>
                      <a:pt x="160" y="41"/>
                      <a:pt x="175" y="34"/>
                    </a:cubicBezTo>
                    <a:cubicBezTo>
                      <a:pt x="186" y="28"/>
                      <a:pt x="220" y="26"/>
                      <a:pt x="220" y="11"/>
                    </a:cubicBezTo>
                    <a:cubicBezTo>
                      <a:pt x="220" y="6"/>
                      <a:pt x="208" y="0"/>
                      <a:pt x="203" y="0"/>
                    </a:cubicBezTo>
                    <a:cubicBezTo>
                      <a:pt x="181" y="0"/>
                      <a:pt x="160" y="25"/>
                      <a:pt x="136" y="25"/>
                    </a:cubicBezTo>
                    <a:cubicBezTo>
                      <a:pt x="131" y="25"/>
                      <a:pt x="128" y="19"/>
                      <a:pt x="123" y="19"/>
                    </a:cubicBezTo>
                    <a:cubicBezTo>
                      <a:pt x="115" y="19"/>
                      <a:pt x="115" y="25"/>
                      <a:pt x="109" y="25"/>
                    </a:cubicBezTo>
                    <a:cubicBezTo>
                      <a:pt x="93" y="25"/>
                      <a:pt x="80" y="46"/>
                      <a:pt x="69" y="46"/>
                    </a:cubicBezTo>
                    <a:cubicBezTo>
                      <a:pt x="63" y="46"/>
                      <a:pt x="58" y="49"/>
                      <a:pt x="52" y="49"/>
                    </a:cubicBezTo>
                    <a:cubicBezTo>
                      <a:pt x="49" y="49"/>
                      <a:pt x="47" y="52"/>
                      <a:pt x="47" y="53"/>
                    </a:cubicBezTo>
                    <a:cubicBezTo>
                      <a:pt x="47" y="56"/>
                      <a:pt x="50" y="58"/>
                      <a:pt x="50" y="61"/>
                    </a:cubicBezTo>
                    <a:cubicBezTo>
                      <a:pt x="50" y="74"/>
                      <a:pt x="27" y="80"/>
                      <a:pt x="27" y="88"/>
                    </a:cubicBezTo>
                    <a:cubicBezTo>
                      <a:pt x="27" y="91"/>
                      <a:pt x="34" y="92"/>
                      <a:pt x="34" y="98"/>
                    </a:cubicBezTo>
                    <a:cubicBezTo>
                      <a:pt x="27" y="99"/>
                      <a:pt x="13" y="102"/>
                      <a:pt x="13" y="110"/>
                    </a:cubicBezTo>
                    <a:cubicBezTo>
                      <a:pt x="13" y="115"/>
                      <a:pt x="13" y="117"/>
                      <a:pt x="13" y="117"/>
                    </a:cubicBezTo>
                    <a:cubicBezTo>
                      <a:pt x="13" y="124"/>
                      <a:pt x="0" y="124"/>
                      <a:pt x="0" y="134"/>
                    </a:cubicBezTo>
                    <a:cubicBezTo>
                      <a:pt x="0" y="139"/>
                      <a:pt x="8" y="143"/>
                      <a:pt x="8" y="143"/>
                    </a:cubicBezTo>
                    <a:cubicBezTo>
                      <a:pt x="8" y="143"/>
                      <a:pt x="20" y="143"/>
                      <a:pt x="21" y="143"/>
                    </a:cubicBezTo>
                    <a:cubicBezTo>
                      <a:pt x="28" y="145"/>
                      <a:pt x="24" y="152"/>
                      <a:pt x="27" y="158"/>
                    </a:cubicBezTo>
                    <a:cubicBezTo>
                      <a:pt x="28" y="161"/>
                      <a:pt x="35" y="158"/>
                      <a:pt x="39" y="158"/>
                    </a:cubicBezTo>
                    <a:cubicBezTo>
                      <a:pt x="40" y="158"/>
                      <a:pt x="41" y="161"/>
                      <a:pt x="42" y="161"/>
                    </a:cubicBezTo>
                    <a:cubicBezTo>
                      <a:pt x="76" y="161"/>
                      <a:pt x="76" y="161"/>
                      <a:pt x="76" y="161"/>
                    </a:cubicBezTo>
                    <a:cubicBezTo>
                      <a:pt x="75" y="159"/>
                      <a:pt x="73" y="157"/>
                      <a:pt x="72" y="156"/>
                    </a:cubicBezTo>
                    <a:lnTo>
                      <a:pt x="76" y="161"/>
                    </a:lnTo>
                    <a:close/>
                  </a:path>
                </a:pathLst>
              </a:custGeom>
              <a:grpFill/>
              <a:ln w="9525">
                <a:noFill/>
                <a:round/>
              </a:ln>
            </p:spPr>
            <p:txBody>
              <a:bodyPr vert="horz" wrap="square" lIns="121920" tIns="60960" rIns="121920" bIns="60960" numCol="1" anchor="t" anchorCtr="0" compatLnSpc="1"/>
              <a:lstStyle/>
              <a:p>
                <a:endParaRPr lang="en-US" sz="3555"/>
              </a:p>
            </p:txBody>
          </p:sp>
          <p:sp>
            <p:nvSpPr>
              <p:cNvPr id="145" name="Freeform 146"/>
              <p:cNvSpPr/>
              <p:nvPr/>
            </p:nvSpPr>
            <p:spPr bwMode="auto">
              <a:xfrm>
                <a:off x="4713288" y="1196975"/>
                <a:ext cx="2847975" cy="1058863"/>
              </a:xfrm>
              <a:custGeom>
                <a:avLst/>
                <a:gdLst/>
                <a:ahLst/>
                <a:cxnLst>
                  <a:cxn ang="0">
                    <a:pos x="1515" y="585"/>
                  </a:cxn>
                  <a:cxn ang="0">
                    <a:pos x="1460" y="485"/>
                  </a:cxn>
                  <a:cxn ang="0">
                    <a:pos x="1665" y="408"/>
                  </a:cxn>
                  <a:cxn ang="0">
                    <a:pos x="1804" y="346"/>
                  </a:cxn>
                  <a:cxn ang="0">
                    <a:pos x="1709" y="465"/>
                  </a:cxn>
                  <a:cxn ang="0">
                    <a:pos x="1793" y="452"/>
                  </a:cxn>
                  <a:cxn ang="0">
                    <a:pos x="1989" y="313"/>
                  </a:cxn>
                  <a:cxn ang="0">
                    <a:pos x="2112" y="287"/>
                  </a:cxn>
                  <a:cxn ang="0">
                    <a:pos x="1892" y="194"/>
                  </a:cxn>
                  <a:cxn ang="0">
                    <a:pos x="1660" y="159"/>
                  </a:cxn>
                  <a:cxn ang="0">
                    <a:pos x="1435" y="157"/>
                  </a:cxn>
                  <a:cxn ang="0">
                    <a:pos x="1314" y="97"/>
                  </a:cxn>
                  <a:cxn ang="0">
                    <a:pos x="1102" y="104"/>
                  </a:cxn>
                  <a:cxn ang="0">
                    <a:pos x="1016" y="27"/>
                  </a:cxn>
                  <a:cxn ang="0">
                    <a:pos x="758" y="117"/>
                  </a:cxn>
                  <a:cxn ang="0">
                    <a:pos x="668" y="148"/>
                  </a:cxn>
                  <a:cxn ang="0">
                    <a:pos x="644" y="121"/>
                  </a:cxn>
                  <a:cxn ang="0">
                    <a:pos x="511" y="207"/>
                  </a:cxn>
                  <a:cxn ang="0">
                    <a:pos x="322" y="247"/>
                  </a:cxn>
                  <a:cxn ang="0">
                    <a:pos x="214" y="296"/>
                  </a:cxn>
                  <a:cxn ang="0">
                    <a:pos x="229" y="227"/>
                  </a:cxn>
                  <a:cxn ang="0">
                    <a:pos x="127" y="236"/>
                  </a:cxn>
                  <a:cxn ang="0">
                    <a:pos x="136" y="312"/>
                  </a:cxn>
                  <a:cxn ang="0">
                    <a:pos x="117" y="395"/>
                  </a:cxn>
                  <a:cxn ang="0">
                    <a:pos x="50" y="446"/>
                  </a:cxn>
                  <a:cxn ang="0">
                    <a:pos x="16" y="495"/>
                  </a:cxn>
                  <a:cxn ang="0">
                    <a:pos x="54" y="558"/>
                  </a:cxn>
                  <a:cxn ang="0">
                    <a:pos x="88" y="597"/>
                  </a:cxn>
                  <a:cxn ang="0">
                    <a:pos x="112" y="644"/>
                  </a:cxn>
                  <a:cxn ang="0">
                    <a:pos x="208" y="647"/>
                  </a:cxn>
                  <a:cxn ang="0">
                    <a:pos x="225" y="626"/>
                  </a:cxn>
                  <a:cxn ang="0">
                    <a:pos x="284" y="701"/>
                  </a:cxn>
                  <a:cxn ang="0">
                    <a:pos x="350" y="732"/>
                  </a:cxn>
                  <a:cxn ang="0">
                    <a:pos x="366" y="742"/>
                  </a:cxn>
                  <a:cxn ang="0">
                    <a:pos x="349" y="634"/>
                  </a:cxn>
                  <a:cxn ang="0">
                    <a:pos x="412" y="645"/>
                  </a:cxn>
                  <a:cxn ang="0">
                    <a:pos x="427" y="700"/>
                  </a:cxn>
                  <a:cxn ang="0">
                    <a:pos x="428" y="746"/>
                  </a:cxn>
                  <a:cxn ang="0">
                    <a:pos x="447" y="755"/>
                  </a:cxn>
                  <a:cxn ang="0">
                    <a:pos x="522" y="777"/>
                  </a:cxn>
                  <a:cxn ang="0">
                    <a:pos x="559" y="781"/>
                  </a:cxn>
                  <a:cxn ang="0">
                    <a:pos x="608" y="770"/>
                  </a:cxn>
                  <a:cxn ang="0">
                    <a:pos x="654" y="772"/>
                  </a:cxn>
                  <a:cxn ang="0">
                    <a:pos x="677" y="748"/>
                  </a:cxn>
                  <a:cxn ang="0">
                    <a:pos x="829" y="593"/>
                  </a:cxn>
                  <a:cxn ang="0">
                    <a:pos x="994" y="534"/>
                  </a:cxn>
                  <a:cxn ang="0">
                    <a:pos x="1224" y="569"/>
                  </a:cxn>
                  <a:cxn ang="0">
                    <a:pos x="1411" y="607"/>
                  </a:cxn>
                  <a:cxn ang="0">
                    <a:pos x="1400" y="655"/>
                  </a:cxn>
                </a:cxnLst>
                <a:rect l="0" t="0" r="r" b="b"/>
                <a:pathLst>
                  <a:path w="2139" h="795">
                    <a:moveTo>
                      <a:pt x="1398" y="684"/>
                    </a:moveTo>
                    <a:cubicBezTo>
                      <a:pt x="1398" y="684"/>
                      <a:pt x="1415" y="688"/>
                      <a:pt x="1429" y="688"/>
                    </a:cubicBezTo>
                    <a:cubicBezTo>
                      <a:pt x="1454" y="688"/>
                      <a:pt x="1478" y="635"/>
                      <a:pt x="1495" y="618"/>
                    </a:cubicBezTo>
                    <a:cubicBezTo>
                      <a:pt x="1502" y="610"/>
                      <a:pt x="1512" y="596"/>
                      <a:pt x="1515" y="585"/>
                    </a:cubicBezTo>
                    <a:cubicBezTo>
                      <a:pt x="1518" y="572"/>
                      <a:pt x="1513" y="564"/>
                      <a:pt x="1520" y="551"/>
                    </a:cubicBezTo>
                    <a:cubicBezTo>
                      <a:pt x="1522" y="547"/>
                      <a:pt x="1527" y="537"/>
                      <a:pt x="1527" y="527"/>
                    </a:cubicBezTo>
                    <a:cubicBezTo>
                      <a:pt x="1527" y="515"/>
                      <a:pt x="1508" y="492"/>
                      <a:pt x="1499" y="499"/>
                    </a:cubicBezTo>
                    <a:cubicBezTo>
                      <a:pt x="1473" y="518"/>
                      <a:pt x="1460" y="488"/>
                      <a:pt x="1460" y="485"/>
                    </a:cubicBezTo>
                    <a:cubicBezTo>
                      <a:pt x="1460" y="473"/>
                      <a:pt x="1483" y="459"/>
                      <a:pt x="1493" y="450"/>
                    </a:cubicBezTo>
                    <a:cubicBezTo>
                      <a:pt x="1506" y="436"/>
                      <a:pt x="1524" y="413"/>
                      <a:pt x="1543" y="408"/>
                    </a:cubicBezTo>
                    <a:cubicBezTo>
                      <a:pt x="1560" y="404"/>
                      <a:pt x="1613" y="399"/>
                      <a:pt x="1627" y="399"/>
                    </a:cubicBezTo>
                    <a:cubicBezTo>
                      <a:pt x="1645" y="399"/>
                      <a:pt x="1654" y="408"/>
                      <a:pt x="1665" y="408"/>
                    </a:cubicBezTo>
                    <a:cubicBezTo>
                      <a:pt x="1671" y="408"/>
                      <a:pt x="1675" y="408"/>
                      <a:pt x="1689" y="408"/>
                    </a:cubicBezTo>
                    <a:cubicBezTo>
                      <a:pt x="1696" y="379"/>
                      <a:pt x="1709" y="362"/>
                      <a:pt x="1740" y="362"/>
                    </a:cubicBezTo>
                    <a:cubicBezTo>
                      <a:pt x="1748" y="362"/>
                      <a:pt x="1751" y="360"/>
                      <a:pt x="1766" y="362"/>
                    </a:cubicBezTo>
                    <a:cubicBezTo>
                      <a:pt x="1759" y="368"/>
                      <a:pt x="1756" y="406"/>
                      <a:pt x="1804" y="346"/>
                    </a:cubicBezTo>
                    <a:cubicBezTo>
                      <a:pt x="1809" y="346"/>
                      <a:pt x="1832" y="355"/>
                      <a:pt x="1797" y="377"/>
                    </a:cubicBezTo>
                    <a:cubicBezTo>
                      <a:pt x="1785" y="385"/>
                      <a:pt x="1774" y="381"/>
                      <a:pt x="1766" y="393"/>
                    </a:cubicBezTo>
                    <a:cubicBezTo>
                      <a:pt x="1757" y="406"/>
                      <a:pt x="1749" y="423"/>
                      <a:pt x="1735" y="430"/>
                    </a:cubicBezTo>
                    <a:cubicBezTo>
                      <a:pt x="1724" y="436"/>
                      <a:pt x="1709" y="447"/>
                      <a:pt x="1709" y="465"/>
                    </a:cubicBezTo>
                    <a:cubicBezTo>
                      <a:pt x="1709" y="482"/>
                      <a:pt x="1714" y="535"/>
                      <a:pt x="1726" y="545"/>
                    </a:cubicBezTo>
                    <a:cubicBezTo>
                      <a:pt x="1735" y="532"/>
                      <a:pt x="1741" y="507"/>
                      <a:pt x="1760" y="503"/>
                    </a:cubicBezTo>
                    <a:cubicBezTo>
                      <a:pt x="1757" y="491"/>
                      <a:pt x="1777" y="488"/>
                      <a:pt x="1777" y="479"/>
                    </a:cubicBezTo>
                    <a:cubicBezTo>
                      <a:pt x="1777" y="464"/>
                      <a:pt x="1793" y="460"/>
                      <a:pt x="1793" y="452"/>
                    </a:cubicBezTo>
                    <a:cubicBezTo>
                      <a:pt x="1793" y="447"/>
                      <a:pt x="1788" y="442"/>
                      <a:pt x="1793" y="432"/>
                    </a:cubicBezTo>
                    <a:cubicBezTo>
                      <a:pt x="1828" y="356"/>
                      <a:pt x="1861" y="397"/>
                      <a:pt x="1874" y="397"/>
                    </a:cubicBezTo>
                    <a:cubicBezTo>
                      <a:pt x="1914" y="397"/>
                      <a:pt x="1941" y="347"/>
                      <a:pt x="1976" y="346"/>
                    </a:cubicBezTo>
                    <a:cubicBezTo>
                      <a:pt x="2041" y="345"/>
                      <a:pt x="1989" y="320"/>
                      <a:pt x="1989" y="313"/>
                    </a:cubicBezTo>
                    <a:cubicBezTo>
                      <a:pt x="1989" y="294"/>
                      <a:pt x="2015" y="297"/>
                      <a:pt x="2020" y="287"/>
                    </a:cubicBezTo>
                    <a:cubicBezTo>
                      <a:pt x="2022" y="282"/>
                      <a:pt x="2018" y="271"/>
                      <a:pt x="2026" y="271"/>
                    </a:cubicBezTo>
                    <a:cubicBezTo>
                      <a:pt x="2054" y="271"/>
                      <a:pt x="2077" y="309"/>
                      <a:pt x="2097" y="309"/>
                    </a:cubicBezTo>
                    <a:cubicBezTo>
                      <a:pt x="2106" y="309"/>
                      <a:pt x="2108" y="293"/>
                      <a:pt x="2112" y="287"/>
                    </a:cubicBezTo>
                    <a:cubicBezTo>
                      <a:pt x="2120" y="278"/>
                      <a:pt x="2127" y="279"/>
                      <a:pt x="2139" y="275"/>
                    </a:cubicBezTo>
                    <a:cubicBezTo>
                      <a:pt x="2123" y="254"/>
                      <a:pt x="2071" y="242"/>
                      <a:pt x="2046" y="227"/>
                    </a:cubicBezTo>
                    <a:cubicBezTo>
                      <a:pt x="2011" y="207"/>
                      <a:pt x="1965" y="185"/>
                      <a:pt x="1914" y="185"/>
                    </a:cubicBezTo>
                    <a:cubicBezTo>
                      <a:pt x="1900" y="185"/>
                      <a:pt x="1890" y="188"/>
                      <a:pt x="1892" y="194"/>
                    </a:cubicBezTo>
                    <a:cubicBezTo>
                      <a:pt x="1906" y="237"/>
                      <a:pt x="1872" y="194"/>
                      <a:pt x="1863" y="194"/>
                    </a:cubicBezTo>
                    <a:cubicBezTo>
                      <a:pt x="1762" y="192"/>
                      <a:pt x="1762" y="192"/>
                      <a:pt x="1762" y="192"/>
                    </a:cubicBezTo>
                    <a:cubicBezTo>
                      <a:pt x="1756" y="169"/>
                      <a:pt x="1741" y="161"/>
                      <a:pt x="1711" y="161"/>
                    </a:cubicBezTo>
                    <a:cubicBezTo>
                      <a:pt x="1695" y="161"/>
                      <a:pt x="1670" y="167"/>
                      <a:pt x="1660" y="159"/>
                    </a:cubicBezTo>
                    <a:cubicBezTo>
                      <a:pt x="1652" y="151"/>
                      <a:pt x="1651" y="141"/>
                      <a:pt x="1638" y="137"/>
                    </a:cubicBezTo>
                    <a:cubicBezTo>
                      <a:pt x="1611" y="128"/>
                      <a:pt x="1582" y="121"/>
                      <a:pt x="1548" y="121"/>
                    </a:cubicBezTo>
                    <a:cubicBezTo>
                      <a:pt x="1513" y="121"/>
                      <a:pt x="1509" y="140"/>
                      <a:pt x="1506" y="157"/>
                    </a:cubicBezTo>
                    <a:cubicBezTo>
                      <a:pt x="1473" y="157"/>
                      <a:pt x="1457" y="157"/>
                      <a:pt x="1435" y="157"/>
                    </a:cubicBezTo>
                    <a:cubicBezTo>
                      <a:pt x="1423" y="157"/>
                      <a:pt x="1421" y="147"/>
                      <a:pt x="1407" y="146"/>
                    </a:cubicBezTo>
                    <a:cubicBezTo>
                      <a:pt x="1405" y="152"/>
                      <a:pt x="1403" y="166"/>
                      <a:pt x="1396" y="166"/>
                    </a:cubicBezTo>
                    <a:cubicBezTo>
                      <a:pt x="1377" y="166"/>
                      <a:pt x="1369" y="143"/>
                      <a:pt x="1369" y="130"/>
                    </a:cubicBezTo>
                    <a:cubicBezTo>
                      <a:pt x="1369" y="127"/>
                      <a:pt x="1405" y="105"/>
                      <a:pt x="1314" y="97"/>
                    </a:cubicBezTo>
                    <a:cubicBezTo>
                      <a:pt x="1303" y="96"/>
                      <a:pt x="1296" y="101"/>
                      <a:pt x="1296" y="115"/>
                    </a:cubicBezTo>
                    <a:cubicBezTo>
                      <a:pt x="1248" y="115"/>
                      <a:pt x="1248" y="115"/>
                      <a:pt x="1248" y="115"/>
                    </a:cubicBezTo>
                    <a:cubicBezTo>
                      <a:pt x="1233" y="111"/>
                      <a:pt x="1157" y="102"/>
                      <a:pt x="1147" y="86"/>
                    </a:cubicBezTo>
                    <a:cubicBezTo>
                      <a:pt x="1089" y="133"/>
                      <a:pt x="1102" y="104"/>
                      <a:pt x="1102" y="104"/>
                    </a:cubicBezTo>
                    <a:cubicBezTo>
                      <a:pt x="1116" y="87"/>
                      <a:pt x="1249" y="51"/>
                      <a:pt x="1140" y="24"/>
                    </a:cubicBezTo>
                    <a:cubicBezTo>
                      <a:pt x="1094" y="24"/>
                      <a:pt x="1094" y="24"/>
                      <a:pt x="1094" y="24"/>
                    </a:cubicBezTo>
                    <a:cubicBezTo>
                      <a:pt x="1089" y="12"/>
                      <a:pt x="1079" y="0"/>
                      <a:pt x="1060" y="0"/>
                    </a:cubicBezTo>
                    <a:cubicBezTo>
                      <a:pt x="1038" y="0"/>
                      <a:pt x="1028" y="17"/>
                      <a:pt x="1016" y="27"/>
                    </a:cubicBezTo>
                    <a:cubicBezTo>
                      <a:pt x="1008" y="33"/>
                      <a:pt x="951" y="56"/>
                      <a:pt x="956" y="35"/>
                    </a:cubicBezTo>
                    <a:cubicBezTo>
                      <a:pt x="941" y="40"/>
                      <a:pt x="879" y="44"/>
                      <a:pt x="847" y="73"/>
                    </a:cubicBezTo>
                    <a:cubicBezTo>
                      <a:pt x="840" y="79"/>
                      <a:pt x="838" y="97"/>
                      <a:pt x="828" y="97"/>
                    </a:cubicBezTo>
                    <a:cubicBezTo>
                      <a:pt x="813" y="97"/>
                      <a:pt x="758" y="92"/>
                      <a:pt x="758" y="117"/>
                    </a:cubicBezTo>
                    <a:cubicBezTo>
                      <a:pt x="758" y="122"/>
                      <a:pt x="763" y="128"/>
                      <a:pt x="765" y="135"/>
                    </a:cubicBezTo>
                    <a:cubicBezTo>
                      <a:pt x="755" y="141"/>
                      <a:pt x="752" y="135"/>
                      <a:pt x="721" y="135"/>
                    </a:cubicBezTo>
                    <a:cubicBezTo>
                      <a:pt x="695" y="170"/>
                      <a:pt x="697" y="129"/>
                      <a:pt x="691" y="121"/>
                    </a:cubicBezTo>
                    <a:cubicBezTo>
                      <a:pt x="689" y="136"/>
                      <a:pt x="679" y="142"/>
                      <a:pt x="668" y="148"/>
                    </a:cubicBezTo>
                    <a:cubicBezTo>
                      <a:pt x="671" y="160"/>
                      <a:pt x="690" y="173"/>
                      <a:pt x="677" y="188"/>
                    </a:cubicBezTo>
                    <a:cubicBezTo>
                      <a:pt x="667" y="198"/>
                      <a:pt x="695" y="230"/>
                      <a:pt x="680" y="230"/>
                    </a:cubicBezTo>
                    <a:cubicBezTo>
                      <a:pt x="662" y="230"/>
                      <a:pt x="657" y="164"/>
                      <a:pt x="657" y="150"/>
                    </a:cubicBezTo>
                    <a:cubicBezTo>
                      <a:pt x="657" y="135"/>
                      <a:pt x="681" y="129"/>
                      <a:pt x="644" y="121"/>
                    </a:cubicBezTo>
                    <a:cubicBezTo>
                      <a:pt x="625" y="118"/>
                      <a:pt x="589" y="149"/>
                      <a:pt x="589" y="166"/>
                    </a:cubicBezTo>
                    <a:cubicBezTo>
                      <a:pt x="589" y="186"/>
                      <a:pt x="598" y="199"/>
                      <a:pt x="608" y="210"/>
                    </a:cubicBezTo>
                    <a:cubicBezTo>
                      <a:pt x="633" y="248"/>
                      <a:pt x="574" y="205"/>
                      <a:pt x="552" y="200"/>
                    </a:cubicBezTo>
                    <a:cubicBezTo>
                      <a:pt x="492" y="184"/>
                      <a:pt x="512" y="204"/>
                      <a:pt x="511" y="207"/>
                    </a:cubicBezTo>
                    <a:cubicBezTo>
                      <a:pt x="509" y="241"/>
                      <a:pt x="495" y="214"/>
                      <a:pt x="487" y="214"/>
                    </a:cubicBezTo>
                    <a:cubicBezTo>
                      <a:pt x="473" y="214"/>
                      <a:pt x="445" y="233"/>
                      <a:pt x="425" y="223"/>
                    </a:cubicBezTo>
                    <a:cubicBezTo>
                      <a:pt x="415" y="197"/>
                      <a:pt x="349" y="256"/>
                      <a:pt x="333" y="256"/>
                    </a:cubicBezTo>
                    <a:cubicBezTo>
                      <a:pt x="327" y="256"/>
                      <a:pt x="320" y="252"/>
                      <a:pt x="322" y="247"/>
                    </a:cubicBezTo>
                    <a:cubicBezTo>
                      <a:pt x="329" y="229"/>
                      <a:pt x="319" y="191"/>
                      <a:pt x="300" y="249"/>
                    </a:cubicBezTo>
                    <a:cubicBezTo>
                      <a:pt x="298" y="253"/>
                      <a:pt x="306" y="255"/>
                      <a:pt x="306" y="263"/>
                    </a:cubicBezTo>
                    <a:cubicBezTo>
                      <a:pt x="306" y="278"/>
                      <a:pt x="283" y="267"/>
                      <a:pt x="271" y="271"/>
                    </a:cubicBezTo>
                    <a:cubicBezTo>
                      <a:pt x="259" y="275"/>
                      <a:pt x="265" y="318"/>
                      <a:pt x="214" y="296"/>
                    </a:cubicBezTo>
                    <a:cubicBezTo>
                      <a:pt x="214" y="313"/>
                      <a:pt x="214" y="313"/>
                      <a:pt x="214" y="313"/>
                    </a:cubicBezTo>
                    <a:cubicBezTo>
                      <a:pt x="189" y="311"/>
                      <a:pt x="192" y="284"/>
                      <a:pt x="183" y="271"/>
                    </a:cubicBezTo>
                    <a:cubicBezTo>
                      <a:pt x="202" y="271"/>
                      <a:pt x="212" y="271"/>
                      <a:pt x="230" y="276"/>
                    </a:cubicBezTo>
                    <a:cubicBezTo>
                      <a:pt x="255" y="282"/>
                      <a:pt x="304" y="251"/>
                      <a:pt x="229" y="227"/>
                    </a:cubicBezTo>
                    <a:cubicBezTo>
                      <a:pt x="208" y="220"/>
                      <a:pt x="160" y="196"/>
                      <a:pt x="145" y="196"/>
                    </a:cubicBezTo>
                    <a:cubicBezTo>
                      <a:pt x="144" y="196"/>
                      <a:pt x="144" y="195"/>
                      <a:pt x="133" y="196"/>
                    </a:cubicBezTo>
                    <a:cubicBezTo>
                      <a:pt x="127" y="200"/>
                      <a:pt x="111" y="208"/>
                      <a:pt x="111" y="219"/>
                    </a:cubicBezTo>
                    <a:cubicBezTo>
                      <a:pt x="111" y="227"/>
                      <a:pt x="127" y="226"/>
                      <a:pt x="127" y="236"/>
                    </a:cubicBezTo>
                    <a:cubicBezTo>
                      <a:pt x="127" y="244"/>
                      <a:pt x="119" y="247"/>
                      <a:pt x="119" y="255"/>
                    </a:cubicBezTo>
                    <a:cubicBezTo>
                      <a:pt x="119" y="263"/>
                      <a:pt x="128" y="268"/>
                      <a:pt x="128" y="277"/>
                    </a:cubicBezTo>
                    <a:cubicBezTo>
                      <a:pt x="128" y="282"/>
                      <a:pt x="123" y="285"/>
                      <a:pt x="123" y="290"/>
                    </a:cubicBezTo>
                    <a:cubicBezTo>
                      <a:pt x="123" y="300"/>
                      <a:pt x="136" y="302"/>
                      <a:pt x="136" y="312"/>
                    </a:cubicBezTo>
                    <a:cubicBezTo>
                      <a:pt x="136" y="315"/>
                      <a:pt x="132" y="317"/>
                      <a:pt x="131" y="318"/>
                    </a:cubicBezTo>
                    <a:cubicBezTo>
                      <a:pt x="135" y="325"/>
                      <a:pt x="145" y="327"/>
                      <a:pt x="145" y="336"/>
                    </a:cubicBezTo>
                    <a:cubicBezTo>
                      <a:pt x="145" y="351"/>
                      <a:pt x="115" y="367"/>
                      <a:pt x="106" y="379"/>
                    </a:cubicBezTo>
                    <a:cubicBezTo>
                      <a:pt x="109" y="384"/>
                      <a:pt x="114" y="387"/>
                      <a:pt x="117" y="395"/>
                    </a:cubicBezTo>
                    <a:cubicBezTo>
                      <a:pt x="111" y="398"/>
                      <a:pt x="98" y="405"/>
                      <a:pt x="92" y="405"/>
                    </a:cubicBezTo>
                    <a:cubicBezTo>
                      <a:pt x="85" y="405"/>
                      <a:pt x="80" y="402"/>
                      <a:pt x="70" y="402"/>
                    </a:cubicBezTo>
                    <a:cubicBezTo>
                      <a:pt x="61" y="402"/>
                      <a:pt x="38" y="410"/>
                      <a:pt x="45" y="417"/>
                    </a:cubicBezTo>
                    <a:cubicBezTo>
                      <a:pt x="67" y="438"/>
                      <a:pt x="56" y="446"/>
                      <a:pt x="50" y="446"/>
                    </a:cubicBezTo>
                    <a:cubicBezTo>
                      <a:pt x="42" y="446"/>
                      <a:pt x="40" y="435"/>
                      <a:pt x="33" y="435"/>
                    </a:cubicBezTo>
                    <a:cubicBezTo>
                      <a:pt x="25" y="435"/>
                      <a:pt x="15" y="455"/>
                      <a:pt x="15" y="465"/>
                    </a:cubicBezTo>
                    <a:cubicBezTo>
                      <a:pt x="15" y="483"/>
                      <a:pt x="1" y="480"/>
                      <a:pt x="0" y="496"/>
                    </a:cubicBezTo>
                    <a:cubicBezTo>
                      <a:pt x="6" y="495"/>
                      <a:pt x="11" y="495"/>
                      <a:pt x="16" y="495"/>
                    </a:cubicBezTo>
                    <a:cubicBezTo>
                      <a:pt x="24" y="495"/>
                      <a:pt x="30" y="494"/>
                      <a:pt x="39" y="494"/>
                    </a:cubicBezTo>
                    <a:cubicBezTo>
                      <a:pt x="48" y="494"/>
                      <a:pt x="52" y="510"/>
                      <a:pt x="52" y="520"/>
                    </a:cubicBezTo>
                    <a:cubicBezTo>
                      <a:pt x="52" y="526"/>
                      <a:pt x="46" y="529"/>
                      <a:pt x="46" y="535"/>
                    </a:cubicBezTo>
                    <a:cubicBezTo>
                      <a:pt x="46" y="544"/>
                      <a:pt x="54" y="550"/>
                      <a:pt x="54" y="558"/>
                    </a:cubicBezTo>
                    <a:cubicBezTo>
                      <a:pt x="54" y="563"/>
                      <a:pt x="46" y="565"/>
                      <a:pt x="44" y="568"/>
                    </a:cubicBezTo>
                    <a:cubicBezTo>
                      <a:pt x="39" y="576"/>
                      <a:pt x="37" y="583"/>
                      <a:pt x="37" y="593"/>
                    </a:cubicBezTo>
                    <a:cubicBezTo>
                      <a:pt x="37" y="606"/>
                      <a:pt x="46" y="603"/>
                      <a:pt x="56" y="603"/>
                    </a:cubicBezTo>
                    <a:cubicBezTo>
                      <a:pt x="70" y="603"/>
                      <a:pt x="77" y="597"/>
                      <a:pt x="88" y="597"/>
                    </a:cubicBezTo>
                    <a:cubicBezTo>
                      <a:pt x="99" y="597"/>
                      <a:pt x="97" y="620"/>
                      <a:pt x="108" y="620"/>
                    </a:cubicBezTo>
                    <a:cubicBezTo>
                      <a:pt x="108" y="638"/>
                      <a:pt x="108" y="638"/>
                      <a:pt x="108" y="638"/>
                    </a:cubicBezTo>
                    <a:cubicBezTo>
                      <a:pt x="108" y="640"/>
                      <a:pt x="109" y="641"/>
                      <a:pt x="110" y="641"/>
                    </a:cubicBezTo>
                    <a:cubicBezTo>
                      <a:pt x="112" y="644"/>
                      <a:pt x="112" y="644"/>
                      <a:pt x="112" y="644"/>
                    </a:cubicBezTo>
                    <a:cubicBezTo>
                      <a:pt x="114" y="644"/>
                      <a:pt x="120" y="642"/>
                      <a:pt x="123" y="641"/>
                    </a:cubicBezTo>
                    <a:cubicBezTo>
                      <a:pt x="132" y="639"/>
                      <a:pt x="133" y="627"/>
                      <a:pt x="143" y="627"/>
                    </a:cubicBezTo>
                    <a:cubicBezTo>
                      <a:pt x="151" y="627"/>
                      <a:pt x="171" y="660"/>
                      <a:pt x="177" y="660"/>
                    </a:cubicBezTo>
                    <a:cubicBezTo>
                      <a:pt x="184" y="660"/>
                      <a:pt x="205" y="651"/>
                      <a:pt x="208" y="647"/>
                    </a:cubicBezTo>
                    <a:cubicBezTo>
                      <a:pt x="207" y="647"/>
                      <a:pt x="196" y="645"/>
                      <a:pt x="196" y="645"/>
                    </a:cubicBezTo>
                    <a:cubicBezTo>
                      <a:pt x="194" y="645"/>
                      <a:pt x="189" y="644"/>
                      <a:pt x="189" y="638"/>
                    </a:cubicBezTo>
                    <a:cubicBezTo>
                      <a:pt x="189" y="635"/>
                      <a:pt x="221" y="623"/>
                      <a:pt x="233" y="619"/>
                    </a:cubicBezTo>
                    <a:cubicBezTo>
                      <a:pt x="233" y="619"/>
                      <a:pt x="227" y="625"/>
                      <a:pt x="225" y="626"/>
                    </a:cubicBezTo>
                    <a:cubicBezTo>
                      <a:pt x="226" y="629"/>
                      <a:pt x="237" y="641"/>
                      <a:pt x="211" y="647"/>
                    </a:cubicBezTo>
                    <a:cubicBezTo>
                      <a:pt x="223" y="673"/>
                      <a:pt x="273" y="669"/>
                      <a:pt x="273" y="704"/>
                    </a:cubicBezTo>
                    <a:cubicBezTo>
                      <a:pt x="275" y="703"/>
                      <a:pt x="275" y="703"/>
                      <a:pt x="275" y="703"/>
                    </a:cubicBezTo>
                    <a:cubicBezTo>
                      <a:pt x="278" y="702"/>
                      <a:pt x="280" y="701"/>
                      <a:pt x="284" y="701"/>
                    </a:cubicBezTo>
                    <a:cubicBezTo>
                      <a:pt x="298" y="701"/>
                      <a:pt x="297" y="710"/>
                      <a:pt x="302" y="719"/>
                    </a:cubicBezTo>
                    <a:cubicBezTo>
                      <a:pt x="303" y="721"/>
                      <a:pt x="312" y="726"/>
                      <a:pt x="312" y="726"/>
                    </a:cubicBezTo>
                    <a:cubicBezTo>
                      <a:pt x="320" y="729"/>
                      <a:pt x="322" y="742"/>
                      <a:pt x="335" y="742"/>
                    </a:cubicBezTo>
                    <a:cubicBezTo>
                      <a:pt x="344" y="742"/>
                      <a:pt x="344" y="734"/>
                      <a:pt x="350" y="732"/>
                    </a:cubicBezTo>
                    <a:cubicBezTo>
                      <a:pt x="354" y="731"/>
                      <a:pt x="353" y="731"/>
                      <a:pt x="357" y="731"/>
                    </a:cubicBezTo>
                    <a:cubicBezTo>
                      <a:pt x="358" y="733"/>
                      <a:pt x="358" y="737"/>
                      <a:pt x="360" y="739"/>
                    </a:cubicBezTo>
                    <a:cubicBezTo>
                      <a:pt x="359" y="739"/>
                      <a:pt x="360" y="740"/>
                      <a:pt x="360" y="741"/>
                    </a:cubicBezTo>
                    <a:cubicBezTo>
                      <a:pt x="366" y="742"/>
                      <a:pt x="366" y="742"/>
                      <a:pt x="366" y="742"/>
                    </a:cubicBezTo>
                    <a:cubicBezTo>
                      <a:pt x="371" y="735"/>
                      <a:pt x="371" y="724"/>
                      <a:pt x="378" y="721"/>
                    </a:cubicBezTo>
                    <a:cubicBezTo>
                      <a:pt x="366" y="714"/>
                      <a:pt x="348" y="688"/>
                      <a:pt x="348" y="673"/>
                    </a:cubicBezTo>
                    <a:cubicBezTo>
                      <a:pt x="348" y="668"/>
                      <a:pt x="338" y="662"/>
                      <a:pt x="338" y="655"/>
                    </a:cubicBezTo>
                    <a:cubicBezTo>
                      <a:pt x="338" y="653"/>
                      <a:pt x="347" y="637"/>
                      <a:pt x="349" y="634"/>
                    </a:cubicBezTo>
                    <a:cubicBezTo>
                      <a:pt x="351" y="635"/>
                      <a:pt x="365" y="628"/>
                      <a:pt x="366" y="627"/>
                    </a:cubicBezTo>
                    <a:cubicBezTo>
                      <a:pt x="377" y="623"/>
                      <a:pt x="384" y="620"/>
                      <a:pt x="399" y="620"/>
                    </a:cubicBezTo>
                    <a:cubicBezTo>
                      <a:pt x="423" y="620"/>
                      <a:pt x="427" y="631"/>
                      <a:pt x="436" y="645"/>
                    </a:cubicBezTo>
                    <a:cubicBezTo>
                      <a:pt x="429" y="650"/>
                      <a:pt x="420" y="645"/>
                      <a:pt x="412" y="645"/>
                    </a:cubicBezTo>
                    <a:cubicBezTo>
                      <a:pt x="400" y="645"/>
                      <a:pt x="383" y="656"/>
                      <a:pt x="381" y="656"/>
                    </a:cubicBezTo>
                    <a:cubicBezTo>
                      <a:pt x="382" y="665"/>
                      <a:pt x="389" y="664"/>
                      <a:pt x="391" y="669"/>
                    </a:cubicBezTo>
                    <a:cubicBezTo>
                      <a:pt x="400" y="684"/>
                      <a:pt x="412" y="690"/>
                      <a:pt x="412" y="707"/>
                    </a:cubicBezTo>
                    <a:cubicBezTo>
                      <a:pt x="415" y="705"/>
                      <a:pt x="424" y="701"/>
                      <a:pt x="427" y="700"/>
                    </a:cubicBezTo>
                    <a:cubicBezTo>
                      <a:pt x="427" y="707"/>
                      <a:pt x="434" y="710"/>
                      <a:pt x="434" y="717"/>
                    </a:cubicBezTo>
                    <a:cubicBezTo>
                      <a:pt x="421" y="717"/>
                      <a:pt x="421" y="717"/>
                      <a:pt x="421" y="717"/>
                    </a:cubicBezTo>
                    <a:cubicBezTo>
                      <a:pt x="417" y="717"/>
                      <a:pt x="413" y="721"/>
                      <a:pt x="412" y="728"/>
                    </a:cubicBezTo>
                    <a:cubicBezTo>
                      <a:pt x="421" y="729"/>
                      <a:pt x="428" y="738"/>
                      <a:pt x="428" y="746"/>
                    </a:cubicBezTo>
                    <a:cubicBezTo>
                      <a:pt x="428" y="751"/>
                      <a:pt x="424" y="753"/>
                      <a:pt x="424" y="757"/>
                    </a:cubicBezTo>
                    <a:cubicBezTo>
                      <a:pt x="424" y="761"/>
                      <a:pt x="428" y="765"/>
                      <a:pt x="429" y="766"/>
                    </a:cubicBezTo>
                    <a:cubicBezTo>
                      <a:pt x="429" y="762"/>
                      <a:pt x="434" y="762"/>
                      <a:pt x="438" y="761"/>
                    </a:cubicBezTo>
                    <a:cubicBezTo>
                      <a:pt x="443" y="759"/>
                      <a:pt x="442" y="757"/>
                      <a:pt x="447" y="755"/>
                    </a:cubicBezTo>
                    <a:cubicBezTo>
                      <a:pt x="455" y="752"/>
                      <a:pt x="460" y="754"/>
                      <a:pt x="466" y="749"/>
                    </a:cubicBezTo>
                    <a:cubicBezTo>
                      <a:pt x="476" y="755"/>
                      <a:pt x="482" y="755"/>
                      <a:pt x="491" y="758"/>
                    </a:cubicBezTo>
                    <a:cubicBezTo>
                      <a:pt x="502" y="762"/>
                      <a:pt x="505" y="772"/>
                      <a:pt x="518" y="772"/>
                    </a:cubicBezTo>
                    <a:cubicBezTo>
                      <a:pt x="518" y="774"/>
                      <a:pt x="521" y="775"/>
                      <a:pt x="522" y="777"/>
                    </a:cubicBezTo>
                    <a:cubicBezTo>
                      <a:pt x="523" y="781"/>
                      <a:pt x="522" y="787"/>
                      <a:pt x="524" y="793"/>
                    </a:cubicBezTo>
                    <a:cubicBezTo>
                      <a:pt x="529" y="787"/>
                      <a:pt x="533" y="795"/>
                      <a:pt x="537" y="795"/>
                    </a:cubicBezTo>
                    <a:cubicBezTo>
                      <a:pt x="542" y="795"/>
                      <a:pt x="544" y="791"/>
                      <a:pt x="547" y="788"/>
                    </a:cubicBezTo>
                    <a:cubicBezTo>
                      <a:pt x="551" y="784"/>
                      <a:pt x="556" y="784"/>
                      <a:pt x="559" y="781"/>
                    </a:cubicBezTo>
                    <a:cubicBezTo>
                      <a:pt x="567" y="773"/>
                      <a:pt x="568" y="762"/>
                      <a:pt x="579" y="762"/>
                    </a:cubicBezTo>
                    <a:cubicBezTo>
                      <a:pt x="583" y="762"/>
                      <a:pt x="582" y="764"/>
                      <a:pt x="586" y="764"/>
                    </a:cubicBezTo>
                    <a:cubicBezTo>
                      <a:pt x="587" y="769"/>
                      <a:pt x="597" y="765"/>
                      <a:pt x="600" y="765"/>
                    </a:cubicBezTo>
                    <a:cubicBezTo>
                      <a:pt x="604" y="765"/>
                      <a:pt x="605" y="770"/>
                      <a:pt x="608" y="770"/>
                    </a:cubicBezTo>
                    <a:cubicBezTo>
                      <a:pt x="617" y="770"/>
                      <a:pt x="624" y="765"/>
                      <a:pt x="627" y="759"/>
                    </a:cubicBezTo>
                    <a:cubicBezTo>
                      <a:pt x="628" y="760"/>
                      <a:pt x="629" y="759"/>
                      <a:pt x="630" y="759"/>
                    </a:cubicBezTo>
                    <a:cubicBezTo>
                      <a:pt x="634" y="759"/>
                      <a:pt x="636" y="749"/>
                      <a:pt x="645" y="749"/>
                    </a:cubicBezTo>
                    <a:cubicBezTo>
                      <a:pt x="654" y="749"/>
                      <a:pt x="644" y="772"/>
                      <a:pt x="654" y="772"/>
                    </a:cubicBezTo>
                    <a:cubicBezTo>
                      <a:pt x="664" y="772"/>
                      <a:pt x="668" y="764"/>
                      <a:pt x="677" y="764"/>
                    </a:cubicBezTo>
                    <a:cubicBezTo>
                      <a:pt x="682" y="764"/>
                      <a:pt x="686" y="764"/>
                      <a:pt x="692" y="765"/>
                    </a:cubicBezTo>
                    <a:cubicBezTo>
                      <a:pt x="692" y="763"/>
                      <a:pt x="692" y="763"/>
                      <a:pt x="692" y="763"/>
                    </a:cubicBezTo>
                    <a:cubicBezTo>
                      <a:pt x="690" y="753"/>
                      <a:pt x="688" y="750"/>
                      <a:pt x="677" y="748"/>
                    </a:cubicBezTo>
                    <a:cubicBezTo>
                      <a:pt x="678" y="739"/>
                      <a:pt x="687" y="719"/>
                      <a:pt x="694" y="719"/>
                    </a:cubicBezTo>
                    <a:cubicBezTo>
                      <a:pt x="735" y="719"/>
                      <a:pt x="763" y="698"/>
                      <a:pt x="763" y="649"/>
                    </a:cubicBezTo>
                    <a:cubicBezTo>
                      <a:pt x="785" y="645"/>
                      <a:pt x="787" y="618"/>
                      <a:pt x="800" y="620"/>
                    </a:cubicBezTo>
                    <a:cubicBezTo>
                      <a:pt x="836" y="624"/>
                      <a:pt x="822" y="600"/>
                      <a:pt x="829" y="593"/>
                    </a:cubicBezTo>
                    <a:cubicBezTo>
                      <a:pt x="847" y="578"/>
                      <a:pt x="873" y="578"/>
                      <a:pt x="895" y="565"/>
                    </a:cubicBezTo>
                    <a:cubicBezTo>
                      <a:pt x="898" y="563"/>
                      <a:pt x="906" y="554"/>
                      <a:pt x="913" y="554"/>
                    </a:cubicBezTo>
                    <a:cubicBezTo>
                      <a:pt x="924" y="554"/>
                      <a:pt x="943" y="567"/>
                      <a:pt x="961" y="567"/>
                    </a:cubicBezTo>
                    <a:cubicBezTo>
                      <a:pt x="986" y="567"/>
                      <a:pt x="981" y="534"/>
                      <a:pt x="994" y="534"/>
                    </a:cubicBezTo>
                    <a:cubicBezTo>
                      <a:pt x="1002" y="534"/>
                      <a:pt x="1029" y="538"/>
                      <a:pt x="1032" y="545"/>
                    </a:cubicBezTo>
                    <a:cubicBezTo>
                      <a:pt x="1042" y="573"/>
                      <a:pt x="1060" y="558"/>
                      <a:pt x="1072" y="558"/>
                    </a:cubicBezTo>
                    <a:cubicBezTo>
                      <a:pt x="1099" y="558"/>
                      <a:pt x="1107" y="580"/>
                      <a:pt x="1135" y="580"/>
                    </a:cubicBezTo>
                    <a:cubicBezTo>
                      <a:pt x="1160" y="580"/>
                      <a:pt x="1192" y="557"/>
                      <a:pt x="1224" y="569"/>
                    </a:cubicBezTo>
                    <a:cubicBezTo>
                      <a:pt x="1266" y="586"/>
                      <a:pt x="1245" y="512"/>
                      <a:pt x="1301" y="512"/>
                    </a:cubicBezTo>
                    <a:cubicBezTo>
                      <a:pt x="1340" y="512"/>
                      <a:pt x="1339" y="543"/>
                      <a:pt x="1354" y="567"/>
                    </a:cubicBezTo>
                    <a:cubicBezTo>
                      <a:pt x="1360" y="576"/>
                      <a:pt x="1379" y="577"/>
                      <a:pt x="1387" y="585"/>
                    </a:cubicBezTo>
                    <a:cubicBezTo>
                      <a:pt x="1393" y="590"/>
                      <a:pt x="1398" y="607"/>
                      <a:pt x="1411" y="607"/>
                    </a:cubicBezTo>
                    <a:cubicBezTo>
                      <a:pt x="1426" y="607"/>
                      <a:pt x="1428" y="593"/>
                      <a:pt x="1446" y="593"/>
                    </a:cubicBezTo>
                    <a:cubicBezTo>
                      <a:pt x="1446" y="604"/>
                      <a:pt x="1446" y="604"/>
                      <a:pt x="1446" y="604"/>
                    </a:cubicBezTo>
                    <a:cubicBezTo>
                      <a:pt x="1437" y="614"/>
                      <a:pt x="1433" y="638"/>
                      <a:pt x="1422" y="644"/>
                    </a:cubicBezTo>
                    <a:cubicBezTo>
                      <a:pt x="1412" y="650"/>
                      <a:pt x="1394" y="651"/>
                      <a:pt x="1400" y="655"/>
                    </a:cubicBezTo>
                    <a:cubicBezTo>
                      <a:pt x="1415" y="665"/>
                      <a:pt x="1398" y="684"/>
                      <a:pt x="1398" y="68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6" name="Freeform 147"/>
              <p:cNvSpPr/>
              <p:nvPr/>
            </p:nvSpPr>
            <p:spPr bwMode="auto">
              <a:xfrm>
                <a:off x="5614988" y="1879600"/>
                <a:ext cx="1023938" cy="646113"/>
              </a:xfrm>
              <a:custGeom>
                <a:avLst/>
                <a:gdLst/>
                <a:ahLst/>
                <a:cxnLst>
                  <a:cxn ang="0">
                    <a:pos x="585" y="307"/>
                  </a:cxn>
                  <a:cxn ang="0">
                    <a:pos x="573" y="287"/>
                  </a:cxn>
                  <a:cxn ang="0">
                    <a:pos x="614" y="256"/>
                  </a:cxn>
                  <a:cxn ang="0">
                    <a:pos x="588" y="246"/>
                  </a:cxn>
                  <a:cxn ang="0">
                    <a:pos x="570" y="255"/>
                  </a:cxn>
                  <a:cxn ang="0">
                    <a:pos x="552" y="236"/>
                  </a:cxn>
                  <a:cxn ang="0">
                    <a:pos x="590" y="209"/>
                  </a:cxn>
                  <a:cxn ang="0">
                    <a:pos x="606" y="212"/>
                  </a:cxn>
                  <a:cxn ang="0">
                    <a:pos x="634" y="216"/>
                  </a:cxn>
                  <a:cxn ang="0">
                    <a:pos x="648" y="231"/>
                  </a:cxn>
                  <a:cxn ang="0">
                    <a:pos x="648" y="248"/>
                  </a:cxn>
                  <a:cxn ang="0">
                    <a:pos x="666" y="254"/>
                  </a:cxn>
                  <a:cxn ang="0">
                    <a:pos x="659" y="264"/>
                  </a:cxn>
                  <a:cxn ang="0">
                    <a:pos x="665" y="275"/>
                  </a:cxn>
                  <a:cxn ang="0">
                    <a:pos x="664" y="290"/>
                  </a:cxn>
                  <a:cxn ang="0">
                    <a:pos x="668" y="295"/>
                  </a:cxn>
                  <a:cxn ang="0">
                    <a:pos x="690" y="286"/>
                  </a:cxn>
                  <a:cxn ang="0">
                    <a:pos x="683" y="232"/>
                  </a:cxn>
                  <a:cxn ang="0">
                    <a:pos x="688" y="210"/>
                  </a:cxn>
                  <a:cxn ang="0">
                    <a:pos x="721" y="172"/>
                  </a:cxn>
                  <a:cxn ang="0">
                    <a:pos x="745" y="132"/>
                  </a:cxn>
                  <a:cxn ang="0">
                    <a:pos x="769" y="81"/>
                  </a:cxn>
                  <a:cxn ang="0">
                    <a:pos x="710" y="73"/>
                  </a:cxn>
                  <a:cxn ang="0">
                    <a:pos x="624" y="0"/>
                  </a:cxn>
                  <a:cxn ang="0">
                    <a:pos x="458" y="68"/>
                  </a:cxn>
                  <a:cxn ang="0">
                    <a:pos x="355" y="33"/>
                  </a:cxn>
                  <a:cxn ang="0">
                    <a:pos x="284" y="55"/>
                  </a:cxn>
                  <a:cxn ang="0">
                    <a:pos x="218" y="53"/>
                  </a:cxn>
                  <a:cxn ang="0">
                    <a:pos x="123" y="108"/>
                  </a:cxn>
                  <a:cxn ang="0">
                    <a:pos x="17" y="207"/>
                  </a:cxn>
                  <a:cxn ang="0">
                    <a:pos x="15" y="251"/>
                  </a:cxn>
                  <a:cxn ang="0">
                    <a:pos x="25" y="261"/>
                  </a:cxn>
                  <a:cxn ang="0">
                    <a:pos x="50" y="280"/>
                  </a:cxn>
                  <a:cxn ang="0">
                    <a:pos x="83" y="284"/>
                  </a:cxn>
                  <a:cxn ang="0">
                    <a:pos x="73" y="317"/>
                  </a:cxn>
                  <a:cxn ang="0">
                    <a:pos x="63" y="326"/>
                  </a:cxn>
                  <a:cxn ang="0">
                    <a:pos x="73" y="343"/>
                  </a:cxn>
                  <a:cxn ang="0">
                    <a:pos x="110" y="357"/>
                  </a:cxn>
                  <a:cxn ang="0">
                    <a:pos x="132" y="373"/>
                  </a:cxn>
                  <a:cxn ang="0">
                    <a:pos x="160" y="384"/>
                  </a:cxn>
                  <a:cxn ang="0">
                    <a:pos x="186" y="382"/>
                  </a:cxn>
                  <a:cxn ang="0">
                    <a:pos x="210" y="381"/>
                  </a:cxn>
                  <a:cxn ang="0">
                    <a:pos x="255" y="372"/>
                  </a:cxn>
                  <a:cxn ang="0">
                    <a:pos x="275" y="366"/>
                  </a:cxn>
                  <a:cxn ang="0">
                    <a:pos x="282" y="362"/>
                  </a:cxn>
                  <a:cxn ang="0">
                    <a:pos x="316" y="400"/>
                  </a:cxn>
                  <a:cxn ang="0">
                    <a:pos x="306" y="439"/>
                  </a:cxn>
                  <a:cxn ang="0">
                    <a:pos x="324" y="450"/>
                  </a:cxn>
                  <a:cxn ang="0">
                    <a:pos x="346" y="467"/>
                  </a:cxn>
                  <a:cxn ang="0">
                    <a:pos x="351" y="472"/>
                  </a:cxn>
                  <a:cxn ang="0">
                    <a:pos x="353" y="457"/>
                  </a:cxn>
                  <a:cxn ang="0">
                    <a:pos x="379" y="454"/>
                  </a:cxn>
                  <a:cxn ang="0">
                    <a:pos x="416" y="453"/>
                  </a:cxn>
                  <a:cxn ang="0">
                    <a:pos x="431" y="470"/>
                  </a:cxn>
                  <a:cxn ang="0">
                    <a:pos x="454" y="486"/>
                  </a:cxn>
                  <a:cxn ang="0">
                    <a:pos x="476" y="470"/>
                  </a:cxn>
                  <a:cxn ang="0">
                    <a:pos x="503" y="455"/>
                  </a:cxn>
                  <a:cxn ang="0">
                    <a:pos x="552" y="439"/>
                  </a:cxn>
                  <a:cxn ang="0">
                    <a:pos x="576" y="406"/>
                  </a:cxn>
                  <a:cxn ang="0">
                    <a:pos x="604" y="355"/>
                  </a:cxn>
                  <a:cxn ang="0">
                    <a:pos x="586" y="307"/>
                  </a:cxn>
                </a:cxnLst>
                <a:rect l="0" t="0" r="r" b="b"/>
                <a:pathLst>
                  <a:path w="769" h="486">
                    <a:moveTo>
                      <a:pt x="586" y="307"/>
                    </a:moveTo>
                    <a:cubicBezTo>
                      <a:pt x="585" y="307"/>
                      <a:pt x="585" y="307"/>
                      <a:pt x="585" y="307"/>
                    </a:cubicBezTo>
                    <a:cubicBezTo>
                      <a:pt x="585" y="307"/>
                      <a:pt x="585" y="300"/>
                      <a:pt x="585" y="298"/>
                    </a:cubicBezTo>
                    <a:cubicBezTo>
                      <a:pt x="582" y="298"/>
                      <a:pt x="573" y="294"/>
                      <a:pt x="573" y="287"/>
                    </a:cubicBezTo>
                    <a:cubicBezTo>
                      <a:pt x="573" y="282"/>
                      <a:pt x="581" y="282"/>
                      <a:pt x="582" y="276"/>
                    </a:cubicBezTo>
                    <a:cubicBezTo>
                      <a:pt x="586" y="264"/>
                      <a:pt x="605" y="264"/>
                      <a:pt x="614" y="256"/>
                    </a:cubicBezTo>
                    <a:cubicBezTo>
                      <a:pt x="611" y="251"/>
                      <a:pt x="604" y="256"/>
                      <a:pt x="598" y="252"/>
                    </a:cubicBezTo>
                    <a:cubicBezTo>
                      <a:pt x="595" y="250"/>
                      <a:pt x="593" y="246"/>
                      <a:pt x="588" y="246"/>
                    </a:cubicBezTo>
                    <a:cubicBezTo>
                      <a:pt x="585" y="246"/>
                      <a:pt x="585" y="256"/>
                      <a:pt x="582" y="256"/>
                    </a:cubicBezTo>
                    <a:cubicBezTo>
                      <a:pt x="578" y="256"/>
                      <a:pt x="574" y="257"/>
                      <a:pt x="570" y="255"/>
                    </a:cubicBezTo>
                    <a:cubicBezTo>
                      <a:pt x="565" y="252"/>
                      <a:pt x="567" y="247"/>
                      <a:pt x="562" y="243"/>
                    </a:cubicBezTo>
                    <a:cubicBezTo>
                      <a:pt x="560" y="242"/>
                      <a:pt x="552" y="240"/>
                      <a:pt x="552" y="236"/>
                    </a:cubicBezTo>
                    <a:cubicBezTo>
                      <a:pt x="552" y="227"/>
                      <a:pt x="565" y="230"/>
                      <a:pt x="571" y="225"/>
                    </a:cubicBezTo>
                    <a:cubicBezTo>
                      <a:pt x="577" y="221"/>
                      <a:pt x="587" y="215"/>
                      <a:pt x="590" y="209"/>
                    </a:cubicBezTo>
                    <a:cubicBezTo>
                      <a:pt x="591" y="208"/>
                      <a:pt x="593" y="203"/>
                      <a:pt x="597" y="203"/>
                    </a:cubicBezTo>
                    <a:cubicBezTo>
                      <a:pt x="601" y="203"/>
                      <a:pt x="606" y="209"/>
                      <a:pt x="606" y="212"/>
                    </a:cubicBezTo>
                    <a:cubicBezTo>
                      <a:pt x="606" y="219"/>
                      <a:pt x="597" y="222"/>
                      <a:pt x="597" y="230"/>
                    </a:cubicBezTo>
                    <a:cubicBezTo>
                      <a:pt x="610" y="230"/>
                      <a:pt x="620" y="216"/>
                      <a:pt x="634" y="216"/>
                    </a:cubicBezTo>
                    <a:cubicBezTo>
                      <a:pt x="639" y="216"/>
                      <a:pt x="641" y="221"/>
                      <a:pt x="648" y="221"/>
                    </a:cubicBezTo>
                    <a:cubicBezTo>
                      <a:pt x="646" y="226"/>
                      <a:pt x="648" y="226"/>
                      <a:pt x="648" y="231"/>
                    </a:cubicBezTo>
                    <a:cubicBezTo>
                      <a:pt x="648" y="235"/>
                      <a:pt x="643" y="235"/>
                      <a:pt x="643" y="240"/>
                    </a:cubicBezTo>
                    <a:cubicBezTo>
                      <a:pt x="643" y="242"/>
                      <a:pt x="645" y="248"/>
                      <a:pt x="648" y="248"/>
                    </a:cubicBezTo>
                    <a:cubicBezTo>
                      <a:pt x="649" y="248"/>
                      <a:pt x="651" y="245"/>
                      <a:pt x="654" y="245"/>
                    </a:cubicBezTo>
                    <a:cubicBezTo>
                      <a:pt x="659" y="245"/>
                      <a:pt x="666" y="249"/>
                      <a:pt x="666" y="254"/>
                    </a:cubicBezTo>
                    <a:cubicBezTo>
                      <a:pt x="666" y="257"/>
                      <a:pt x="662" y="260"/>
                      <a:pt x="659" y="260"/>
                    </a:cubicBezTo>
                    <a:cubicBezTo>
                      <a:pt x="659" y="264"/>
                      <a:pt x="659" y="264"/>
                      <a:pt x="659" y="264"/>
                    </a:cubicBezTo>
                    <a:cubicBezTo>
                      <a:pt x="660" y="265"/>
                      <a:pt x="660" y="267"/>
                      <a:pt x="663" y="268"/>
                    </a:cubicBezTo>
                    <a:cubicBezTo>
                      <a:pt x="663" y="270"/>
                      <a:pt x="665" y="272"/>
                      <a:pt x="665" y="275"/>
                    </a:cubicBezTo>
                    <a:cubicBezTo>
                      <a:pt x="665" y="276"/>
                      <a:pt x="661" y="282"/>
                      <a:pt x="661" y="285"/>
                    </a:cubicBezTo>
                    <a:cubicBezTo>
                      <a:pt x="661" y="287"/>
                      <a:pt x="661" y="289"/>
                      <a:pt x="664" y="290"/>
                    </a:cubicBezTo>
                    <a:cubicBezTo>
                      <a:pt x="663" y="292"/>
                      <a:pt x="661" y="293"/>
                      <a:pt x="661" y="295"/>
                    </a:cubicBezTo>
                    <a:cubicBezTo>
                      <a:pt x="668" y="295"/>
                      <a:pt x="668" y="295"/>
                      <a:pt x="668" y="295"/>
                    </a:cubicBezTo>
                    <a:cubicBezTo>
                      <a:pt x="670" y="293"/>
                      <a:pt x="671" y="293"/>
                      <a:pt x="676" y="291"/>
                    </a:cubicBezTo>
                    <a:cubicBezTo>
                      <a:pt x="676" y="287"/>
                      <a:pt x="687" y="287"/>
                      <a:pt x="690" y="286"/>
                    </a:cubicBezTo>
                    <a:cubicBezTo>
                      <a:pt x="696" y="284"/>
                      <a:pt x="699" y="279"/>
                      <a:pt x="699" y="269"/>
                    </a:cubicBezTo>
                    <a:cubicBezTo>
                      <a:pt x="699" y="252"/>
                      <a:pt x="692" y="242"/>
                      <a:pt x="683" y="232"/>
                    </a:cubicBezTo>
                    <a:cubicBezTo>
                      <a:pt x="679" y="228"/>
                      <a:pt x="674" y="224"/>
                      <a:pt x="675" y="217"/>
                    </a:cubicBezTo>
                    <a:cubicBezTo>
                      <a:pt x="680" y="217"/>
                      <a:pt x="685" y="214"/>
                      <a:pt x="688" y="210"/>
                    </a:cubicBezTo>
                    <a:cubicBezTo>
                      <a:pt x="691" y="207"/>
                      <a:pt x="699" y="203"/>
                      <a:pt x="701" y="199"/>
                    </a:cubicBezTo>
                    <a:cubicBezTo>
                      <a:pt x="707" y="187"/>
                      <a:pt x="710" y="180"/>
                      <a:pt x="721" y="172"/>
                    </a:cubicBezTo>
                    <a:cubicBezTo>
                      <a:pt x="721" y="172"/>
                      <a:pt x="738" y="153"/>
                      <a:pt x="723" y="143"/>
                    </a:cubicBezTo>
                    <a:cubicBezTo>
                      <a:pt x="717" y="139"/>
                      <a:pt x="735" y="138"/>
                      <a:pt x="745" y="132"/>
                    </a:cubicBezTo>
                    <a:cubicBezTo>
                      <a:pt x="756" y="126"/>
                      <a:pt x="760" y="102"/>
                      <a:pt x="769" y="92"/>
                    </a:cubicBezTo>
                    <a:cubicBezTo>
                      <a:pt x="769" y="81"/>
                      <a:pt x="769" y="81"/>
                      <a:pt x="769" y="81"/>
                    </a:cubicBezTo>
                    <a:cubicBezTo>
                      <a:pt x="751" y="81"/>
                      <a:pt x="749" y="95"/>
                      <a:pt x="734" y="95"/>
                    </a:cubicBezTo>
                    <a:cubicBezTo>
                      <a:pt x="721" y="95"/>
                      <a:pt x="716" y="78"/>
                      <a:pt x="710" y="73"/>
                    </a:cubicBezTo>
                    <a:cubicBezTo>
                      <a:pt x="702" y="65"/>
                      <a:pt x="683" y="64"/>
                      <a:pt x="677" y="55"/>
                    </a:cubicBezTo>
                    <a:cubicBezTo>
                      <a:pt x="662" y="31"/>
                      <a:pt x="663" y="0"/>
                      <a:pt x="624" y="0"/>
                    </a:cubicBezTo>
                    <a:cubicBezTo>
                      <a:pt x="568" y="0"/>
                      <a:pt x="589" y="74"/>
                      <a:pt x="547" y="57"/>
                    </a:cubicBezTo>
                    <a:cubicBezTo>
                      <a:pt x="515" y="45"/>
                      <a:pt x="483" y="68"/>
                      <a:pt x="458" y="68"/>
                    </a:cubicBezTo>
                    <a:cubicBezTo>
                      <a:pt x="430" y="68"/>
                      <a:pt x="422" y="46"/>
                      <a:pt x="395" y="46"/>
                    </a:cubicBezTo>
                    <a:cubicBezTo>
                      <a:pt x="383" y="46"/>
                      <a:pt x="365" y="61"/>
                      <a:pt x="355" y="33"/>
                    </a:cubicBezTo>
                    <a:cubicBezTo>
                      <a:pt x="352" y="26"/>
                      <a:pt x="325" y="22"/>
                      <a:pt x="317" y="22"/>
                    </a:cubicBezTo>
                    <a:cubicBezTo>
                      <a:pt x="304" y="22"/>
                      <a:pt x="309" y="55"/>
                      <a:pt x="284" y="55"/>
                    </a:cubicBezTo>
                    <a:cubicBezTo>
                      <a:pt x="266" y="55"/>
                      <a:pt x="247" y="42"/>
                      <a:pt x="236" y="42"/>
                    </a:cubicBezTo>
                    <a:cubicBezTo>
                      <a:pt x="229" y="42"/>
                      <a:pt x="221" y="51"/>
                      <a:pt x="218" y="53"/>
                    </a:cubicBezTo>
                    <a:cubicBezTo>
                      <a:pt x="196" y="66"/>
                      <a:pt x="170" y="66"/>
                      <a:pt x="152" y="81"/>
                    </a:cubicBezTo>
                    <a:cubicBezTo>
                      <a:pt x="145" y="88"/>
                      <a:pt x="159" y="112"/>
                      <a:pt x="123" y="108"/>
                    </a:cubicBezTo>
                    <a:cubicBezTo>
                      <a:pt x="110" y="106"/>
                      <a:pt x="108" y="133"/>
                      <a:pt x="86" y="137"/>
                    </a:cubicBezTo>
                    <a:cubicBezTo>
                      <a:pt x="86" y="186"/>
                      <a:pt x="58" y="207"/>
                      <a:pt x="17" y="207"/>
                    </a:cubicBezTo>
                    <a:cubicBezTo>
                      <a:pt x="10" y="207"/>
                      <a:pt x="1" y="227"/>
                      <a:pt x="0" y="236"/>
                    </a:cubicBezTo>
                    <a:cubicBezTo>
                      <a:pt x="11" y="238"/>
                      <a:pt x="13" y="241"/>
                      <a:pt x="15" y="251"/>
                    </a:cubicBezTo>
                    <a:cubicBezTo>
                      <a:pt x="15" y="253"/>
                      <a:pt x="15" y="253"/>
                      <a:pt x="15" y="253"/>
                    </a:cubicBezTo>
                    <a:cubicBezTo>
                      <a:pt x="15" y="261"/>
                      <a:pt x="19" y="259"/>
                      <a:pt x="25" y="261"/>
                    </a:cubicBezTo>
                    <a:cubicBezTo>
                      <a:pt x="30" y="262"/>
                      <a:pt x="28" y="268"/>
                      <a:pt x="31" y="271"/>
                    </a:cubicBezTo>
                    <a:cubicBezTo>
                      <a:pt x="37" y="277"/>
                      <a:pt x="42" y="277"/>
                      <a:pt x="50" y="280"/>
                    </a:cubicBezTo>
                    <a:cubicBezTo>
                      <a:pt x="58" y="279"/>
                      <a:pt x="61" y="272"/>
                      <a:pt x="69" y="272"/>
                    </a:cubicBezTo>
                    <a:cubicBezTo>
                      <a:pt x="73" y="272"/>
                      <a:pt x="83" y="280"/>
                      <a:pt x="83" y="284"/>
                    </a:cubicBezTo>
                    <a:cubicBezTo>
                      <a:pt x="83" y="296"/>
                      <a:pt x="66" y="294"/>
                      <a:pt x="66" y="306"/>
                    </a:cubicBezTo>
                    <a:cubicBezTo>
                      <a:pt x="66" y="311"/>
                      <a:pt x="73" y="312"/>
                      <a:pt x="73" y="317"/>
                    </a:cubicBezTo>
                    <a:cubicBezTo>
                      <a:pt x="73" y="323"/>
                      <a:pt x="68" y="322"/>
                      <a:pt x="63" y="322"/>
                    </a:cubicBezTo>
                    <a:cubicBezTo>
                      <a:pt x="63" y="326"/>
                      <a:pt x="63" y="326"/>
                      <a:pt x="63" y="326"/>
                    </a:cubicBezTo>
                    <a:cubicBezTo>
                      <a:pt x="64" y="331"/>
                      <a:pt x="64" y="335"/>
                      <a:pt x="65" y="340"/>
                    </a:cubicBezTo>
                    <a:cubicBezTo>
                      <a:pt x="66" y="343"/>
                      <a:pt x="71" y="342"/>
                      <a:pt x="73" y="343"/>
                    </a:cubicBezTo>
                    <a:cubicBezTo>
                      <a:pt x="80" y="345"/>
                      <a:pt x="83" y="351"/>
                      <a:pt x="91" y="353"/>
                    </a:cubicBezTo>
                    <a:cubicBezTo>
                      <a:pt x="100" y="355"/>
                      <a:pt x="105" y="352"/>
                      <a:pt x="110" y="357"/>
                    </a:cubicBezTo>
                    <a:cubicBezTo>
                      <a:pt x="116" y="363"/>
                      <a:pt x="120" y="361"/>
                      <a:pt x="127" y="364"/>
                    </a:cubicBezTo>
                    <a:cubicBezTo>
                      <a:pt x="130" y="366"/>
                      <a:pt x="130" y="369"/>
                      <a:pt x="132" y="373"/>
                    </a:cubicBezTo>
                    <a:cubicBezTo>
                      <a:pt x="133" y="376"/>
                      <a:pt x="137" y="372"/>
                      <a:pt x="139" y="373"/>
                    </a:cubicBezTo>
                    <a:cubicBezTo>
                      <a:pt x="146" y="378"/>
                      <a:pt x="150" y="384"/>
                      <a:pt x="160" y="384"/>
                    </a:cubicBezTo>
                    <a:cubicBezTo>
                      <a:pt x="166" y="384"/>
                      <a:pt x="172" y="384"/>
                      <a:pt x="178" y="384"/>
                    </a:cubicBezTo>
                    <a:cubicBezTo>
                      <a:pt x="182" y="384"/>
                      <a:pt x="184" y="382"/>
                      <a:pt x="186" y="382"/>
                    </a:cubicBezTo>
                    <a:cubicBezTo>
                      <a:pt x="189" y="382"/>
                      <a:pt x="190" y="389"/>
                      <a:pt x="191" y="392"/>
                    </a:cubicBezTo>
                    <a:cubicBezTo>
                      <a:pt x="197" y="389"/>
                      <a:pt x="199" y="381"/>
                      <a:pt x="210" y="381"/>
                    </a:cubicBezTo>
                    <a:cubicBezTo>
                      <a:pt x="219" y="381"/>
                      <a:pt x="224" y="386"/>
                      <a:pt x="231" y="386"/>
                    </a:cubicBezTo>
                    <a:cubicBezTo>
                      <a:pt x="238" y="386"/>
                      <a:pt x="252" y="374"/>
                      <a:pt x="255" y="372"/>
                    </a:cubicBezTo>
                    <a:cubicBezTo>
                      <a:pt x="258" y="370"/>
                      <a:pt x="259" y="369"/>
                      <a:pt x="260" y="367"/>
                    </a:cubicBezTo>
                    <a:cubicBezTo>
                      <a:pt x="264" y="363"/>
                      <a:pt x="270" y="368"/>
                      <a:pt x="275" y="366"/>
                    </a:cubicBezTo>
                    <a:cubicBezTo>
                      <a:pt x="279" y="362"/>
                      <a:pt x="279" y="362"/>
                      <a:pt x="279" y="362"/>
                    </a:cubicBezTo>
                    <a:cubicBezTo>
                      <a:pt x="282" y="362"/>
                      <a:pt x="282" y="362"/>
                      <a:pt x="282" y="362"/>
                    </a:cubicBezTo>
                    <a:cubicBezTo>
                      <a:pt x="285" y="377"/>
                      <a:pt x="294" y="376"/>
                      <a:pt x="305" y="381"/>
                    </a:cubicBezTo>
                    <a:cubicBezTo>
                      <a:pt x="309" y="388"/>
                      <a:pt x="316" y="391"/>
                      <a:pt x="316" y="400"/>
                    </a:cubicBezTo>
                    <a:cubicBezTo>
                      <a:pt x="316" y="417"/>
                      <a:pt x="304" y="418"/>
                      <a:pt x="304" y="434"/>
                    </a:cubicBezTo>
                    <a:cubicBezTo>
                      <a:pt x="304" y="436"/>
                      <a:pt x="305" y="439"/>
                      <a:pt x="306" y="439"/>
                    </a:cubicBezTo>
                    <a:cubicBezTo>
                      <a:pt x="309" y="439"/>
                      <a:pt x="312" y="436"/>
                      <a:pt x="315" y="436"/>
                    </a:cubicBezTo>
                    <a:cubicBezTo>
                      <a:pt x="319" y="436"/>
                      <a:pt x="320" y="449"/>
                      <a:pt x="324" y="450"/>
                    </a:cubicBezTo>
                    <a:cubicBezTo>
                      <a:pt x="324" y="459"/>
                      <a:pt x="330" y="468"/>
                      <a:pt x="338" y="468"/>
                    </a:cubicBezTo>
                    <a:cubicBezTo>
                      <a:pt x="342" y="468"/>
                      <a:pt x="343" y="467"/>
                      <a:pt x="346" y="467"/>
                    </a:cubicBezTo>
                    <a:cubicBezTo>
                      <a:pt x="348" y="467"/>
                      <a:pt x="348" y="467"/>
                      <a:pt x="348" y="467"/>
                    </a:cubicBezTo>
                    <a:cubicBezTo>
                      <a:pt x="348" y="471"/>
                      <a:pt x="350" y="472"/>
                      <a:pt x="351" y="472"/>
                    </a:cubicBezTo>
                    <a:cubicBezTo>
                      <a:pt x="352" y="472"/>
                      <a:pt x="353" y="470"/>
                      <a:pt x="353" y="468"/>
                    </a:cubicBezTo>
                    <a:cubicBezTo>
                      <a:pt x="353" y="464"/>
                      <a:pt x="353" y="461"/>
                      <a:pt x="353" y="457"/>
                    </a:cubicBezTo>
                    <a:cubicBezTo>
                      <a:pt x="353" y="457"/>
                      <a:pt x="363" y="454"/>
                      <a:pt x="365" y="454"/>
                    </a:cubicBezTo>
                    <a:cubicBezTo>
                      <a:pt x="379" y="454"/>
                      <a:pt x="379" y="454"/>
                      <a:pt x="379" y="454"/>
                    </a:cubicBezTo>
                    <a:cubicBezTo>
                      <a:pt x="385" y="457"/>
                      <a:pt x="390" y="448"/>
                      <a:pt x="397" y="448"/>
                    </a:cubicBezTo>
                    <a:cubicBezTo>
                      <a:pt x="404" y="448"/>
                      <a:pt x="408" y="453"/>
                      <a:pt x="416" y="453"/>
                    </a:cubicBezTo>
                    <a:cubicBezTo>
                      <a:pt x="416" y="464"/>
                      <a:pt x="424" y="468"/>
                      <a:pt x="431" y="470"/>
                    </a:cubicBezTo>
                    <a:cubicBezTo>
                      <a:pt x="431" y="470"/>
                      <a:pt x="431" y="470"/>
                      <a:pt x="431" y="470"/>
                    </a:cubicBezTo>
                    <a:cubicBezTo>
                      <a:pt x="439" y="474"/>
                      <a:pt x="444" y="471"/>
                      <a:pt x="452" y="475"/>
                    </a:cubicBezTo>
                    <a:cubicBezTo>
                      <a:pt x="452" y="477"/>
                      <a:pt x="451" y="486"/>
                      <a:pt x="454" y="486"/>
                    </a:cubicBezTo>
                    <a:cubicBezTo>
                      <a:pt x="459" y="486"/>
                      <a:pt x="457" y="480"/>
                      <a:pt x="460" y="477"/>
                    </a:cubicBezTo>
                    <a:cubicBezTo>
                      <a:pt x="463" y="474"/>
                      <a:pt x="472" y="472"/>
                      <a:pt x="476" y="470"/>
                    </a:cubicBezTo>
                    <a:cubicBezTo>
                      <a:pt x="484" y="466"/>
                      <a:pt x="492" y="468"/>
                      <a:pt x="498" y="463"/>
                    </a:cubicBezTo>
                    <a:cubicBezTo>
                      <a:pt x="498" y="463"/>
                      <a:pt x="502" y="455"/>
                      <a:pt x="503" y="455"/>
                    </a:cubicBezTo>
                    <a:cubicBezTo>
                      <a:pt x="507" y="455"/>
                      <a:pt x="510" y="458"/>
                      <a:pt x="514" y="458"/>
                    </a:cubicBezTo>
                    <a:cubicBezTo>
                      <a:pt x="534" y="458"/>
                      <a:pt x="539" y="446"/>
                      <a:pt x="552" y="439"/>
                    </a:cubicBezTo>
                    <a:cubicBezTo>
                      <a:pt x="555" y="437"/>
                      <a:pt x="557" y="435"/>
                      <a:pt x="558" y="431"/>
                    </a:cubicBezTo>
                    <a:cubicBezTo>
                      <a:pt x="569" y="431"/>
                      <a:pt x="572" y="414"/>
                      <a:pt x="576" y="406"/>
                    </a:cubicBezTo>
                    <a:cubicBezTo>
                      <a:pt x="578" y="401"/>
                      <a:pt x="590" y="383"/>
                      <a:pt x="597" y="382"/>
                    </a:cubicBezTo>
                    <a:cubicBezTo>
                      <a:pt x="597" y="372"/>
                      <a:pt x="604" y="368"/>
                      <a:pt x="604" y="355"/>
                    </a:cubicBezTo>
                    <a:cubicBezTo>
                      <a:pt x="604" y="336"/>
                      <a:pt x="599" y="329"/>
                      <a:pt x="591" y="317"/>
                    </a:cubicBezTo>
                    <a:cubicBezTo>
                      <a:pt x="590" y="315"/>
                      <a:pt x="590" y="309"/>
                      <a:pt x="586" y="307"/>
                    </a:cubicBezTo>
                    <a:close/>
                  </a:path>
                </a:pathLst>
              </a:custGeom>
              <a:solidFill>
                <a:schemeClr val="accent1"/>
              </a:solidFill>
              <a:ln w="9525">
                <a:noFill/>
                <a:round/>
              </a:ln>
            </p:spPr>
            <p:txBody>
              <a:bodyPr vert="horz" wrap="square" lIns="121920" tIns="60960" rIns="121920" bIns="60960" numCol="1" anchor="t" anchorCtr="0" compatLnSpc="1"/>
              <a:lstStyle/>
              <a:p>
                <a:endParaRPr lang="en-US" sz="3555">
                  <a:solidFill>
                    <a:srgbClr val="FA8170"/>
                  </a:solidFill>
                </a:endParaRPr>
              </a:p>
            </p:txBody>
          </p:sp>
          <p:sp>
            <p:nvSpPr>
              <p:cNvPr id="147" name="Freeform 148"/>
              <p:cNvSpPr/>
              <p:nvPr/>
            </p:nvSpPr>
            <p:spPr bwMode="auto">
              <a:xfrm>
                <a:off x="7369175" y="1395413"/>
                <a:ext cx="58738" cy="25400"/>
              </a:xfrm>
              <a:custGeom>
                <a:avLst/>
                <a:gdLst/>
                <a:ahLst/>
                <a:cxnLst>
                  <a:cxn ang="0">
                    <a:pos x="4" y="19"/>
                  </a:cxn>
                  <a:cxn ang="0">
                    <a:pos x="0" y="14"/>
                  </a:cxn>
                  <a:cxn ang="0">
                    <a:pos x="20" y="0"/>
                  </a:cxn>
                  <a:cxn ang="0">
                    <a:pos x="44" y="11"/>
                  </a:cxn>
                  <a:cxn ang="0">
                    <a:pos x="4" y="19"/>
                  </a:cxn>
                </a:cxnLst>
                <a:rect l="0" t="0" r="r" b="b"/>
                <a:pathLst>
                  <a:path w="44" h="19">
                    <a:moveTo>
                      <a:pt x="4" y="19"/>
                    </a:moveTo>
                    <a:cubicBezTo>
                      <a:pt x="1" y="19"/>
                      <a:pt x="0" y="17"/>
                      <a:pt x="0" y="14"/>
                    </a:cubicBezTo>
                    <a:cubicBezTo>
                      <a:pt x="0" y="8"/>
                      <a:pt x="13" y="0"/>
                      <a:pt x="20" y="0"/>
                    </a:cubicBezTo>
                    <a:cubicBezTo>
                      <a:pt x="27" y="0"/>
                      <a:pt x="44" y="4"/>
                      <a:pt x="44" y="11"/>
                    </a:cubicBezTo>
                    <a:cubicBezTo>
                      <a:pt x="44" y="17"/>
                      <a:pt x="9" y="19"/>
                      <a:pt x="4" y="19"/>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8" name="Freeform 149"/>
              <p:cNvSpPr/>
              <p:nvPr/>
            </p:nvSpPr>
            <p:spPr bwMode="auto">
              <a:xfrm>
                <a:off x="7191375" y="1443038"/>
                <a:ext cx="23813" cy="14288"/>
              </a:xfrm>
              <a:custGeom>
                <a:avLst/>
                <a:gdLst/>
                <a:ahLst/>
                <a:cxnLst>
                  <a:cxn ang="0">
                    <a:pos x="13" y="10"/>
                  </a:cxn>
                  <a:cxn ang="0">
                    <a:pos x="18" y="6"/>
                  </a:cxn>
                  <a:cxn ang="0">
                    <a:pos x="15" y="0"/>
                  </a:cxn>
                  <a:cxn ang="0">
                    <a:pos x="0" y="0"/>
                  </a:cxn>
                  <a:cxn ang="0">
                    <a:pos x="13" y="10"/>
                  </a:cxn>
                </a:cxnLst>
                <a:rect l="0" t="0" r="r" b="b"/>
                <a:pathLst>
                  <a:path w="18" h="10">
                    <a:moveTo>
                      <a:pt x="13" y="10"/>
                    </a:moveTo>
                    <a:cubicBezTo>
                      <a:pt x="15" y="10"/>
                      <a:pt x="18" y="8"/>
                      <a:pt x="18" y="6"/>
                    </a:cubicBezTo>
                    <a:cubicBezTo>
                      <a:pt x="18" y="3"/>
                      <a:pt x="15" y="2"/>
                      <a:pt x="15" y="0"/>
                    </a:cubicBezTo>
                    <a:cubicBezTo>
                      <a:pt x="0" y="0"/>
                      <a:pt x="0" y="0"/>
                      <a:pt x="0" y="0"/>
                    </a:cubicBezTo>
                    <a:cubicBezTo>
                      <a:pt x="3" y="6"/>
                      <a:pt x="7" y="10"/>
                      <a:pt x="13" y="1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49" name="Freeform 150"/>
              <p:cNvSpPr/>
              <p:nvPr/>
            </p:nvSpPr>
            <p:spPr bwMode="auto">
              <a:xfrm>
                <a:off x="6645275" y="1257300"/>
                <a:ext cx="11113" cy="12700"/>
              </a:xfrm>
              <a:custGeom>
                <a:avLst/>
                <a:gdLst/>
                <a:ahLst/>
                <a:cxnLst>
                  <a:cxn ang="0">
                    <a:pos x="8" y="5"/>
                  </a:cxn>
                  <a:cxn ang="0">
                    <a:pos x="3" y="0"/>
                  </a:cxn>
                  <a:cxn ang="0">
                    <a:pos x="0" y="7"/>
                  </a:cxn>
                  <a:cxn ang="0">
                    <a:pos x="3" y="10"/>
                  </a:cxn>
                  <a:cxn ang="0">
                    <a:pos x="8" y="4"/>
                  </a:cxn>
                  <a:cxn ang="0">
                    <a:pos x="6" y="4"/>
                  </a:cxn>
                  <a:cxn ang="0">
                    <a:pos x="8" y="5"/>
                  </a:cxn>
                </a:cxnLst>
                <a:rect l="0" t="0" r="r" b="b"/>
                <a:pathLst>
                  <a:path w="8" h="10">
                    <a:moveTo>
                      <a:pt x="8" y="5"/>
                    </a:moveTo>
                    <a:cubicBezTo>
                      <a:pt x="3" y="0"/>
                      <a:pt x="3" y="0"/>
                      <a:pt x="3" y="0"/>
                    </a:cubicBezTo>
                    <a:cubicBezTo>
                      <a:pt x="2" y="2"/>
                      <a:pt x="0" y="4"/>
                      <a:pt x="0" y="7"/>
                    </a:cubicBezTo>
                    <a:cubicBezTo>
                      <a:pt x="0" y="9"/>
                      <a:pt x="1" y="10"/>
                      <a:pt x="3" y="10"/>
                    </a:cubicBezTo>
                    <a:cubicBezTo>
                      <a:pt x="7" y="10"/>
                      <a:pt x="7" y="6"/>
                      <a:pt x="8" y="4"/>
                    </a:cubicBezTo>
                    <a:cubicBezTo>
                      <a:pt x="6" y="4"/>
                      <a:pt x="6" y="4"/>
                      <a:pt x="6" y="4"/>
                    </a:cubicBezTo>
                    <a:lnTo>
                      <a:pt x="8" y="5"/>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0" name="Freeform 151"/>
              <p:cNvSpPr/>
              <p:nvPr/>
            </p:nvSpPr>
            <p:spPr bwMode="auto">
              <a:xfrm>
                <a:off x="6249988" y="1300163"/>
                <a:ext cx="26988" cy="15875"/>
              </a:xfrm>
              <a:custGeom>
                <a:avLst/>
                <a:gdLst/>
                <a:ahLst/>
                <a:cxnLst>
                  <a:cxn ang="0">
                    <a:pos x="20" y="9"/>
                  </a:cxn>
                  <a:cxn ang="0">
                    <a:pos x="10" y="12"/>
                  </a:cxn>
                  <a:cxn ang="0">
                    <a:pos x="0" y="7"/>
                  </a:cxn>
                  <a:cxn ang="0">
                    <a:pos x="10" y="0"/>
                  </a:cxn>
                  <a:cxn ang="0">
                    <a:pos x="20" y="7"/>
                  </a:cxn>
                  <a:cxn ang="0">
                    <a:pos x="17" y="12"/>
                  </a:cxn>
                  <a:cxn ang="0">
                    <a:pos x="20" y="9"/>
                  </a:cxn>
                </a:cxnLst>
                <a:rect l="0" t="0" r="r" b="b"/>
                <a:pathLst>
                  <a:path w="20" h="12">
                    <a:moveTo>
                      <a:pt x="20" y="9"/>
                    </a:moveTo>
                    <a:cubicBezTo>
                      <a:pt x="17" y="11"/>
                      <a:pt x="14" y="12"/>
                      <a:pt x="10" y="12"/>
                    </a:cubicBezTo>
                    <a:cubicBezTo>
                      <a:pt x="5" y="12"/>
                      <a:pt x="0" y="11"/>
                      <a:pt x="0" y="7"/>
                    </a:cubicBezTo>
                    <a:cubicBezTo>
                      <a:pt x="0" y="3"/>
                      <a:pt x="6" y="0"/>
                      <a:pt x="10" y="0"/>
                    </a:cubicBezTo>
                    <a:cubicBezTo>
                      <a:pt x="16" y="0"/>
                      <a:pt x="20" y="2"/>
                      <a:pt x="20" y="7"/>
                    </a:cubicBezTo>
                    <a:cubicBezTo>
                      <a:pt x="20" y="10"/>
                      <a:pt x="18" y="11"/>
                      <a:pt x="17" y="12"/>
                    </a:cubicBezTo>
                    <a:lnTo>
                      <a:pt x="20" y="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1" name="Freeform 152"/>
              <p:cNvSpPr/>
              <p:nvPr/>
            </p:nvSpPr>
            <p:spPr bwMode="auto">
              <a:xfrm>
                <a:off x="6043613" y="1128713"/>
                <a:ext cx="100013" cy="57150"/>
              </a:xfrm>
              <a:custGeom>
                <a:avLst/>
                <a:gdLst/>
                <a:ahLst/>
                <a:cxnLst>
                  <a:cxn ang="0">
                    <a:pos x="6" y="43"/>
                  </a:cxn>
                  <a:cxn ang="0">
                    <a:pos x="0" y="37"/>
                  </a:cxn>
                  <a:cxn ang="0">
                    <a:pos x="8" y="27"/>
                  </a:cxn>
                  <a:cxn ang="0">
                    <a:pos x="39" y="0"/>
                  </a:cxn>
                  <a:cxn ang="0">
                    <a:pos x="45" y="0"/>
                  </a:cxn>
                  <a:cxn ang="0">
                    <a:pos x="44" y="10"/>
                  </a:cxn>
                  <a:cxn ang="0">
                    <a:pos x="52" y="6"/>
                  </a:cxn>
                  <a:cxn ang="0">
                    <a:pos x="76" y="23"/>
                  </a:cxn>
                  <a:cxn ang="0">
                    <a:pos x="45" y="34"/>
                  </a:cxn>
                  <a:cxn ang="0">
                    <a:pos x="30" y="37"/>
                  </a:cxn>
                  <a:cxn ang="0">
                    <a:pos x="6" y="43"/>
                  </a:cxn>
                </a:cxnLst>
                <a:rect l="0" t="0" r="r" b="b"/>
                <a:pathLst>
                  <a:path w="76" h="43">
                    <a:moveTo>
                      <a:pt x="6" y="43"/>
                    </a:moveTo>
                    <a:cubicBezTo>
                      <a:pt x="1" y="43"/>
                      <a:pt x="0" y="41"/>
                      <a:pt x="0" y="37"/>
                    </a:cubicBezTo>
                    <a:cubicBezTo>
                      <a:pt x="0" y="30"/>
                      <a:pt x="5" y="30"/>
                      <a:pt x="8" y="27"/>
                    </a:cubicBezTo>
                    <a:cubicBezTo>
                      <a:pt x="18" y="17"/>
                      <a:pt x="22" y="0"/>
                      <a:pt x="39" y="0"/>
                    </a:cubicBezTo>
                    <a:cubicBezTo>
                      <a:pt x="43" y="0"/>
                      <a:pt x="43" y="0"/>
                      <a:pt x="45" y="0"/>
                    </a:cubicBezTo>
                    <a:cubicBezTo>
                      <a:pt x="45" y="7"/>
                      <a:pt x="47" y="7"/>
                      <a:pt x="44" y="10"/>
                    </a:cubicBezTo>
                    <a:cubicBezTo>
                      <a:pt x="47" y="9"/>
                      <a:pt x="49" y="6"/>
                      <a:pt x="52" y="6"/>
                    </a:cubicBezTo>
                    <a:cubicBezTo>
                      <a:pt x="58" y="6"/>
                      <a:pt x="76" y="17"/>
                      <a:pt x="76" y="23"/>
                    </a:cubicBezTo>
                    <a:cubicBezTo>
                      <a:pt x="76" y="34"/>
                      <a:pt x="53" y="36"/>
                      <a:pt x="45" y="34"/>
                    </a:cubicBezTo>
                    <a:cubicBezTo>
                      <a:pt x="43" y="34"/>
                      <a:pt x="30" y="37"/>
                      <a:pt x="30" y="37"/>
                    </a:cubicBezTo>
                    <a:lnTo>
                      <a:pt x="6" y="4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2" name="Freeform 153"/>
              <p:cNvSpPr/>
              <p:nvPr/>
            </p:nvSpPr>
            <p:spPr bwMode="auto">
              <a:xfrm>
                <a:off x="5900738" y="1101725"/>
                <a:ext cx="39688" cy="20638"/>
              </a:xfrm>
              <a:custGeom>
                <a:avLst/>
                <a:gdLst/>
                <a:ahLst/>
                <a:cxnLst>
                  <a:cxn ang="0">
                    <a:pos x="12" y="0"/>
                  </a:cxn>
                  <a:cxn ang="0">
                    <a:pos x="30" y="7"/>
                  </a:cxn>
                  <a:cxn ang="0">
                    <a:pos x="9" y="16"/>
                  </a:cxn>
                  <a:cxn ang="0">
                    <a:pos x="0" y="5"/>
                  </a:cxn>
                  <a:cxn ang="0">
                    <a:pos x="12" y="0"/>
                  </a:cxn>
                </a:cxnLst>
                <a:rect l="0" t="0" r="r" b="b"/>
                <a:pathLst>
                  <a:path w="30" h="16">
                    <a:moveTo>
                      <a:pt x="12" y="0"/>
                    </a:moveTo>
                    <a:cubicBezTo>
                      <a:pt x="14" y="0"/>
                      <a:pt x="26" y="6"/>
                      <a:pt x="30" y="7"/>
                    </a:cubicBezTo>
                    <a:cubicBezTo>
                      <a:pt x="29" y="15"/>
                      <a:pt x="14" y="16"/>
                      <a:pt x="9" y="16"/>
                    </a:cubicBezTo>
                    <a:cubicBezTo>
                      <a:pt x="6" y="16"/>
                      <a:pt x="0" y="9"/>
                      <a:pt x="0" y="5"/>
                    </a:cubicBezTo>
                    <a:cubicBezTo>
                      <a:pt x="0" y="0"/>
                      <a:pt x="9" y="0"/>
                      <a:pt x="12" y="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3" name="Freeform 154"/>
              <p:cNvSpPr/>
              <p:nvPr/>
            </p:nvSpPr>
            <p:spPr bwMode="auto">
              <a:xfrm>
                <a:off x="5913438" y="1057275"/>
                <a:ext cx="139700" cy="98425"/>
              </a:xfrm>
              <a:custGeom>
                <a:avLst/>
                <a:gdLst/>
                <a:ahLst/>
                <a:cxnLst>
                  <a:cxn ang="0">
                    <a:pos x="99" y="68"/>
                  </a:cxn>
                  <a:cxn ang="0">
                    <a:pos x="90" y="74"/>
                  </a:cxn>
                  <a:cxn ang="0">
                    <a:pos x="41" y="66"/>
                  </a:cxn>
                  <a:cxn ang="0">
                    <a:pos x="17" y="50"/>
                  </a:cxn>
                  <a:cxn ang="0">
                    <a:pos x="50" y="36"/>
                  </a:cxn>
                  <a:cxn ang="0">
                    <a:pos x="32" y="36"/>
                  </a:cxn>
                  <a:cxn ang="0">
                    <a:pos x="0" y="26"/>
                  </a:cxn>
                  <a:cxn ang="0">
                    <a:pos x="46" y="0"/>
                  </a:cxn>
                  <a:cxn ang="0">
                    <a:pos x="72" y="17"/>
                  </a:cxn>
                  <a:cxn ang="0">
                    <a:pos x="67" y="18"/>
                  </a:cxn>
                  <a:cxn ang="0">
                    <a:pos x="67" y="27"/>
                  </a:cxn>
                  <a:cxn ang="0">
                    <a:pos x="59" y="35"/>
                  </a:cxn>
                  <a:cxn ang="0">
                    <a:pos x="68" y="35"/>
                  </a:cxn>
                  <a:cxn ang="0">
                    <a:pos x="81" y="39"/>
                  </a:cxn>
                  <a:cxn ang="0">
                    <a:pos x="90" y="39"/>
                  </a:cxn>
                  <a:cxn ang="0">
                    <a:pos x="105" y="48"/>
                  </a:cxn>
                  <a:cxn ang="0">
                    <a:pos x="101" y="57"/>
                  </a:cxn>
                  <a:cxn ang="0">
                    <a:pos x="92" y="62"/>
                  </a:cxn>
                  <a:cxn ang="0">
                    <a:pos x="99" y="68"/>
                  </a:cxn>
                </a:cxnLst>
                <a:rect l="0" t="0" r="r" b="b"/>
                <a:pathLst>
                  <a:path w="105" h="74">
                    <a:moveTo>
                      <a:pt x="99" y="68"/>
                    </a:moveTo>
                    <a:cubicBezTo>
                      <a:pt x="99" y="72"/>
                      <a:pt x="94" y="74"/>
                      <a:pt x="90" y="74"/>
                    </a:cubicBezTo>
                    <a:cubicBezTo>
                      <a:pt x="71" y="74"/>
                      <a:pt x="57" y="66"/>
                      <a:pt x="41" y="66"/>
                    </a:cubicBezTo>
                    <a:cubicBezTo>
                      <a:pt x="35" y="66"/>
                      <a:pt x="24" y="54"/>
                      <a:pt x="17" y="50"/>
                    </a:cubicBezTo>
                    <a:cubicBezTo>
                      <a:pt x="32" y="46"/>
                      <a:pt x="36" y="41"/>
                      <a:pt x="50" y="36"/>
                    </a:cubicBezTo>
                    <a:cubicBezTo>
                      <a:pt x="46" y="36"/>
                      <a:pt x="35" y="36"/>
                      <a:pt x="32" y="36"/>
                    </a:cubicBezTo>
                    <a:cubicBezTo>
                      <a:pt x="20" y="36"/>
                      <a:pt x="11" y="32"/>
                      <a:pt x="0" y="26"/>
                    </a:cubicBezTo>
                    <a:cubicBezTo>
                      <a:pt x="18" y="21"/>
                      <a:pt x="25" y="0"/>
                      <a:pt x="46" y="0"/>
                    </a:cubicBezTo>
                    <a:cubicBezTo>
                      <a:pt x="58" y="0"/>
                      <a:pt x="65" y="12"/>
                      <a:pt x="72" y="17"/>
                    </a:cubicBezTo>
                    <a:cubicBezTo>
                      <a:pt x="68" y="19"/>
                      <a:pt x="69" y="18"/>
                      <a:pt x="67" y="18"/>
                    </a:cubicBezTo>
                    <a:cubicBezTo>
                      <a:pt x="68" y="23"/>
                      <a:pt x="67" y="24"/>
                      <a:pt x="67" y="27"/>
                    </a:cubicBezTo>
                    <a:cubicBezTo>
                      <a:pt x="67" y="29"/>
                      <a:pt x="62" y="33"/>
                      <a:pt x="59" y="35"/>
                    </a:cubicBezTo>
                    <a:cubicBezTo>
                      <a:pt x="63" y="33"/>
                      <a:pt x="65" y="35"/>
                      <a:pt x="68" y="35"/>
                    </a:cubicBezTo>
                    <a:cubicBezTo>
                      <a:pt x="73" y="35"/>
                      <a:pt x="76" y="39"/>
                      <a:pt x="81" y="39"/>
                    </a:cubicBezTo>
                    <a:cubicBezTo>
                      <a:pt x="84" y="39"/>
                      <a:pt x="87" y="39"/>
                      <a:pt x="90" y="39"/>
                    </a:cubicBezTo>
                    <a:cubicBezTo>
                      <a:pt x="99" y="39"/>
                      <a:pt x="99" y="42"/>
                      <a:pt x="105" y="48"/>
                    </a:cubicBezTo>
                    <a:cubicBezTo>
                      <a:pt x="100" y="51"/>
                      <a:pt x="101" y="52"/>
                      <a:pt x="101" y="57"/>
                    </a:cubicBezTo>
                    <a:cubicBezTo>
                      <a:pt x="101" y="61"/>
                      <a:pt x="95" y="62"/>
                      <a:pt x="92" y="62"/>
                    </a:cubicBezTo>
                    <a:cubicBezTo>
                      <a:pt x="95" y="63"/>
                      <a:pt x="99" y="65"/>
                      <a:pt x="99" y="68"/>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4" name="Freeform 155"/>
              <p:cNvSpPr/>
              <p:nvPr/>
            </p:nvSpPr>
            <p:spPr bwMode="auto">
              <a:xfrm>
                <a:off x="5973763" y="1212850"/>
                <a:ext cx="17463" cy="12700"/>
              </a:xfrm>
              <a:custGeom>
                <a:avLst/>
                <a:gdLst/>
                <a:ahLst/>
                <a:cxnLst>
                  <a:cxn ang="0">
                    <a:pos x="0" y="5"/>
                  </a:cxn>
                  <a:cxn ang="0">
                    <a:pos x="7" y="0"/>
                  </a:cxn>
                  <a:cxn ang="0">
                    <a:pos x="13" y="0"/>
                  </a:cxn>
                  <a:cxn ang="0">
                    <a:pos x="5" y="9"/>
                  </a:cxn>
                  <a:cxn ang="0">
                    <a:pos x="0" y="5"/>
                  </a:cxn>
                </a:cxnLst>
                <a:rect l="0" t="0" r="r" b="b"/>
                <a:pathLst>
                  <a:path w="13" h="9">
                    <a:moveTo>
                      <a:pt x="0" y="5"/>
                    </a:moveTo>
                    <a:cubicBezTo>
                      <a:pt x="3" y="3"/>
                      <a:pt x="5" y="1"/>
                      <a:pt x="7" y="0"/>
                    </a:cubicBezTo>
                    <a:cubicBezTo>
                      <a:pt x="13" y="0"/>
                      <a:pt x="13" y="0"/>
                      <a:pt x="13" y="0"/>
                    </a:cubicBezTo>
                    <a:cubicBezTo>
                      <a:pt x="12" y="6"/>
                      <a:pt x="10" y="9"/>
                      <a:pt x="5" y="9"/>
                    </a:cubicBezTo>
                    <a:cubicBezTo>
                      <a:pt x="2" y="9"/>
                      <a:pt x="1" y="7"/>
                      <a:pt x="0" y="5"/>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5" name="Freeform 156"/>
              <p:cNvSpPr/>
              <p:nvPr/>
            </p:nvSpPr>
            <p:spPr bwMode="auto">
              <a:xfrm>
                <a:off x="5886450" y="1060450"/>
                <a:ext cx="23813" cy="7938"/>
              </a:xfrm>
              <a:custGeom>
                <a:avLst/>
                <a:gdLst/>
                <a:ahLst/>
                <a:cxnLst>
                  <a:cxn ang="0">
                    <a:pos x="18" y="4"/>
                  </a:cxn>
                  <a:cxn ang="0">
                    <a:pos x="0" y="0"/>
                  </a:cxn>
                  <a:cxn ang="0">
                    <a:pos x="16" y="0"/>
                  </a:cxn>
                  <a:cxn ang="0">
                    <a:pos x="18" y="4"/>
                  </a:cxn>
                </a:cxnLst>
                <a:rect l="0" t="0" r="r" b="b"/>
                <a:pathLst>
                  <a:path w="18" h="6">
                    <a:moveTo>
                      <a:pt x="18" y="4"/>
                    </a:moveTo>
                    <a:cubicBezTo>
                      <a:pt x="11" y="5"/>
                      <a:pt x="3" y="6"/>
                      <a:pt x="0" y="0"/>
                    </a:cubicBezTo>
                    <a:cubicBezTo>
                      <a:pt x="16" y="0"/>
                      <a:pt x="16" y="0"/>
                      <a:pt x="16" y="0"/>
                    </a:cubicBezTo>
                    <a:lnTo>
                      <a:pt x="18" y="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6" name="Freeform 157"/>
              <p:cNvSpPr/>
              <p:nvPr/>
            </p:nvSpPr>
            <p:spPr bwMode="auto">
              <a:xfrm>
                <a:off x="6162675" y="1173163"/>
                <a:ext cx="20638" cy="9525"/>
              </a:xfrm>
              <a:custGeom>
                <a:avLst/>
                <a:gdLst/>
                <a:ahLst/>
                <a:cxnLst>
                  <a:cxn ang="0">
                    <a:pos x="15" y="1"/>
                  </a:cxn>
                  <a:cxn ang="0">
                    <a:pos x="9" y="7"/>
                  </a:cxn>
                  <a:cxn ang="0">
                    <a:pos x="0" y="2"/>
                  </a:cxn>
                  <a:cxn ang="0">
                    <a:pos x="15" y="1"/>
                  </a:cxn>
                </a:cxnLst>
                <a:rect l="0" t="0" r="r" b="b"/>
                <a:pathLst>
                  <a:path w="15" h="7">
                    <a:moveTo>
                      <a:pt x="15" y="1"/>
                    </a:moveTo>
                    <a:cubicBezTo>
                      <a:pt x="14" y="4"/>
                      <a:pt x="12" y="7"/>
                      <a:pt x="9" y="7"/>
                    </a:cubicBezTo>
                    <a:cubicBezTo>
                      <a:pt x="4" y="7"/>
                      <a:pt x="1" y="4"/>
                      <a:pt x="0" y="2"/>
                    </a:cubicBezTo>
                    <a:cubicBezTo>
                      <a:pt x="9" y="0"/>
                      <a:pt x="11" y="2"/>
                      <a:pt x="15" y="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7" name="Freeform 158"/>
              <p:cNvSpPr/>
              <p:nvPr/>
            </p:nvSpPr>
            <p:spPr bwMode="auto">
              <a:xfrm>
                <a:off x="5119688" y="1074738"/>
                <a:ext cx="117475" cy="36513"/>
              </a:xfrm>
              <a:custGeom>
                <a:avLst/>
                <a:gdLst/>
                <a:ahLst/>
                <a:cxnLst>
                  <a:cxn ang="0">
                    <a:pos x="76" y="14"/>
                  </a:cxn>
                  <a:cxn ang="0">
                    <a:pos x="58" y="17"/>
                  </a:cxn>
                  <a:cxn ang="0">
                    <a:pos x="49" y="27"/>
                  </a:cxn>
                  <a:cxn ang="0">
                    <a:pos x="44" y="23"/>
                  </a:cxn>
                  <a:cxn ang="0">
                    <a:pos x="44" y="23"/>
                  </a:cxn>
                  <a:cxn ang="0">
                    <a:pos x="32" y="17"/>
                  </a:cxn>
                  <a:cxn ang="0">
                    <a:pos x="41" y="14"/>
                  </a:cxn>
                  <a:cxn ang="0">
                    <a:pos x="33" y="13"/>
                  </a:cxn>
                  <a:cxn ang="0">
                    <a:pos x="40" y="9"/>
                  </a:cxn>
                  <a:cxn ang="0">
                    <a:pos x="30" y="5"/>
                  </a:cxn>
                  <a:cxn ang="0">
                    <a:pos x="10" y="11"/>
                  </a:cxn>
                  <a:cxn ang="0">
                    <a:pos x="0" y="9"/>
                  </a:cxn>
                  <a:cxn ang="0">
                    <a:pos x="34" y="0"/>
                  </a:cxn>
                  <a:cxn ang="0">
                    <a:pos x="60" y="6"/>
                  </a:cxn>
                  <a:cxn ang="0">
                    <a:pos x="76" y="0"/>
                  </a:cxn>
                  <a:cxn ang="0">
                    <a:pos x="89" y="5"/>
                  </a:cxn>
                  <a:cxn ang="0">
                    <a:pos x="78" y="13"/>
                  </a:cxn>
                  <a:cxn ang="0">
                    <a:pos x="73" y="13"/>
                  </a:cxn>
                  <a:cxn ang="0">
                    <a:pos x="73" y="17"/>
                  </a:cxn>
                  <a:cxn ang="0">
                    <a:pos x="76" y="14"/>
                  </a:cxn>
                </a:cxnLst>
                <a:rect l="0" t="0" r="r" b="b"/>
                <a:pathLst>
                  <a:path w="89" h="27">
                    <a:moveTo>
                      <a:pt x="76" y="14"/>
                    </a:moveTo>
                    <a:cubicBezTo>
                      <a:pt x="69" y="19"/>
                      <a:pt x="65" y="13"/>
                      <a:pt x="58" y="17"/>
                    </a:cubicBezTo>
                    <a:cubicBezTo>
                      <a:pt x="54" y="19"/>
                      <a:pt x="53" y="27"/>
                      <a:pt x="49" y="27"/>
                    </a:cubicBezTo>
                    <a:cubicBezTo>
                      <a:pt x="47" y="26"/>
                      <a:pt x="45" y="24"/>
                      <a:pt x="44" y="23"/>
                    </a:cubicBezTo>
                    <a:cubicBezTo>
                      <a:pt x="44" y="23"/>
                      <a:pt x="44" y="23"/>
                      <a:pt x="44" y="23"/>
                    </a:cubicBezTo>
                    <a:cubicBezTo>
                      <a:pt x="38" y="23"/>
                      <a:pt x="33" y="21"/>
                      <a:pt x="32" y="17"/>
                    </a:cubicBezTo>
                    <a:cubicBezTo>
                      <a:pt x="36" y="15"/>
                      <a:pt x="38" y="15"/>
                      <a:pt x="41" y="14"/>
                    </a:cubicBezTo>
                    <a:cubicBezTo>
                      <a:pt x="37" y="14"/>
                      <a:pt x="35" y="13"/>
                      <a:pt x="33" y="13"/>
                    </a:cubicBezTo>
                    <a:cubicBezTo>
                      <a:pt x="36" y="11"/>
                      <a:pt x="38" y="11"/>
                      <a:pt x="40" y="9"/>
                    </a:cubicBezTo>
                    <a:cubicBezTo>
                      <a:pt x="36" y="8"/>
                      <a:pt x="34" y="5"/>
                      <a:pt x="30" y="5"/>
                    </a:cubicBezTo>
                    <a:cubicBezTo>
                      <a:pt x="25" y="5"/>
                      <a:pt x="17" y="11"/>
                      <a:pt x="10" y="11"/>
                    </a:cubicBezTo>
                    <a:cubicBezTo>
                      <a:pt x="7" y="11"/>
                      <a:pt x="4" y="9"/>
                      <a:pt x="0" y="9"/>
                    </a:cubicBezTo>
                    <a:cubicBezTo>
                      <a:pt x="4" y="2"/>
                      <a:pt x="25" y="0"/>
                      <a:pt x="34" y="0"/>
                    </a:cubicBezTo>
                    <a:cubicBezTo>
                      <a:pt x="45" y="0"/>
                      <a:pt x="52" y="6"/>
                      <a:pt x="60" y="6"/>
                    </a:cubicBezTo>
                    <a:cubicBezTo>
                      <a:pt x="67" y="6"/>
                      <a:pt x="70" y="0"/>
                      <a:pt x="76" y="0"/>
                    </a:cubicBezTo>
                    <a:cubicBezTo>
                      <a:pt x="82" y="0"/>
                      <a:pt x="87" y="4"/>
                      <a:pt x="89" y="5"/>
                    </a:cubicBezTo>
                    <a:cubicBezTo>
                      <a:pt x="89" y="13"/>
                      <a:pt x="83" y="9"/>
                      <a:pt x="78" y="13"/>
                    </a:cubicBezTo>
                    <a:cubicBezTo>
                      <a:pt x="76" y="13"/>
                      <a:pt x="75" y="13"/>
                      <a:pt x="73" y="13"/>
                    </a:cubicBezTo>
                    <a:cubicBezTo>
                      <a:pt x="73" y="17"/>
                      <a:pt x="73" y="17"/>
                      <a:pt x="73" y="17"/>
                    </a:cubicBezTo>
                    <a:lnTo>
                      <a:pt x="76" y="14"/>
                    </a:lnTo>
                    <a:close/>
                  </a:path>
                </a:pathLst>
              </a:custGeom>
              <a:grpFill/>
              <a:ln w="9525">
                <a:noFill/>
                <a:round/>
              </a:ln>
            </p:spPr>
            <p:txBody>
              <a:bodyPr vert="horz" wrap="square" lIns="121920" tIns="60960" rIns="121920" bIns="60960" numCol="1" anchor="t" anchorCtr="0" compatLnSpc="1"/>
              <a:lstStyle/>
              <a:p>
                <a:endParaRPr lang="en-US" sz="3555"/>
              </a:p>
            </p:txBody>
          </p:sp>
          <p:sp>
            <p:nvSpPr>
              <p:cNvPr id="158" name="Freeform 159"/>
              <p:cNvSpPr/>
              <p:nvPr/>
            </p:nvSpPr>
            <p:spPr bwMode="auto">
              <a:xfrm>
                <a:off x="5427663" y="1052513"/>
                <a:ext cx="41275" cy="26988"/>
              </a:xfrm>
              <a:custGeom>
                <a:avLst/>
                <a:gdLst/>
                <a:ahLst/>
                <a:cxnLst>
                  <a:cxn ang="0">
                    <a:pos x="7" y="20"/>
                  </a:cxn>
                  <a:cxn ang="0">
                    <a:pos x="0" y="13"/>
                  </a:cxn>
                  <a:cxn ang="0">
                    <a:pos x="25" y="0"/>
                  </a:cxn>
                  <a:cxn ang="0">
                    <a:pos x="31" y="14"/>
                  </a:cxn>
                  <a:cxn ang="0">
                    <a:pos x="7" y="20"/>
                  </a:cxn>
                </a:cxnLst>
                <a:rect l="0" t="0" r="r" b="b"/>
                <a:pathLst>
                  <a:path w="31" h="20">
                    <a:moveTo>
                      <a:pt x="7" y="20"/>
                    </a:moveTo>
                    <a:cubicBezTo>
                      <a:pt x="2" y="20"/>
                      <a:pt x="0" y="17"/>
                      <a:pt x="0" y="13"/>
                    </a:cubicBezTo>
                    <a:cubicBezTo>
                      <a:pt x="0" y="7"/>
                      <a:pt x="18" y="0"/>
                      <a:pt x="25" y="0"/>
                    </a:cubicBezTo>
                    <a:cubicBezTo>
                      <a:pt x="31" y="14"/>
                      <a:pt x="31" y="14"/>
                      <a:pt x="31" y="14"/>
                    </a:cubicBezTo>
                    <a:cubicBezTo>
                      <a:pt x="28" y="16"/>
                      <a:pt x="11" y="20"/>
                      <a:pt x="7" y="20"/>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59" name="Freeform 160"/>
              <p:cNvSpPr/>
              <p:nvPr/>
            </p:nvSpPr>
            <p:spPr bwMode="auto">
              <a:xfrm>
                <a:off x="5373688" y="1069975"/>
                <a:ext cx="44450" cy="25400"/>
              </a:xfrm>
              <a:custGeom>
                <a:avLst/>
                <a:gdLst/>
                <a:ahLst/>
                <a:cxnLst>
                  <a:cxn ang="0">
                    <a:pos x="33" y="4"/>
                  </a:cxn>
                  <a:cxn ang="0">
                    <a:pos x="33" y="10"/>
                  </a:cxn>
                  <a:cxn ang="0">
                    <a:pos x="22" y="12"/>
                  </a:cxn>
                  <a:cxn ang="0">
                    <a:pos x="24" y="18"/>
                  </a:cxn>
                  <a:cxn ang="0">
                    <a:pos x="0" y="18"/>
                  </a:cxn>
                  <a:cxn ang="0">
                    <a:pos x="9" y="6"/>
                  </a:cxn>
                  <a:cxn ang="0">
                    <a:pos x="9" y="0"/>
                  </a:cxn>
                  <a:cxn ang="0">
                    <a:pos x="23" y="0"/>
                  </a:cxn>
                  <a:cxn ang="0">
                    <a:pos x="19" y="4"/>
                  </a:cxn>
                  <a:cxn ang="0">
                    <a:pos x="33" y="4"/>
                  </a:cxn>
                </a:cxnLst>
                <a:rect l="0" t="0" r="r" b="b"/>
                <a:pathLst>
                  <a:path w="33" h="20">
                    <a:moveTo>
                      <a:pt x="33" y="4"/>
                    </a:moveTo>
                    <a:cubicBezTo>
                      <a:pt x="33" y="8"/>
                      <a:pt x="33" y="8"/>
                      <a:pt x="33" y="10"/>
                    </a:cubicBezTo>
                    <a:cubicBezTo>
                      <a:pt x="30" y="14"/>
                      <a:pt x="26" y="12"/>
                      <a:pt x="22" y="12"/>
                    </a:cubicBezTo>
                    <a:cubicBezTo>
                      <a:pt x="24" y="18"/>
                      <a:pt x="24" y="18"/>
                      <a:pt x="24" y="18"/>
                    </a:cubicBezTo>
                    <a:cubicBezTo>
                      <a:pt x="22" y="19"/>
                      <a:pt x="0" y="20"/>
                      <a:pt x="0" y="18"/>
                    </a:cubicBezTo>
                    <a:cubicBezTo>
                      <a:pt x="0" y="11"/>
                      <a:pt x="3" y="8"/>
                      <a:pt x="9" y="6"/>
                    </a:cubicBezTo>
                    <a:cubicBezTo>
                      <a:pt x="8" y="2"/>
                      <a:pt x="9" y="1"/>
                      <a:pt x="9" y="0"/>
                    </a:cubicBezTo>
                    <a:cubicBezTo>
                      <a:pt x="23" y="0"/>
                      <a:pt x="23" y="0"/>
                      <a:pt x="23" y="0"/>
                    </a:cubicBezTo>
                    <a:cubicBezTo>
                      <a:pt x="22" y="2"/>
                      <a:pt x="20" y="4"/>
                      <a:pt x="19" y="4"/>
                    </a:cubicBezTo>
                    <a:cubicBezTo>
                      <a:pt x="22" y="4"/>
                      <a:pt x="29" y="4"/>
                      <a:pt x="33"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0" name="Freeform 161"/>
              <p:cNvSpPr/>
              <p:nvPr/>
            </p:nvSpPr>
            <p:spPr bwMode="auto">
              <a:xfrm>
                <a:off x="5314950" y="1092200"/>
                <a:ext cx="44450" cy="15875"/>
              </a:xfrm>
              <a:custGeom>
                <a:avLst/>
                <a:gdLst/>
                <a:ahLst/>
                <a:cxnLst>
                  <a:cxn ang="0">
                    <a:pos x="20" y="12"/>
                  </a:cxn>
                  <a:cxn ang="0">
                    <a:pos x="11" y="7"/>
                  </a:cxn>
                  <a:cxn ang="0">
                    <a:pos x="4" y="12"/>
                  </a:cxn>
                  <a:cxn ang="0">
                    <a:pos x="0" y="9"/>
                  </a:cxn>
                  <a:cxn ang="0">
                    <a:pos x="22" y="0"/>
                  </a:cxn>
                  <a:cxn ang="0">
                    <a:pos x="34" y="5"/>
                  </a:cxn>
                  <a:cxn ang="0">
                    <a:pos x="20" y="12"/>
                  </a:cxn>
                </a:cxnLst>
                <a:rect l="0" t="0" r="r" b="b"/>
                <a:pathLst>
                  <a:path w="34" h="12">
                    <a:moveTo>
                      <a:pt x="20" y="12"/>
                    </a:moveTo>
                    <a:cubicBezTo>
                      <a:pt x="17" y="12"/>
                      <a:pt x="14" y="7"/>
                      <a:pt x="11" y="7"/>
                    </a:cubicBezTo>
                    <a:cubicBezTo>
                      <a:pt x="10" y="12"/>
                      <a:pt x="8" y="12"/>
                      <a:pt x="4" y="12"/>
                    </a:cubicBezTo>
                    <a:cubicBezTo>
                      <a:pt x="2" y="12"/>
                      <a:pt x="0" y="10"/>
                      <a:pt x="0" y="9"/>
                    </a:cubicBezTo>
                    <a:cubicBezTo>
                      <a:pt x="0" y="2"/>
                      <a:pt x="17" y="0"/>
                      <a:pt x="22" y="0"/>
                    </a:cubicBezTo>
                    <a:cubicBezTo>
                      <a:pt x="28" y="0"/>
                      <a:pt x="32" y="2"/>
                      <a:pt x="34" y="5"/>
                    </a:cubicBezTo>
                    <a:cubicBezTo>
                      <a:pt x="25" y="5"/>
                      <a:pt x="26" y="12"/>
                      <a:pt x="20" y="12"/>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1" name="Freeform 162"/>
              <p:cNvSpPr/>
              <p:nvPr/>
            </p:nvSpPr>
            <p:spPr bwMode="auto">
              <a:xfrm>
                <a:off x="5287963" y="1038225"/>
                <a:ext cx="71438" cy="49213"/>
              </a:xfrm>
              <a:custGeom>
                <a:avLst/>
                <a:gdLst/>
                <a:ahLst/>
                <a:cxnLst>
                  <a:cxn ang="0">
                    <a:pos x="40" y="31"/>
                  </a:cxn>
                  <a:cxn ang="0">
                    <a:pos x="22" y="36"/>
                  </a:cxn>
                  <a:cxn ang="0">
                    <a:pos x="0" y="28"/>
                  </a:cxn>
                  <a:cxn ang="0">
                    <a:pos x="6" y="23"/>
                  </a:cxn>
                  <a:cxn ang="0">
                    <a:pos x="24" y="23"/>
                  </a:cxn>
                  <a:cxn ang="0">
                    <a:pos x="17" y="22"/>
                  </a:cxn>
                  <a:cxn ang="0">
                    <a:pos x="17" y="16"/>
                  </a:cxn>
                  <a:cxn ang="0">
                    <a:pos x="43" y="8"/>
                  </a:cxn>
                  <a:cxn ang="0">
                    <a:pos x="51" y="0"/>
                  </a:cxn>
                  <a:cxn ang="0">
                    <a:pos x="52" y="5"/>
                  </a:cxn>
                  <a:cxn ang="0">
                    <a:pos x="48" y="11"/>
                  </a:cxn>
                  <a:cxn ang="0">
                    <a:pos x="28" y="23"/>
                  </a:cxn>
                  <a:cxn ang="0">
                    <a:pos x="53" y="29"/>
                  </a:cxn>
                  <a:cxn ang="0">
                    <a:pos x="40" y="31"/>
                  </a:cxn>
                </a:cxnLst>
                <a:rect l="0" t="0" r="r" b="b"/>
                <a:pathLst>
                  <a:path w="53" h="36">
                    <a:moveTo>
                      <a:pt x="40" y="31"/>
                    </a:moveTo>
                    <a:cubicBezTo>
                      <a:pt x="34" y="31"/>
                      <a:pt x="27" y="36"/>
                      <a:pt x="22" y="36"/>
                    </a:cubicBezTo>
                    <a:cubicBezTo>
                      <a:pt x="19" y="36"/>
                      <a:pt x="1" y="28"/>
                      <a:pt x="0" y="28"/>
                    </a:cubicBezTo>
                    <a:cubicBezTo>
                      <a:pt x="3" y="26"/>
                      <a:pt x="4" y="25"/>
                      <a:pt x="6" y="23"/>
                    </a:cubicBezTo>
                    <a:cubicBezTo>
                      <a:pt x="24" y="23"/>
                      <a:pt x="24" y="23"/>
                      <a:pt x="24" y="23"/>
                    </a:cubicBezTo>
                    <a:cubicBezTo>
                      <a:pt x="19" y="21"/>
                      <a:pt x="21" y="20"/>
                      <a:pt x="17" y="22"/>
                    </a:cubicBezTo>
                    <a:cubicBezTo>
                      <a:pt x="17" y="16"/>
                      <a:pt x="17" y="16"/>
                      <a:pt x="17" y="16"/>
                    </a:cubicBezTo>
                    <a:cubicBezTo>
                      <a:pt x="30" y="16"/>
                      <a:pt x="30" y="8"/>
                      <a:pt x="43" y="8"/>
                    </a:cubicBezTo>
                    <a:cubicBezTo>
                      <a:pt x="44" y="4"/>
                      <a:pt x="47" y="0"/>
                      <a:pt x="51" y="0"/>
                    </a:cubicBezTo>
                    <a:cubicBezTo>
                      <a:pt x="52" y="0"/>
                      <a:pt x="52" y="4"/>
                      <a:pt x="52" y="5"/>
                    </a:cubicBezTo>
                    <a:cubicBezTo>
                      <a:pt x="50" y="7"/>
                      <a:pt x="48" y="9"/>
                      <a:pt x="48" y="11"/>
                    </a:cubicBezTo>
                    <a:cubicBezTo>
                      <a:pt x="41" y="16"/>
                      <a:pt x="32" y="18"/>
                      <a:pt x="28" y="23"/>
                    </a:cubicBezTo>
                    <a:cubicBezTo>
                      <a:pt x="40" y="24"/>
                      <a:pt x="43" y="25"/>
                      <a:pt x="53" y="29"/>
                    </a:cubicBezTo>
                    <a:cubicBezTo>
                      <a:pt x="49" y="32"/>
                      <a:pt x="45" y="31"/>
                      <a:pt x="40" y="31"/>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2" name="Freeform 164"/>
              <p:cNvSpPr/>
              <p:nvPr/>
            </p:nvSpPr>
            <p:spPr bwMode="auto">
              <a:xfrm>
                <a:off x="6675438" y="1244600"/>
                <a:ext cx="128588" cy="49213"/>
              </a:xfrm>
              <a:custGeom>
                <a:avLst/>
                <a:gdLst/>
                <a:ahLst/>
                <a:cxnLst>
                  <a:cxn ang="0">
                    <a:pos x="77" y="29"/>
                  </a:cxn>
                  <a:cxn ang="0">
                    <a:pos x="66" y="34"/>
                  </a:cxn>
                  <a:cxn ang="0">
                    <a:pos x="58" y="29"/>
                  </a:cxn>
                  <a:cxn ang="0">
                    <a:pos x="50" y="32"/>
                  </a:cxn>
                  <a:cxn ang="0">
                    <a:pos x="40" y="36"/>
                  </a:cxn>
                  <a:cxn ang="0">
                    <a:pos x="32" y="31"/>
                  </a:cxn>
                  <a:cxn ang="0">
                    <a:pos x="22" y="38"/>
                  </a:cxn>
                  <a:cxn ang="0">
                    <a:pos x="0" y="18"/>
                  </a:cxn>
                  <a:cxn ang="0">
                    <a:pos x="20" y="0"/>
                  </a:cxn>
                  <a:cxn ang="0">
                    <a:pos x="47" y="15"/>
                  </a:cxn>
                  <a:cxn ang="0">
                    <a:pos x="54" y="3"/>
                  </a:cxn>
                  <a:cxn ang="0">
                    <a:pos x="97" y="15"/>
                  </a:cxn>
                  <a:cxn ang="0">
                    <a:pos x="89" y="29"/>
                  </a:cxn>
                  <a:cxn ang="0">
                    <a:pos x="77" y="29"/>
                  </a:cxn>
                </a:cxnLst>
                <a:rect l="0" t="0" r="r" b="b"/>
                <a:pathLst>
                  <a:path w="97" h="38">
                    <a:moveTo>
                      <a:pt x="77" y="29"/>
                    </a:moveTo>
                    <a:cubicBezTo>
                      <a:pt x="74" y="29"/>
                      <a:pt x="72" y="34"/>
                      <a:pt x="66" y="34"/>
                    </a:cubicBezTo>
                    <a:cubicBezTo>
                      <a:pt x="63" y="34"/>
                      <a:pt x="62" y="29"/>
                      <a:pt x="58" y="29"/>
                    </a:cubicBezTo>
                    <a:cubicBezTo>
                      <a:pt x="55" y="29"/>
                      <a:pt x="53" y="32"/>
                      <a:pt x="50" y="32"/>
                    </a:cubicBezTo>
                    <a:cubicBezTo>
                      <a:pt x="47" y="32"/>
                      <a:pt x="44" y="36"/>
                      <a:pt x="40" y="36"/>
                    </a:cubicBezTo>
                    <a:cubicBezTo>
                      <a:pt x="36" y="36"/>
                      <a:pt x="34" y="34"/>
                      <a:pt x="32" y="31"/>
                    </a:cubicBezTo>
                    <a:cubicBezTo>
                      <a:pt x="29" y="34"/>
                      <a:pt x="27" y="38"/>
                      <a:pt x="22" y="38"/>
                    </a:cubicBezTo>
                    <a:cubicBezTo>
                      <a:pt x="11" y="38"/>
                      <a:pt x="0" y="29"/>
                      <a:pt x="0" y="18"/>
                    </a:cubicBezTo>
                    <a:cubicBezTo>
                      <a:pt x="0" y="8"/>
                      <a:pt x="11" y="0"/>
                      <a:pt x="20" y="0"/>
                    </a:cubicBezTo>
                    <a:cubicBezTo>
                      <a:pt x="34" y="0"/>
                      <a:pt x="35" y="15"/>
                      <a:pt x="47" y="15"/>
                    </a:cubicBezTo>
                    <a:cubicBezTo>
                      <a:pt x="47" y="8"/>
                      <a:pt x="49" y="3"/>
                      <a:pt x="54" y="3"/>
                    </a:cubicBezTo>
                    <a:cubicBezTo>
                      <a:pt x="62" y="3"/>
                      <a:pt x="88" y="12"/>
                      <a:pt x="97" y="15"/>
                    </a:cubicBezTo>
                    <a:cubicBezTo>
                      <a:pt x="95" y="21"/>
                      <a:pt x="89" y="26"/>
                      <a:pt x="89" y="29"/>
                    </a:cubicBezTo>
                    <a:lnTo>
                      <a:pt x="77" y="29"/>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3" name="Freeform 165"/>
              <p:cNvSpPr/>
              <p:nvPr/>
            </p:nvSpPr>
            <p:spPr bwMode="auto">
              <a:xfrm>
                <a:off x="4924425" y="2252663"/>
                <a:ext cx="34925" cy="17463"/>
              </a:xfrm>
              <a:custGeom>
                <a:avLst/>
                <a:gdLst/>
                <a:ahLst/>
                <a:cxnLst>
                  <a:cxn ang="0">
                    <a:pos x="5" y="13"/>
                  </a:cxn>
                  <a:cxn ang="0">
                    <a:pos x="2" y="11"/>
                  </a:cxn>
                  <a:cxn ang="0">
                    <a:pos x="0" y="9"/>
                  </a:cxn>
                  <a:cxn ang="0">
                    <a:pos x="26" y="0"/>
                  </a:cxn>
                  <a:cxn ang="0">
                    <a:pos x="20" y="4"/>
                  </a:cxn>
                  <a:cxn ang="0">
                    <a:pos x="19" y="8"/>
                  </a:cxn>
                  <a:cxn ang="0">
                    <a:pos x="5" y="13"/>
                  </a:cxn>
                </a:cxnLst>
                <a:rect l="0" t="0" r="r" b="b"/>
                <a:pathLst>
                  <a:path w="26" h="13">
                    <a:moveTo>
                      <a:pt x="5" y="13"/>
                    </a:moveTo>
                    <a:cubicBezTo>
                      <a:pt x="4" y="13"/>
                      <a:pt x="2" y="12"/>
                      <a:pt x="2" y="11"/>
                    </a:cubicBezTo>
                    <a:cubicBezTo>
                      <a:pt x="1" y="11"/>
                      <a:pt x="0" y="9"/>
                      <a:pt x="0" y="9"/>
                    </a:cubicBezTo>
                    <a:cubicBezTo>
                      <a:pt x="7" y="6"/>
                      <a:pt x="18" y="1"/>
                      <a:pt x="26" y="0"/>
                    </a:cubicBezTo>
                    <a:cubicBezTo>
                      <a:pt x="25" y="4"/>
                      <a:pt x="22" y="2"/>
                      <a:pt x="20" y="4"/>
                    </a:cubicBezTo>
                    <a:cubicBezTo>
                      <a:pt x="18" y="4"/>
                      <a:pt x="19" y="7"/>
                      <a:pt x="19" y="8"/>
                    </a:cubicBezTo>
                    <a:cubicBezTo>
                      <a:pt x="18" y="11"/>
                      <a:pt x="9" y="13"/>
                      <a:pt x="5"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4" name="Freeform 166"/>
              <p:cNvSpPr/>
              <p:nvPr/>
            </p:nvSpPr>
            <p:spPr bwMode="auto">
              <a:xfrm>
                <a:off x="5183188" y="1463675"/>
                <a:ext cx="34925" cy="25400"/>
              </a:xfrm>
              <a:custGeom>
                <a:avLst/>
                <a:gdLst/>
                <a:ahLst/>
                <a:cxnLst>
                  <a:cxn ang="0">
                    <a:pos x="5" y="4"/>
                  </a:cxn>
                  <a:cxn ang="0">
                    <a:pos x="11" y="0"/>
                  </a:cxn>
                  <a:cxn ang="0">
                    <a:pos x="26" y="6"/>
                  </a:cxn>
                  <a:cxn ang="0">
                    <a:pos x="26" y="12"/>
                  </a:cxn>
                  <a:cxn ang="0">
                    <a:pos x="8" y="19"/>
                  </a:cxn>
                  <a:cxn ang="0">
                    <a:pos x="0" y="14"/>
                  </a:cxn>
                  <a:cxn ang="0">
                    <a:pos x="5" y="4"/>
                  </a:cxn>
                </a:cxnLst>
                <a:rect l="0" t="0" r="r" b="b"/>
                <a:pathLst>
                  <a:path w="26" h="19">
                    <a:moveTo>
                      <a:pt x="5" y="4"/>
                    </a:moveTo>
                    <a:cubicBezTo>
                      <a:pt x="8" y="4"/>
                      <a:pt x="8" y="0"/>
                      <a:pt x="11" y="0"/>
                    </a:cubicBezTo>
                    <a:cubicBezTo>
                      <a:pt x="17" y="0"/>
                      <a:pt x="20" y="5"/>
                      <a:pt x="26" y="6"/>
                    </a:cubicBezTo>
                    <a:cubicBezTo>
                      <a:pt x="26" y="12"/>
                      <a:pt x="26" y="12"/>
                      <a:pt x="26" y="12"/>
                    </a:cubicBezTo>
                    <a:cubicBezTo>
                      <a:pt x="20" y="15"/>
                      <a:pt x="15" y="19"/>
                      <a:pt x="8" y="19"/>
                    </a:cubicBezTo>
                    <a:cubicBezTo>
                      <a:pt x="2" y="19"/>
                      <a:pt x="0" y="19"/>
                      <a:pt x="0" y="14"/>
                    </a:cubicBezTo>
                    <a:cubicBezTo>
                      <a:pt x="0" y="12"/>
                      <a:pt x="4" y="4"/>
                      <a:pt x="5" y="4"/>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5" name="Freeform 167"/>
              <p:cNvSpPr/>
              <p:nvPr/>
            </p:nvSpPr>
            <p:spPr bwMode="auto">
              <a:xfrm>
                <a:off x="5359400" y="1433513"/>
                <a:ext cx="26988" cy="25400"/>
              </a:xfrm>
              <a:custGeom>
                <a:avLst/>
                <a:gdLst/>
                <a:ahLst/>
                <a:cxnLst>
                  <a:cxn ang="0">
                    <a:pos x="21" y="17"/>
                  </a:cxn>
                  <a:cxn ang="0">
                    <a:pos x="15" y="19"/>
                  </a:cxn>
                  <a:cxn ang="0">
                    <a:pos x="0" y="8"/>
                  </a:cxn>
                  <a:cxn ang="0">
                    <a:pos x="21" y="17"/>
                  </a:cxn>
                </a:cxnLst>
                <a:rect l="0" t="0" r="r" b="b"/>
                <a:pathLst>
                  <a:path w="21" h="20">
                    <a:moveTo>
                      <a:pt x="21" y="17"/>
                    </a:moveTo>
                    <a:cubicBezTo>
                      <a:pt x="21" y="20"/>
                      <a:pt x="15" y="19"/>
                      <a:pt x="15" y="19"/>
                    </a:cubicBezTo>
                    <a:cubicBezTo>
                      <a:pt x="10" y="19"/>
                      <a:pt x="0" y="14"/>
                      <a:pt x="0" y="8"/>
                    </a:cubicBezTo>
                    <a:cubicBezTo>
                      <a:pt x="0" y="0"/>
                      <a:pt x="21" y="8"/>
                      <a:pt x="21" y="17"/>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6" name="Freeform 168"/>
              <p:cNvSpPr/>
              <p:nvPr/>
            </p:nvSpPr>
            <p:spPr bwMode="auto">
              <a:xfrm>
                <a:off x="5549900" y="1338263"/>
                <a:ext cx="25400" cy="17463"/>
              </a:xfrm>
              <a:custGeom>
                <a:avLst/>
                <a:gdLst/>
                <a:ahLst/>
                <a:cxnLst>
                  <a:cxn ang="0">
                    <a:pos x="2" y="13"/>
                  </a:cxn>
                  <a:cxn ang="0">
                    <a:pos x="19" y="8"/>
                  </a:cxn>
                  <a:cxn ang="0">
                    <a:pos x="8" y="0"/>
                  </a:cxn>
                  <a:cxn ang="0">
                    <a:pos x="2" y="9"/>
                  </a:cxn>
                  <a:cxn ang="0">
                    <a:pos x="2" y="13"/>
                  </a:cxn>
                </a:cxnLst>
                <a:rect l="0" t="0" r="r" b="b"/>
                <a:pathLst>
                  <a:path w="19" h="13">
                    <a:moveTo>
                      <a:pt x="2" y="13"/>
                    </a:moveTo>
                    <a:cubicBezTo>
                      <a:pt x="7" y="13"/>
                      <a:pt x="17" y="10"/>
                      <a:pt x="19" y="8"/>
                    </a:cubicBezTo>
                    <a:cubicBezTo>
                      <a:pt x="15" y="5"/>
                      <a:pt x="13" y="0"/>
                      <a:pt x="8" y="0"/>
                    </a:cubicBezTo>
                    <a:cubicBezTo>
                      <a:pt x="4" y="0"/>
                      <a:pt x="2" y="5"/>
                      <a:pt x="2" y="9"/>
                    </a:cubicBezTo>
                    <a:cubicBezTo>
                      <a:pt x="2" y="10"/>
                      <a:pt x="0" y="13"/>
                      <a:pt x="2" y="13"/>
                    </a:cubicBezTo>
                    <a:close/>
                  </a:path>
                </a:pathLst>
              </a:custGeom>
              <a:grpFill/>
              <a:ln w="9525">
                <a:noFill/>
                <a:round/>
              </a:ln>
            </p:spPr>
            <p:txBody>
              <a:bodyPr vert="horz" wrap="square" lIns="121920" tIns="60960" rIns="121920" bIns="60960" numCol="1" anchor="t" anchorCtr="0" compatLnSpc="1"/>
              <a:lstStyle/>
              <a:p>
                <a:endParaRPr lang="en-US" sz="3555"/>
              </a:p>
            </p:txBody>
          </p:sp>
          <p:sp>
            <p:nvSpPr>
              <p:cNvPr id="167" name="Freeform 169"/>
              <p:cNvSpPr/>
              <p:nvPr/>
            </p:nvSpPr>
            <p:spPr bwMode="auto">
              <a:xfrm>
                <a:off x="6727825" y="1320800"/>
                <a:ext cx="53975" cy="22225"/>
              </a:xfrm>
              <a:custGeom>
                <a:avLst/>
                <a:gdLst/>
                <a:ahLst/>
                <a:cxnLst>
                  <a:cxn ang="0">
                    <a:pos x="0" y="13"/>
                  </a:cxn>
                  <a:cxn ang="0">
                    <a:pos x="21" y="0"/>
                  </a:cxn>
                  <a:cxn ang="0">
                    <a:pos x="41" y="17"/>
                  </a:cxn>
                  <a:cxn ang="0">
                    <a:pos x="28" y="17"/>
                  </a:cxn>
                  <a:cxn ang="0">
                    <a:pos x="2" y="11"/>
                  </a:cxn>
                  <a:cxn ang="0">
                    <a:pos x="0" y="13"/>
                  </a:cxn>
                </a:cxnLst>
                <a:rect l="0" t="0" r="r" b="b"/>
                <a:pathLst>
                  <a:path w="41" h="17">
                    <a:moveTo>
                      <a:pt x="0" y="13"/>
                    </a:moveTo>
                    <a:cubicBezTo>
                      <a:pt x="5" y="6"/>
                      <a:pt x="11" y="0"/>
                      <a:pt x="21" y="0"/>
                    </a:cubicBezTo>
                    <a:cubicBezTo>
                      <a:pt x="32" y="0"/>
                      <a:pt x="41" y="7"/>
                      <a:pt x="41" y="17"/>
                    </a:cubicBezTo>
                    <a:cubicBezTo>
                      <a:pt x="28" y="17"/>
                      <a:pt x="28" y="17"/>
                      <a:pt x="28" y="17"/>
                    </a:cubicBezTo>
                    <a:cubicBezTo>
                      <a:pt x="20" y="13"/>
                      <a:pt x="10" y="14"/>
                      <a:pt x="2" y="11"/>
                    </a:cubicBezTo>
                    <a:lnTo>
                      <a:pt x="0" y="13"/>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8" name="Freeform 170"/>
              <p:cNvSpPr/>
              <p:nvPr/>
            </p:nvSpPr>
            <p:spPr bwMode="auto">
              <a:xfrm>
                <a:off x="6832600" y="1266825"/>
                <a:ext cx="74613" cy="26988"/>
              </a:xfrm>
              <a:custGeom>
                <a:avLst/>
                <a:gdLst/>
                <a:ahLst/>
                <a:cxnLst>
                  <a:cxn ang="0">
                    <a:pos x="0" y="0"/>
                  </a:cxn>
                  <a:cxn ang="0">
                    <a:pos x="52" y="9"/>
                  </a:cxn>
                  <a:cxn ang="0">
                    <a:pos x="56" y="13"/>
                  </a:cxn>
                  <a:cxn ang="0">
                    <a:pos x="37" y="20"/>
                  </a:cxn>
                  <a:cxn ang="0">
                    <a:pos x="4" y="3"/>
                  </a:cxn>
                  <a:cxn ang="0">
                    <a:pos x="0" y="0"/>
                  </a:cxn>
                </a:cxnLst>
                <a:rect l="0" t="0" r="r" b="b"/>
                <a:pathLst>
                  <a:path w="56" h="20">
                    <a:moveTo>
                      <a:pt x="0" y="0"/>
                    </a:moveTo>
                    <a:cubicBezTo>
                      <a:pt x="4" y="3"/>
                      <a:pt x="50" y="9"/>
                      <a:pt x="52" y="9"/>
                    </a:cubicBezTo>
                    <a:cubicBezTo>
                      <a:pt x="55" y="9"/>
                      <a:pt x="56" y="11"/>
                      <a:pt x="56" y="13"/>
                    </a:cubicBezTo>
                    <a:cubicBezTo>
                      <a:pt x="56" y="18"/>
                      <a:pt x="44" y="20"/>
                      <a:pt x="37" y="20"/>
                    </a:cubicBezTo>
                    <a:cubicBezTo>
                      <a:pt x="25" y="20"/>
                      <a:pt x="4" y="14"/>
                      <a:pt x="4" y="3"/>
                    </a:cubicBezTo>
                    <a:lnTo>
                      <a:pt x="0" y="0"/>
                    </a:lnTo>
                    <a:close/>
                  </a:path>
                </a:pathLst>
              </a:custGeom>
              <a:grpFill/>
              <a:ln w="9525">
                <a:noFill/>
                <a:round/>
              </a:ln>
            </p:spPr>
            <p:txBody>
              <a:bodyPr vert="horz" wrap="square" lIns="121920" tIns="60960" rIns="121920" bIns="60960" numCol="1" anchor="t" anchorCtr="0" compatLnSpc="1"/>
              <a:lstStyle/>
              <a:p>
                <a:endParaRPr lang="en-US" sz="3555"/>
              </a:p>
            </p:txBody>
          </p:sp>
          <p:sp>
            <p:nvSpPr>
              <p:cNvPr id="169" name="Freeform 171"/>
              <p:cNvSpPr/>
              <p:nvPr/>
            </p:nvSpPr>
            <p:spPr bwMode="auto">
              <a:xfrm>
                <a:off x="6726238" y="1303338"/>
                <a:ext cx="15875" cy="17463"/>
              </a:xfrm>
              <a:custGeom>
                <a:avLst/>
                <a:gdLst/>
                <a:ahLst/>
                <a:cxnLst>
                  <a:cxn ang="0">
                    <a:pos x="12" y="7"/>
                  </a:cxn>
                  <a:cxn ang="0">
                    <a:pos x="5" y="13"/>
                  </a:cxn>
                  <a:cxn ang="0">
                    <a:pos x="0" y="7"/>
                  </a:cxn>
                  <a:cxn ang="0">
                    <a:pos x="12" y="7"/>
                  </a:cxn>
                </a:cxnLst>
                <a:rect l="0" t="0" r="r" b="b"/>
                <a:pathLst>
                  <a:path w="12" h="13">
                    <a:moveTo>
                      <a:pt x="12" y="7"/>
                    </a:moveTo>
                    <a:cubicBezTo>
                      <a:pt x="12" y="11"/>
                      <a:pt x="8" y="13"/>
                      <a:pt x="5" y="13"/>
                    </a:cubicBezTo>
                    <a:cubicBezTo>
                      <a:pt x="0" y="13"/>
                      <a:pt x="0" y="11"/>
                      <a:pt x="0" y="7"/>
                    </a:cubicBezTo>
                    <a:cubicBezTo>
                      <a:pt x="0" y="0"/>
                      <a:pt x="12" y="1"/>
                      <a:pt x="12" y="7"/>
                    </a:cubicBezTo>
                    <a:close/>
                  </a:path>
                </a:pathLst>
              </a:custGeom>
              <a:grpFill/>
              <a:ln w="9525">
                <a:noFill/>
                <a:round/>
              </a:ln>
            </p:spPr>
            <p:txBody>
              <a:bodyPr vert="horz" wrap="square" lIns="121920" tIns="60960" rIns="121920" bIns="60960" numCol="1" anchor="t" anchorCtr="0" compatLnSpc="1"/>
              <a:lstStyle/>
              <a:p>
                <a:endParaRPr lang="en-US" sz="3555"/>
              </a:p>
            </p:txBody>
          </p:sp>
        </p:grpSp>
      </p:grpSp>
      <p:sp>
        <p:nvSpPr>
          <p:cNvPr id="270" name="TextBox 107"/>
          <p:cNvSpPr txBox="1"/>
          <p:nvPr/>
        </p:nvSpPr>
        <p:spPr>
          <a:xfrm>
            <a:off x="868607" y="5385548"/>
            <a:ext cx="10454789" cy="8679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defPPr>
              <a:defRPr lang="zh-CN"/>
            </a:defPPr>
            <a:lvl1pPr algn="ctr">
              <a:lnSpc>
                <a:spcPct val="130000"/>
              </a:lnSpc>
              <a:spcBef>
                <a:spcPct val="0"/>
              </a:spcBef>
              <a:buFont typeface="Arial" panose="020B0604020202020204" pitchFamily="34" charset="0"/>
              <a:buNone/>
              <a:defRPr sz="1400">
                <a:solidFill>
                  <a:schemeClr val="tx1">
                    <a:lumMod val="65000"/>
                    <a:lumOff val="35000"/>
                  </a:schemeClr>
                </a:solidFill>
                <a:latin typeface="微软雅黑" panose="020B0503020204020204" pitchFamily="34" charset="-122"/>
                <a:ea typeface="微软雅黑" panose="020B0503020204020204" pitchFamily="34" charset="-122"/>
              </a:defRPr>
            </a:lvl1pPr>
            <a:lvl2pPr marL="742950" indent="-285750">
              <a:spcBef>
                <a:spcPct val="20000"/>
              </a:spcBef>
              <a:buFont typeface="Arial" panose="020B0604020202020204" pitchFamily="34" charset="0"/>
              <a:buChar char="–"/>
              <a:defRPr sz="2800">
                <a:latin typeface="微软雅黑" panose="020B0503020204020204" pitchFamily="34" charset="-122"/>
                <a:ea typeface="微软雅黑" panose="020B0503020204020204" pitchFamily="34" charset="-122"/>
              </a:defRPr>
            </a:lvl2pPr>
            <a:lvl3pPr marL="1143000" indent="-228600">
              <a:spcBef>
                <a:spcPct val="20000"/>
              </a:spcBef>
              <a:buFont typeface="Arial" panose="020B0604020202020204" pitchFamily="34" charset="0"/>
              <a:buChar char="•"/>
              <a:defRPr sz="2400">
                <a:latin typeface="微软雅黑" panose="020B0503020204020204" pitchFamily="34" charset="-122"/>
                <a:ea typeface="微软雅黑" panose="020B0503020204020204" pitchFamily="34" charset="-122"/>
              </a:defRPr>
            </a:lvl3pPr>
            <a:lvl4pPr marL="16002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4pPr>
            <a:lvl5pPr marL="2057400" indent="-228600">
              <a:spcBef>
                <a:spcPct val="20000"/>
              </a:spcBef>
              <a:buFont typeface="Arial" panose="020B0604020202020204" pitchFamily="34" charset="0"/>
              <a:buChar char="»"/>
              <a:defRPr sz="2000">
                <a:latin typeface="微软雅黑" panose="020B0503020204020204" pitchFamily="34" charset="-122"/>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latin typeface="微软雅黑" panose="020B0503020204020204" pitchFamily="34" charset="-122"/>
                <a:ea typeface="微软雅黑" panose="020B0503020204020204" pitchFamily="34" charset="-122"/>
              </a:defRPr>
            </a:lvl9pPr>
          </a:lstStyle>
          <a:p>
            <a:pPr>
              <a:lnSpc>
                <a:spcPct val="120000"/>
              </a:lnSpc>
            </a:pPr>
            <a:r>
              <a:rPr lang="zh-CN" altLang="en-US" dirty="0">
                <a:sym typeface="微软雅黑" panose="020B0503020204020204" pitchFamily="34" charset="-122"/>
              </a:rPr>
              <a:t>在此录入上述图表的综合描述说明，在此录入上述图表的综合描述说明，在此录入上述图表的综合描述说明。在此录入上述图表的描述说明，在此录入上述图表的综合描述说明，在此录入上述图表的综合描述说明，在此录入上述图表的综合描述说明，在此录入上述图表的综合描述说明，在此录入上述图表的综合描述说明。</a:t>
            </a:r>
          </a:p>
        </p:txBody>
      </p:sp>
      <p:sp>
        <p:nvSpPr>
          <p:cNvPr id="271" name="矩形 270"/>
          <p:cNvSpPr>
            <a:spLocks noChangeArrowheads="1"/>
          </p:cNvSpPr>
          <p:nvPr/>
        </p:nvSpPr>
        <p:spPr bwMode="auto">
          <a:xfrm>
            <a:off x="8574503" y="1723114"/>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grpSp>
        <p:nvGrpSpPr>
          <p:cNvPr id="3" name="组合 2"/>
          <p:cNvGrpSpPr/>
          <p:nvPr/>
        </p:nvGrpSpPr>
        <p:grpSpPr>
          <a:xfrm>
            <a:off x="7299775" y="2276201"/>
            <a:ext cx="683911" cy="684000"/>
            <a:chOff x="7381295" y="2358084"/>
            <a:chExt cx="647999" cy="648000"/>
          </a:xfrm>
        </p:grpSpPr>
        <p:sp>
          <p:nvSpPr>
            <p:cNvPr id="66" name="Oval 58"/>
            <p:cNvSpPr>
              <a:spLocks noChangeAspect="1"/>
            </p:cNvSpPr>
            <p:nvPr/>
          </p:nvSpPr>
          <p:spPr>
            <a:xfrm>
              <a:off x="7381295" y="2358084"/>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5" name="Freeform 173"/>
            <p:cNvSpPr>
              <a:spLocks noChangeAspect="1" noEditPoints="1"/>
            </p:cNvSpPr>
            <p:nvPr/>
          </p:nvSpPr>
          <p:spPr bwMode="auto">
            <a:xfrm>
              <a:off x="7561057" y="2510281"/>
              <a:ext cx="305892" cy="326189"/>
            </a:xfrm>
            <a:custGeom>
              <a:avLst/>
              <a:gdLst>
                <a:gd name="T0" fmla="*/ 75 w 89"/>
                <a:gd name="T1" fmla="*/ 22 h 95"/>
                <a:gd name="T2" fmla="*/ 89 w 89"/>
                <a:gd name="T3" fmla="*/ 53 h 95"/>
                <a:gd name="T4" fmla="*/ 78 w 89"/>
                <a:gd name="T5" fmla="*/ 80 h 95"/>
                <a:gd name="T6" fmla="*/ 47 w 89"/>
                <a:gd name="T7" fmla="*/ 53 h 95"/>
                <a:gd name="T8" fmla="*/ 75 w 89"/>
                <a:gd name="T9" fmla="*/ 22 h 95"/>
                <a:gd name="T10" fmla="*/ 76 w 89"/>
                <a:gd name="T11" fmla="*/ 83 h 95"/>
                <a:gd name="T12" fmla="*/ 69 w 89"/>
                <a:gd name="T13" fmla="*/ 88 h 95"/>
                <a:gd name="T14" fmla="*/ 74 w 89"/>
                <a:gd name="T15" fmla="*/ 81 h 95"/>
                <a:gd name="T16" fmla="*/ 76 w 89"/>
                <a:gd name="T17" fmla="*/ 83 h 95"/>
                <a:gd name="T18" fmla="*/ 64 w 89"/>
                <a:gd name="T19" fmla="*/ 92 h 95"/>
                <a:gd name="T20" fmla="*/ 72 w 89"/>
                <a:gd name="T21" fmla="*/ 79 h 95"/>
                <a:gd name="T22" fmla="*/ 70 w 89"/>
                <a:gd name="T23" fmla="*/ 77 h 95"/>
                <a:gd name="T24" fmla="*/ 60 w 89"/>
                <a:gd name="T25" fmla="*/ 94 h 95"/>
                <a:gd name="T26" fmla="*/ 64 w 89"/>
                <a:gd name="T27" fmla="*/ 92 h 95"/>
                <a:gd name="T28" fmla="*/ 58 w 89"/>
                <a:gd name="T29" fmla="*/ 91 h 95"/>
                <a:gd name="T30" fmla="*/ 67 w 89"/>
                <a:gd name="T31" fmla="*/ 75 h 95"/>
                <a:gd name="T32" fmla="*/ 65 w 89"/>
                <a:gd name="T33" fmla="*/ 74 h 95"/>
                <a:gd name="T34" fmla="*/ 57 w 89"/>
                <a:gd name="T35" fmla="*/ 88 h 95"/>
                <a:gd name="T36" fmla="*/ 58 w 89"/>
                <a:gd name="T37" fmla="*/ 91 h 95"/>
                <a:gd name="T38" fmla="*/ 56 w 89"/>
                <a:gd name="T39" fmla="*/ 84 h 95"/>
                <a:gd name="T40" fmla="*/ 63 w 89"/>
                <a:gd name="T41" fmla="*/ 72 h 95"/>
                <a:gd name="T42" fmla="*/ 61 w 89"/>
                <a:gd name="T43" fmla="*/ 70 h 95"/>
                <a:gd name="T44" fmla="*/ 55 w 89"/>
                <a:gd name="T45" fmla="*/ 81 h 95"/>
                <a:gd name="T46" fmla="*/ 56 w 89"/>
                <a:gd name="T47" fmla="*/ 84 h 95"/>
                <a:gd name="T48" fmla="*/ 53 w 89"/>
                <a:gd name="T49" fmla="*/ 78 h 95"/>
                <a:gd name="T50" fmla="*/ 59 w 89"/>
                <a:gd name="T51" fmla="*/ 68 h 95"/>
                <a:gd name="T52" fmla="*/ 57 w 89"/>
                <a:gd name="T53" fmla="*/ 66 h 95"/>
                <a:gd name="T54" fmla="*/ 52 w 89"/>
                <a:gd name="T55" fmla="*/ 75 h 95"/>
                <a:gd name="T56" fmla="*/ 53 w 89"/>
                <a:gd name="T57" fmla="*/ 78 h 95"/>
                <a:gd name="T58" fmla="*/ 51 w 89"/>
                <a:gd name="T59" fmla="*/ 71 h 95"/>
                <a:gd name="T60" fmla="*/ 55 w 89"/>
                <a:gd name="T61" fmla="*/ 64 h 95"/>
                <a:gd name="T62" fmla="*/ 53 w 89"/>
                <a:gd name="T63" fmla="*/ 62 h 95"/>
                <a:gd name="T64" fmla="*/ 50 w 89"/>
                <a:gd name="T65" fmla="*/ 68 h 95"/>
                <a:gd name="T66" fmla="*/ 51 w 89"/>
                <a:gd name="T67" fmla="*/ 71 h 95"/>
                <a:gd name="T68" fmla="*/ 48 w 89"/>
                <a:gd name="T69" fmla="*/ 65 h 95"/>
                <a:gd name="T70" fmla="*/ 51 w 89"/>
                <a:gd name="T71" fmla="*/ 61 h 95"/>
                <a:gd name="T72" fmla="*/ 49 w 89"/>
                <a:gd name="T73" fmla="*/ 59 h 95"/>
                <a:gd name="T74" fmla="*/ 47 w 89"/>
                <a:gd name="T75" fmla="*/ 61 h 95"/>
                <a:gd name="T76" fmla="*/ 48 w 89"/>
                <a:gd name="T77" fmla="*/ 65 h 95"/>
                <a:gd name="T78" fmla="*/ 46 w 89"/>
                <a:gd name="T79" fmla="*/ 58 h 95"/>
                <a:gd name="T80" fmla="*/ 45 w 89"/>
                <a:gd name="T81" fmla="*/ 55 h 95"/>
                <a:gd name="T82" fmla="*/ 47 w 89"/>
                <a:gd name="T83" fmla="*/ 57 h 95"/>
                <a:gd name="T84" fmla="*/ 46 w 89"/>
                <a:gd name="T85" fmla="*/ 58 h 95"/>
                <a:gd name="T86" fmla="*/ 59 w 89"/>
                <a:gd name="T87" fmla="*/ 17 h 95"/>
                <a:gd name="T88" fmla="*/ 41 w 89"/>
                <a:gd name="T89" fmla="*/ 54 h 95"/>
                <a:gd name="T90" fmla="*/ 36 w 89"/>
                <a:gd name="T91" fmla="*/ 13 h 95"/>
                <a:gd name="T92" fmla="*/ 0 w 89"/>
                <a:gd name="T93" fmla="*/ 54 h 95"/>
                <a:gd name="T94" fmla="*/ 41 w 89"/>
                <a:gd name="T95" fmla="*/ 95 h 95"/>
                <a:gd name="T96" fmla="*/ 55 w 89"/>
                <a:gd name="T97" fmla="*/ 93 h 95"/>
                <a:gd name="T98" fmla="*/ 41 w 89"/>
                <a:gd name="T99" fmla="*/ 54 h 95"/>
                <a:gd name="T100" fmla="*/ 68 w 89"/>
                <a:gd name="T101" fmla="*/ 23 h 95"/>
                <a:gd name="T102" fmla="*/ 59 w 89"/>
                <a:gd name="T103" fmla="*/ 17 h 95"/>
                <a:gd name="T104" fmla="*/ 43 w 89"/>
                <a:gd name="T105" fmla="*/ 0 h 95"/>
                <a:gd name="T106" fmla="*/ 38 w 89"/>
                <a:gd name="T107" fmla="*/ 0 h 95"/>
                <a:gd name="T108" fmla="*/ 43 w 89"/>
                <a:gd name="T109" fmla="*/ 41 h 95"/>
                <a:gd name="T110" fmla="*/ 61 w 89"/>
                <a:gd name="T111" fmla="*/ 4 h 95"/>
                <a:gd name="T112" fmla="*/ 43 w 89"/>
                <a:gd name="T113" fmla="*/ 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5" name="组合 4"/>
          <p:cNvGrpSpPr/>
          <p:nvPr/>
        </p:nvGrpSpPr>
        <p:grpSpPr>
          <a:xfrm>
            <a:off x="6294430" y="3588998"/>
            <a:ext cx="683911" cy="684000"/>
            <a:chOff x="6361541" y="3481431"/>
            <a:chExt cx="647999" cy="648000"/>
          </a:xfrm>
        </p:grpSpPr>
        <p:sp>
          <p:nvSpPr>
            <p:cNvPr id="68" name="Oval 61"/>
            <p:cNvSpPr>
              <a:spLocks noChangeAspect="1"/>
            </p:cNvSpPr>
            <p:nvPr/>
          </p:nvSpPr>
          <p:spPr>
            <a:xfrm>
              <a:off x="6361541" y="3481431"/>
              <a:ext cx="647999" cy="6480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78" name="Freeform 122"/>
            <p:cNvSpPr>
              <a:spLocks noChangeAspect="1" noEditPoints="1"/>
            </p:cNvSpPr>
            <p:nvPr/>
          </p:nvSpPr>
          <p:spPr bwMode="auto">
            <a:xfrm>
              <a:off x="6579369" y="3642337"/>
              <a:ext cx="212342" cy="326189"/>
            </a:xfrm>
            <a:custGeom>
              <a:avLst/>
              <a:gdLst>
                <a:gd name="T0" fmla="*/ 31 w 70"/>
                <a:gd name="T1" fmla="*/ 20 h 108"/>
                <a:gd name="T2" fmla="*/ 36 w 70"/>
                <a:gd name="T3" fmla="*/ 20 h 108"/>
                <a:gd name="T4" fmla="*/ 51 w 70"/>
                <a:gd name="T5" fmla="*/ 32 h 108"/>
                <a:gd name="T6" fmla="*/ 62 w 70"/>
                <a:gd name="T7" fmla="*/ 51 h 108"/>
                <a:gd name="T8" fmla="*/ 64 w 70"/>
                <a:gd name="T9" fmla="*/ 69 h 108"/>
                <a:gd name="T10" fmla="*/ 63 w 70"/>
                <a:gd name="T11" fmla="*/ 74 h 108"/>
                <a:gd name="T12" fmla="*/ 54 w 70"/>
                <a:gd name="T13" fmla="*/ 60 h 108"/>
                <a:gd name="T14" fmla="*/ 49 w 70"/>
                <a:gd name="T15" fmla="*/ 55 h 108"/>
                <a:gd name="T16" fmla="*/ 41 w 70"/>
                <a:gd name="T17" fmla="*/ 42 h 108"/>
                <a:gd name="T18" fmla="*/ 40 w 70"/>
                <a:gd name="T19" fmla="*/ 34 h 108"/>
                <a:gd name="T20" fmla="*/ 31 w 70"/>
                <a:gd name="T21" fmla="*/ 20 h 108"/>
                <a:gd name="T22" fmla="*/ 39 w 70"/>
                <a:gd name="T23" fmla="*/ 60 h 108"/>
                <a:gd name="T24" fmla="*/ 36 w 70"/>
                <a:gd name="T25" fmla="*/ 70 h 108"/>
                <a:gd name="T26" fmla="*/ 54 w 70"/>
                <a:gd name="T27" fmla="*/ 103 h 108"/>
                <a:gd name="T28" fmla="*/ 65 w 70"/>
                <a:gd name="T29" fmla="*/ 106 h 108"/>
                <a:gd name="T30" fmla="*/ 65 w 70"/>
                <a:gd name="T31" fmla="*/ 106 h 108"/>
                <a:gd name="T32" fmla="*/ 68 w 70"/>
                <a:gd name="T33" fmla="*/ 95 h 108"/>
                <a:gd name="T34" fmla="*/ 49 w 70"/>
                <a:gd name="T35" fmla="*/ 63 h 108"/>
                <a:gd name="T36" fmla="*/ 39 w 70"/>
                <a:gd name="T37" fmla="*/ 60 h 108"/>
                <a:gd name="T38" fmla="*/ 39 w 70"/>
                <a:gd name="T39" fmla="*/ 60 h 108"/>
                <a:gd name="T40" fmla="*/ 5 w 70"/>
                <a:gd name="T41" fmla="*/ 2 h 108"/>
                <a:gd name="T42" fmla="*/ 2 w 70"/>
                <a:gd name="T43" fmla="*/ 13 h 108"/>
                <a:gd name="T44" fmla="*/ 21 w 70"/>
                <a:gd name="T45" fmla="*/ 45 h 108"/>
                <a:gd name="T46" fmla="*/ 32 w 70"/>
                <a:gd name="T47" fmla="*/ 48 h 108"/>
                <a:gd name="T48" fmla="*/ 32 w 70"/>
                <a:gd name="T49" fmla="*/ 48 h 108"/>
                <a:gd name="T50" fmla="*/ 35 w 70"/>
                <a:gd name="T51" fmla="*/ 37 h 108"/>
                <a:gd name="T52" fmla="*/ 16 w 70"/>
                <a:gd name="T53" fmla="*/ 5 h 108"/>
                <a:gd name="T54" fmla="*/ 5 w 70"/>
                <a:gd name="T55" fmla="*/ 2 h 108"/>
                <a:gd name="T56" fmla="*/ 5 w 70"/>
                <a:gd name="T57" fmla="*/ 2 h 108"/>
                <a:gd name="T58" fmla="*/ 39 w 70"/>
                <a:gd name="T59" fmla="*/ 88 h 108"/>
                <a:gd name="T60" fmla="*/ 31 w 70"/>
                <a:gd name="T61" fmla="*/ 73 h 108"/>
                <a:gd name="T62" fmla="*/ 29 w 70"/>
                <a:gd name="T63" fmla="*/ 66 h 108"/>
                <a:gd name="T64" fmla="*/ 22 w 70"/>
                <a:gd name="T65" fmla="*/ 53 h 108"/>
                <a:gd name="T66" fmla="*/ 16 w 70"/>
                <a:gd name="T67" fmla="*/ 48 h 108"/>
                <a:gd name="T68" fmla="*/ 8 w 70"/>
                <a:gd name="T69" fmla="*/ 33 h 108"/>
                <a:gd name="T70" fmla="*/ 6 w 70"/>
                <a:gd name="T71" fmla="*/ 38 h 108"/>
                <a:gd name="T72" fmla="*/ 8 w 70"/>
                <a:gd name="T73" fmla="*/ 57 h 108"/>
                <a:gd name="T74" fmla="*/ 19 w 70"/>
                <a:gd name="T75" fmla="*/ 75 h 108"/>
                <a:gd name="T76" fmla="*/ 34 w 70"/>
                <a:gd name="T77" fmla="*/ 87 h 108"/>
                <a:gd name="T78" fmla="*/ 39 w 70"/>
                <a:gd name="T79" fmla="*/ 88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70" h="108">
                  <a:moveTo>
                    <a:pt x="31" y="20"/>
                  </a:moveTo>
                  <a:cubicBezTo>
                    <a:pt x="33" y="20"/>
                    <a:pt x="34" y="20"/>
                    <a:pt x="36" y="20"/>
                  </a:cubicBezTo>
                  <a:cubicBezTo>
                    <a:pt x="42" y="22"/>
                    <a:pt x="48" y="26"/>
                    <a:pt x="51" y="32"/>
                  </a:cubicBezTo>
                  <a:cubicBezTo>
                    <a:pt x="62" y="51"/>
                    <a:pt x="62" y="51"/>
                    <a:pt x="62" y="51"/>
                  </a:cubicBezTo>
                  <a:cubicBezTo>
                    <a:pt x="65" y="56"/>
                    <a:pt x="66" y="63"/>
                    <a:pt x="64" y="69"/>
                  </a:cubicBezTo>
                  <a:cubicBezTo>
                    <a:pt x="64" y="71"/>
                    <a:pt x="63" y="73"/>
                    <a:pt x="63" y="74"/>
                  </a:cubicBezTo>
                  <a:cubicBezTo>
                    <a:pt x="54" y="60"/>
                    <a:pt x="54" y="60"/>
                    <a:pt x="54" y="60"/>
                  </a:cubicBezTo>
                  <a:cubicBezTo>
                    <a:pt x="53" y="58"/>
                    <a:pt x="51" y="56"/>
                    <a:pt x="49" y="55"/>
                  </a:cubicBezTo>
                  <a:cubicBezTo>
                    <a:pt x="41" y="42"/>
                    <a:pt x="41" y="42"/>
                    <a:pt x="41" y="42"/>
                  </a:cubicBezTo>
                  <a:cubicBezTo>
                    <a:pt x="41" y="39"/>
                    <a:pt x="41" y="37"/>
                    <a:pt x="40" y="34"/>
                  </a:cubicBezTo>
                  <a:cubicBezTo>
                    <a:pt x="31" y="20"/>
                    <a:pt x="31" y="20"/>
                    <a:pt x="31" y="20"/>
                  </a:cubicBezTo>
                  <a:close/>
                  <a:moveTo>
                    <a:pt x="39" y="60"/>
                  </a:moveTo>
                  <a:cubicBezTo>
                    <a:pt x="35" y="62"/>
                    <a:pt x="34" y="67"/>
                    <a:pt x="36" y="70"/>
                  </a:cubicBezTo>
                  <a:cubicBezTo>
                    <a:pt x="54" y="103"/>
                    <a:pt x="54" y="103"/>
                    <a:pt x="54" y="103"/>
                  </a:cubicBezTo>
                  <a:cubicBezTo>
                    <a:pt x="57" y="107"/>
                    <a:pt x="61" y="108"/>
                    <a:pt x="65" y="106"/>
                  </a:cubicBezTo>
                  <a:cubicBezTo>
                    <a:pt x="65" y="106"/>
                    <a:pt x="65" y="106"/>
                    <a:pt x="65" y="106"/>
                  </a:cubicBezTo>
                  <a:cubicBezTo>
                    <a:pt x="69" y="104"/>
                    <a:pt x="70" y="99"/>
                    <a:pt x="68" y="95"/>
                  </a:cubicBezTo>
                  <a:cubicBezTo>
                    <a:pt x="49" y="63"/>
                    <a:pt x="49" y="63"/>
                    <a:pt x="49" y="63"/>
                  </a:cubicBezTo>
                  <a:cubicBezTo>
                    <a:pt x="47" y="59"/>
                    <a:pt x="42" y="57"/>
                    <a:pt x="39" y="60"/>
                  </a:cubicBezTo>
                  <a:cubicBezTo>
                    <a:pt x="39" y="60"/>
                    <a:pt x="39" y="60"/>
                    <a:pt x="39" y="60"/>
                  </a:cubicBezTo>
                  <a:close/>
                  <a:moveTo>
                    <a:pt x="5" y="2"/>
                  </a:moveTo>
                  <a:cubicBezTo>
                    <a:pt x="2" y="4"/>
                    <a:pt x="0" y="9"/>
                    <a:pt x="2" y="13"/>
                  </a:cubicBezTo>
                  <a:cubicBezTo>
                    <a:pt x="21" y="45"/>
                    <a:pt x="21" y="45"/>
                    <a:pt x="21" y="45"/>
                  </a:cubicBezTo>
                  <a:cubicBezTo>
                    <a:pt x="23" y="49"/>
                    <a:pt x="28" y="50"/>
                    <a:pt x="32" y="48"/>
                  </a:cubicBezTo>
                  <a:cubicBezTo>
                    <a:pt x="32" y="48"/>
                    <a:pt x="32" y="48"/>
                    <a:pt x="32" y="48"/>
                  </a:cubicBezTo>
                  <a:cubicBezTo>
                    <a:pt x="36" y="46"/>
                    <a:pt x="37" y="41"/>
                    <a:pt x="35" y="37"/>
                  </a:cubicBezTo>
                  <a:cubicBezTo>
                    <a:pt x="16" y="5"/>
                    <a:pt x="16" y="5"/>
                    <a:pt x="16" y="5"/>
                  </a:cubicBezTo>
                  <a:cubicBezTo>
                    <a:pt x="14" y="1"/>
                    <a:pt x="9" y="0"/>
                    <a:pt x="5" y="2"/>
                  </a:cubicBezTo>
                  <a:cubicBezTo>
                    <a:pt x="5" y="2"/>
                    <a:pt x="5" y="2"/>
                    <a:pt x="5" y="2"/>
                  </a:cubicBezTo>
                  <a:close/>
                  <a:moveTo>
                    <a:pt x="39" y="88"/>
                  </a:moveTo>
                  <a:cubicBezTo>
                    <a:pt x="31" y="73"/>
                    <a:pt x="31" y="73"/>
                    <a:pt x="31" y="73"/>
                  </a:cubicBezTo>
                  <a:cubicBezTo>
                    <a:pt x="30" y="71"/>
                    <a:pt x="29" y="69"/>
                    <a:pt x="29" y="66"/>
                  </a:cubicBezTo>
                  <a:cubicBezTo>
                    <a:pt x="22" y="53"/>
                    <a:pt x="22" y="53"/>
                    <a:pt x="22" y="53"/>
                  </a:cubicBezTo>
                  <a:cubicBezTo>
                    <a:pt x="19" y="52"/>
                    <a:pt x="18" y="50"/>
                    <a:pt x="16" y="48"/>
                  </a:cubicBezTo>
                  <a:cubicBezTo>
                    <a:pt x="8" y="33"/>
                    <a:pt x="8" y="33"/>
                    <a:pt x="8" y="33"/>
                  </a:cubicBezTo>
                  <a:cubicBezTo>
                    <a:pt x="7" y="34"/>
                    <a:pt x="6" y="36"/>
                    <a:pt x="6" y="38"/>
                  </a:cubicBezTo>
                  <a:cubicBezTo>
                    <a:pt x="4" y="44"/>
                    <a:pt x="5" y="51"/>
                    <a:pt x="8" y="57"/>
                  </a:cubicBezTo>
                  <a:cubicBezTo>
                    <a:pt x="19" y="75"/>
                    <a:pt x="19" y="75"/>
                    <a:pt x="19" y="75"/>
                  </a:cubicBezTo>
                  <a:cubicBezTo>
                    <a:pt x="22" y="81"/>
                    <a:pt x="28" y="85"/>
                    <a:pt x="34" y="87"/>
                  </a:cubicBezTo>
                  <a:cubicBezTo>
                    <a:pt x="36" y="87"/>
                    <a:pt x="38" y="88"/>
                    <a:pt x="39" y="88"/>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2" name="组合 1"/>
          <p:cNvGrpSpPr/>
          <p:nvPr/>
        </p:nvGrpSpPr>
        <p:grpSpPr>
          <a:xfrm>
            <a:off x="7802448" y="1619802"/>
            <a:ext cx="683911" cy="684000"/>
            <a:chOff x="7869756" y="1796411"/>
            <a:chExt cx="647999" cy="648000"/>
          </a:xfrm>
        </p:grpSpPr>
        <p:sp>
          <p:nvSpPr>
            <p:cNvPr id="65" name="Oval 51"/>
            <p:cNvSpPr>
              <a:spLocks noChangeAspect="1"/>
            </p:cNvSpPr>
            <p:nvPr/>
          </p:nvSpPr>
          <p:spPr>
            <a:xfrm>
              <a:off x="7869756" y="1796411"/>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1" name="Freeform 357"/>
            <p:cNvSpPr>
              <a:spLocks noChangeAspect="1" noEditPoints="1"/>
            </p:cNvSpPr>
            <p:nvPr/>
          </p:nvSpPr>
          <p:spPr bwMode="auto">
            <a:xfrm>
              <a:off x="8001693" y="1984331"/>
              <a:ext cx="384125" cy="272160"/>
            </a:xfrm>
            <a:custGeom>
              <a:avLst/>
              <a:gdLst>
                <a:gd name="T0" fmla="*/ 47 w 94"/>
                <a:gd name="T1" fmla="*/ 17 h 67"/>
                <a:gd name="T2" fmla="*/ 31 w 94"/>
                <a:gd name="T3" fmla="*/ 33 h 67"/>
                <a:gd name="T4" fmla="*/ 47 w 94"/>
                <a:gd name="T5" fmla="*/ 49 h 67"/>
                <a:gd name="T6" fmla="*/ 63 w 94"/>
                <a:gd name="T7" fmla="*/ 33 h 67"/>
                <a:gd name="T8" fmla="*/ 47 w 94"/>
                <a:gd name="T9" fmla="*/ 17 h 67"/>
                <a:gd name="T10" fmla="*/ 71 w 94"/>
                <a:gd name="T11" fmla="*/ 10 h 67"/>
                <a:gd name="T12" fmla="*/ 65 w 94"/>
                <a:gd name="T13" fmla="*/ 15 h 67"/>
                <a:gd name="T14" fmla="*/ 72 w 94"/>
                <a:gd name="T15" fmla="*/ 33 h 67"/>
                <a:gd name="T16" fmla="*/ 65 w 94"/>
                <a:gd name="T17" fmla="*/ 51 h 67"/>
                <a:gd name="T18" fmla="*/ 71 w 94"/>
                <a:gd name="T19" fmla="*/ 57 h 67"/>
                <a:gd name="T20" fmla="*/ 80 w 94"/>
                <a:gd name="T21" fmla="*/ 33 h 67"/>
                <a:gd name="T22" fmla="*/ 71 w 94"/>
                <a:gd name="T23" fmla="*/ 10 h 67"/>
                <a:gd name="T24" fmla="*/ 81 w 94"/>
                <a:gd name="T25" fmla="*/ 0 h 67"/>
                <a:gd name="T26" fmla="*/ 75 w 94"/>
                <a:gd name="T27" fmla="*/ 5 h 67"/>
                <a:gd name="T28" fmla="*/ 86 w 94"/>
                <a:gd name="T29" fmla="*/ 33 h 67"/>
                <a:gd name="T30" fmla="*/ 75 w 94"/>
                <a:gd name="T31" fmla="*/ 61 h 67"/>
                <a:gd name="T32" fmla="*/ 81 w 94"/>
                <a:gd name="T33" fmla="*/ 67 h 67"/>
                <a:gd name="T34" fmla="*/ 94 w 94"/>
                <a:gd name="T35" fmla="*/ 33 h 67"/>
                <a:gd name="T36" fmla="*/ 81 w 94"/>
                <a:gd name="T37" fmla="*/ 0 h 67"/>
                <a:gd name="T38" fmla="*/ 24 w 94"/>
                <a:gd name="T39" fmla="*/ 10 h 67"/>
                <a:gd name="T40" fmla="*/ 14 w 94"/>
                <a:gd name="T41" fmla="*/ 33 h 67"/>
                <a:gd name="T42" fmla="*/ 24 w 94"/>
                <a:gd name="T43" fmla="*/ 57 h 67"/>
                <a:gd name="T44" fmla="*/ 30 w 94"/>
                <a:gd name="T45" fmla="*/ 51 h 67"/>
                <a:gd name="T46" fmla="*/ 22 w 94"/>
                <a:gd name="T47" fmla="*/ 33 h 67"/>
                <a:gd name="T48" fmla="*/ 30 w 94"/>
                <a:gd name="T49" fmla="*/ 15 h 67"/>
                <a:gd name="T50" fmla="*/ 24 w 94"/>
                <a:gd name="T51" fmla="*/ 10 h 67"/>
                <a:gd name="T52" fmla="*/ 19 w 94"/>
                <a:gd name="T53" fmla="*/ 5 h 67"/>
                <a:gd name="T54" fmla="*/ 14 w 94"/>
                <a:gd name="T55" fmla="*/ 0 h 67"/>
                <a:gd name="T56" fmla="*/ 0 w 94"/>
                <a:gd name="T57" fmla="*/ 33 h 67"/>
                <a:gd name="T58" fmla="*/ 14 w 94"/>
                <a:gd name="T59" fmla="*/ 67 h 67"/>
                <a:gd name="T60" fmla="*/ 19 w 94"/>
                <a:gd name="T61" fmla="*/ 61 h 67"/>
                <a:gd name="T62" fmla="*/ 8 w 94"/>
                <a:gd name="T63" fmla="*/ 33 h 67"/>
                <a:gd name="T64" fmla="*/ 19 w 94"/>
                <a:gd name="T65" fmla="*/ 5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4" h="67">
                  <a:moveTo>
                    <a:pt x="47" y="17"/>
                  </a:moveTo>
                  <a:cubicBezTo>
                    <a:pt x="38" y="17"/>
                    <a:pt x="31" y="24"/>
                    <a:pt x="31" y="33"/>
                  </a:cubicBezTo>
                  <a:cubicBezTo>
                    <a:pt x="31" y="42"/>
                    <a:pt x="38" y="49"/>
                    <a:pt x="47" y="49"/>
                  </a:cubicBezTo>
                  <a:cubicBezTo>
                    <a:pt x="56" y="49"/>
                    <a:pt x="63" y="42"/>
                    <a:pt x="63" y="33"/>
                  </a:cubicBezTo>
                  <a:cubicBezTo>
                    <a:pt x="63" y="24"/>
                    <a:pt x="56" y="17"/>
                    <a:pt x="47" y="17"/>
                  </a:cubicBezTo>
                  <a:close/>
                  <a:moveTo>
                    <a:pt x="71" y="10"/>
                  </a:moveTo>
                  <a:cubicBezTo>
                    <a:pt x="65" y="15"/>
                    <a:pt x="65" y="15"/>
                    <a:pt x="65" y="15"/>
                  </a:cubicBezTo>
                  <a:cubicBezTo>
                    <a:pt x="69" y="20"/>
                    <a:pt x="72" y="26"/>
                    <a:pt x="72" y="33"/>
                  </a:cubicBezTo>
                  <a:cubicBezTo>
                    <a:pt x="72" y="40"/>
                    <a:pt x="69" y="46"/>
                    <a:pt x="65" y="51"/>
                  </a:cubicBezTo>
                  <a:cubicBezTo>
                    <a:pt x="71" y="57"/>
                    <a:pt x="71" y="57"/>
                    <a:pt x="71" y="57"/>
                  </a:cubicBezTo>
                  <a:cubicBezTo>
                    <a:pt x="77" y="50"/>
                    <a:pt x="80" y="42"/>
                    <a:pt x="80" y="33"/>
                  </a:cubicBezTo>
                  <a:cubicBezTo>
                    <a:pt x="80" y="24"/>
                    <a:pt x="77" y="16"/>
                    <a:pt x="71" y="10"/>
                  </a:cubicBezTo>
                  <a:close/>
                  <a:moveTo>
                    <a:pt x="81" y="0"/>
                  </a:moveTo>
                  <a:cubicBezTo>
                    <a:pt x="75" y="5"/>
                    <a:pt x="75" y="5"/>
                    <a:pt x="75" y="5"/>
                  </a:cubicBezTo>
                  <a:cubicBezTo>
                    <a:pt x="82" y="13"/>
                    <a:pt x="86" y="22"/>
                    <a:pt x="86" y="33"/>
                  </a:cubicBezTo>
                  <a:cubicBezTo>
                    <a:pt x="86" y="44"/>
                    <a:pt x="82" y="54"/>
                    <a:pt x="75" y="61"/>
                  </a:cubicBezTo>
                  <a:cubicBezTo>
                    <a:pt x="81" y="67"/>
                    <a:pt x="81" y="67"/>
                    <a:pt x="81" y="67"/>
                  </a:cubicBezTo>
                  <a:cubicBezTo>
                    <a:pt x="89" y="58"/>
                    <a:pt x="94" y="46"/>
                    <a:pt x="94" y="33"/>
                  </a:cubicBezTo>
                  <a:cubicBezTo>
                    <a:pt x="94" y="20"/>
                    <a:pt x="89" y="8"/>
                    <a:pt x="81" y="0"/>
                  </a:cubicBezTo>
                  <a:close/>
                  <a:moveTo>
                    <a:pt x="24" y="10"/>
                  </a:moveTo>
                  <a:cubicBezTo>
                    <a:pt x="18" y="16"/>
                    <a:pt x="14" y="24"/>
                    <a:pt x="14" y="33"/>
                  </a:cubicBezTo>
                  <a:cubicBezTo>
                    <a:pt x="14" y="42"/>
                    <a:pt x="18" y="50"/>
                    <a:pt x="24" y="57"/>
                  </a:cubicBezTo>
                  <a:cubicBezTo>
                    <a:pt x="30" y="51"/>
                    <a:pt x="30" y="51"/>
                    <a:pt x="30" y="51"/>
                  </a:cubicBezTo>
                  <a:cubicBezTo>
                    <a:pt x="25" y="46"/>
                    <a:pt x="22" y="40"/>
                    <a:pt x="22" y="33"/>
                  </a:cubicBezTo>
                  <a:cubicBezTo>
                    <a:pt x="22" y="26"/>
                    <a:pt x="25" y="20"/>
                    <a:pt x="30" y="15"/>
                  </a:cubicBezTo>
                  <a:lnTo>
                    <a:pt x="24" y="10"/>
                  </a:lnTo>
                  <a:close/>
                  <a:moveTo>
                    <a:pt x="19" y="5"/>
                  </a:moveTo>
                  <a:cubicBezTo>
                    <a:pt x="14" y="0"/>
                    <a:pt x="14" y="0"/>
                    <a:pt x="14" y="0"/>
                  </a:cubicBezTo>
                  <a:cubicBezTo>
                    <a:pt x="5" y="8"/>
                    <a:pt x="0" y="20"/>
                    <a:pt x="0" y="33"/>
                  </a:cubicBezTo>
                  <a:cubicBezTo>
                    <a:pt x="0" y="46"/>
                    <a:pt x="5" y="58"/>
                    <a:pt x="14" y="67"/>
                  </a:cubicBezTo>
                  <a:cubicBezTo>
                    <a:pt x="19" y="61"/>
                    <a:pt x="19" y="61"/>
                    <a:pt x="19" y="61"/>
                  </a:cubicBezTo>
                  <a:cubicBezTo>
                    <a:pt x="12" y="54"/>
                    <a:pt x="8" y="44"/>
                    <a:pt x="8" y="33"/>
                  </a:cubicBezTo>
                  <a:cubicBezTo>
                    <a:pt x="8" y="22"/>
                    <a:pt x="12" y="12"/>
                    <a:pt x="19" y="5"/>
                  </a:cubicBez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grpSp>
        <p:nvGrpSpPr>
          <p:cNvPr id="4" name="组合 3"/>
          <p:cNvGrpSpPr/>
          <p:nvPr/>
        </p:nvGrpSpPr>
        <p:grpSpPr>
          <a:xfrm>
            <a:off x="6797102" y="2932600"/>
            <a:ext cx="683911" cy="684000"/>
            <a:chOff x="6920225" y="2919757"/>
            <a:chExt cx="647999" cy="648000"/>
          </a:xfrm>
        </p:grpSpPr>
        <p:sp>
          <p:nvSpPr>
            <p:cNvPr id="67" name="Oval 60"/>
            <p:cNvSpPr>
              <a:spLocks noChangeAspect="1"/>
            </p:cNvSpPr>
            <p:nvPr/>
          </p:nvSpPr>
          <p:spPr>
            <a:xfrm>
              <a:off x="6920225" y="2919757"/>
              <a:ext cx="647999" cy="6480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dirty="0"/>
            </a:p>
          </p:txBody>
        </p:sp>
        <p:sp>
          <p:nvSpPr>
            <p:cNvPr id="284" name="Freeform 359"/>
            <p:cNvSpPr>
              <a:spLocks noChangeAspect="1" noEditPoints="1"/>
            </p:cNvSpPr>
            <p:nvPr/>
          </p:nvSpPr>
          <p:spPr bwMode="auto">
            <a:xfrm>
              <a:off x="7114190" y="3071954"/>
              <a:ext cx="260069" cy="326189"/>
            </a:xfrm>
            <a:custGeom>
              <a:avLst/>
              <a:gdLst>
                <a:gd name="T0" fmla="*/ 144 w 177"/>
                <a:gd name="T1" fmla="*/ 61 h 222"/>
                <a:gd name="T2" fmla="*/ 144 w 177"/>
                <a:gd name="T3" fmla="*/ 222 h 222"/>
                <a:gd name="T4" fmla="*/ 177 w 177"/>
                <a:gd name="T5" fmla="*/ 222 h 222"/>
                <a:gd name="T6" fmla="*/ 177 w 177"/>
                <a:gd name="T7" fmla="*/ 61 h 222"/>
                <a:gd name="T8" fmla="*/ 144 w 177"/>
                <a:gd name="T9" fmla="*/ 61 h 222"/>
                <a:gd name="T10" fmla="*/ 96 w 177"/>
                <a:gd name="T11" fmla="*/ 222 h 222"/>
                <a:gd name="T12" fmla="*/ 130 w 177"/>
                <a:gd name="T13" fmla="*/ 222 h 222"/>
                <a:gd name="T14" fmla="*/ 130 w 177"/>
                <a:gd name="T15" fmla="*/ 90 h 222"/>
                <a:gd name="T16" fmla="*/ 96 w 177"/>
                <a:gd name="T17" fmla="*/ 90 h 222"/>
                <a:gd name="T18" fmla="*/ 96 w 177"/>
                <a:gd name="T19" fmla="*/ 222 h 222"/>
                <a:gd name="T20" fmla="*/ 47 w 177"/>
                <a:gd name="T21" fmla="*/ 222 h 222"/>
                <a:gd name="T22" fmla="*/ 80 w 177"/>
                <a:gd name="T23" fmla="*/ 222 h 222"/>
                <a:gd name="T24" fmla="*/ 80 w 177"/>
                <a:gd name="T25" fmla="*/ 0 h 222"/>
                <a:gd name="T26" fmla="*/ 47 w 177"/>
                <a:gd name="T27" fmla="*/ 0 h 222"/>
                <a:gd name="T28" fmla="*/ 47 w 177"/>
                <a:gd name="T29" fmla="*/ 222 h 222"/>
                <a:gd name="T30" fmla="*/ 0 w 177"/>
                <a:gd name="T31" fmla="*/ 222 h 222"/>
                <a:gd name="T32" fmla="*/ 33 w 177"/>
                <a:gd name="T33" fmla="*/ 222 h 222"/>
                <a:gd name="T34" fmla="*/ 33 w 177"/>
                <a:gd name="T35" fmla="*/ 139 h 222"/>
                <a:gd name="T36" fmla="*/ 0 w 177"/>
                <a:gd name="T37" fmla="*/ 139 h 222"/>
                <a:gd name="T38" fmla="*/ 0 w 177"/>
                <a:gd name="T39" fmla="*/ 222 h 2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77" h="222">
                  <a:moveTo>
                    <a:pt x="144" y="61"/>
                  </a:moveTo>
                  <a:lnTo>
                    <a:pt x="144" y="222"/>
                  </a:lnTo>
                  <a:lnTo>
                    <a:pt x="177" y="222"/>
                  </a:lnTo>
                  <a:lnTo>
                    <a:pt x="177" y="61"/>
                  </a:lnTo>
                  <a:lnTo>
                    <a:pt x="144" y="61"/>
                  </a:lnTo>
                  <a:close/>
                  <a:moveTo>
                    <a:pt x="96" y="222"/>
                  </a:moveTo>
                  <a:lnTo>
                    <a:pt x="130" y="222"/>
                  </a:lnTo>
                  <a:lnTo>
                    <a:pt x="130" y="90"/>
                  </a:lnTo>
                  <a:lnTo>
                    <a:pt x="96" y="90"/>
                  </a:lnTo>
                  <a:lnTo>
                    <a:pt x="96" y="222"/>
                  </a:lnTo>
                  <a:close/>
                  <a:moveTo>
                    <a:pt x="47" y="222"/>
                  </a:moveTo>
                  <a:lnTo>
                    <a:pt x="80" y="222"/>
                  </a:lnTo>
                  <a:lnTo>
                    <a:pt x="80" y="0"/>
                  </a:lnTo>
                  <a:lnTo>
                    <a:pt x="47" y="0"/>
                  </a:lnTo>
                  <a:lnTo>
                    <a:pt x="47" y="222"/>
                  </a:lnTo>
                  <a:close/>
                  <a:moveTo>
                    <a:pt x="0" y="222"/>
                  </a:moveTo>
                  <a:lnTo>
                    <a:pt x="33" y="222"/>
                  </a:lnTo>
                  <a:lnTo>
                    <a:pt x="33" y="139"/>
                  </a:lnTo>
                  <a:lnTo>
                    <a:pt x="0" y="139"/>
                  </a:lnTo>
                  <a:lnTo>
                    <a:pt x="0" y="222"/>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p>
          </p:txBody>
        </p:sp>
      </p:grpSp>
      <p:sp>
        <p:nvSpPr>
          <p:cNvPr id="285" name="矩形 284"/>
          <p:cNvSpPr>
            <a:spLocks noChangeArrowheads="1"/>
          </p:cNvSpPr>
          <p:nvPr/>
        </p:nvSpPr>
        <p:spPr bwMode="auto">
          <a:xfrm>
            <a:off x="8070792" y="2379877"/>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286" name="矩形 285"/>
          <p:cNvSpPr>
            <a:spLocks noChangeArrowheads="1"/>
          </p:cNvSpPr>
          <p:nvPr/>
        </p:nvSpPr>
        <p:spPr bwMode="auto">
          <a:xfrm>
            <a:off x="7567079" y="3036640"/>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287" name="矩形 286"/>
          <p:cNvSpPr>
            <a:spLocks noChangeArrowheads="1"/>
          </p:cNvSpPr>
          <p:nvPr/>
        </p:nvSpPr>
        <p:spPr bwMode="auto">
          <a:xfrm>
            <a:off x="7063367" y="3693404"/>
            <a:ext cx="2984431" cy="53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p>
            <a:pPr>
              <a:lnSpc>
                <a:spcPct val="110000"/>
              </a:lnSpc>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在此录入上述图表的描述说明，在此录入上述图表的描述说明。</a:t>
            </a:r>
            <a:endParaRPr lang="zh-CN" altLang="en-US" sz="1300" dirty="0">
              <a:solidFill>
                <a:schemeClr val="tx1">
                  <a:lumMod val="65000"/>
                  <a:lumOff val="35000"/>
                </a:schemeClr>
              </a:solidFill>
            </a:endParaRPr>
          </a:p>
        </p:txBody>
      </p:sp>
      <p:sp>
        <p:nvSpPr>
          <p:cNvPr id="6" name="标题 5"/>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lide(fromLeft)">
                                          <p:cBhvr>
                                            <p:cTn id="17" dur="500"/>
                                            <p:tgtEl>
                                              <p:spTgt spid="32"/>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lide(fromLeft)">
                                          <p:cBhvr>
                                            <p:cTn id="21" dur="500"/>
                                            <p:tgtEl>
                                              <p:spTgt spid="35"/>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Left)">
                                          <p:cBhvr>
                                            <p:cTn id="25" dur="500"/>
                                            <p:tgtEl>
                                              <p:spTgt spid="44"/>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slide(fromLeft)">
                                          <p:cBhvr>
                                            <p:cTn id="29" dur="500"/>
                                            <p:tgtEl>
                                              <p:spTgt spid="52"/>
                                            </p:tgtEl>
                                          </p:cBhvr>
                                        </p:animEffect>
                                      </p:childTnLst>
                                    </p:cTn>
                                  </p:par>
                                </p:childTnLst>
                              </p:cTn>
                            </p:par>
                            <p:par>
                              <p:cTn id="30" fill="hold">
                                <p:stCondLst>
                                  <p:cond delay="3000"/>
                                </p:stCondLst>
                                <p:childTnLst>
                                  <p:par>
                                    <p:cTn id="31" presetID="55"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400" fill="hold"/>
                                            <p:tgtEl>
                                              <p:spTgt spid="2"/>
                                            </p:tgtEl>
                                            <p:attrNameLst>
                                              <p:attrName>ppt_w</p:attrName>
                                            </p:attrNameLst>
                                          </p:cBhvr>
                                          <p:tavLst>
                                            <p:tav tm="0">
                                              <p:val>
                                                <p:strVal val="#ppt_w*0.70"/>
                                              </p:val>
                                            </p:tav>
                                            <p:tav tm="100000">
                                              <p:val>
                                                <p:strVal val="#ppt_w"/>
                                              </p:val>
                                            </p:tav>
                                          </p:tavLst>
                                        </p:anim>
                                        <p:anim calcmode="lin" valueType="num">
                                          <p:cBhvr>
                                            <p:cTn id="34" dur="400" fill="hold"/>
                                            <p:tgtEl>
                                              <p:spTgt spid="2"/>
                                            </p:tgtEl>
                                            <p:attrNameLst>
                                              <p:attrName>ppt_h</p:attrName>
                                            </p:attrNameLst>
                                          </p:cBhvr>
                                          <p:tavLst>
                                            <p:tav tm="0">
                                              <p:val>
                                                <p:strVal val="#ppt_h"/>
                                              </p:val>
                                            </p:tav>
                                            <p:tav tm="100000">
                                              <p:val>
                                                <p:strVal val="#ppt_h"/>
                                              </p:val>
                                            </p:tav>
                                          </p:tavLst>
                                        </p:anim>
                                        <p:animEffect transition="in" filter="fade">
                                          <p:cBhvr>
                                            <p:cTn id="35" dur="400"/>
                                            <p:tgtEl>
                                              <p:spTgt spid="2"/>
                                            </p:tgtEl>
                                          </p:cBhvr>
                                        </p:animEffect>
                                      </p:childTnLst>
                                    </p:cTn>
                                  </p:par>
                                  <p:par>
                                    <p:cTn id="36" presetID="2" presetClass="entr" presetSubtype="2" fill="hold" grpId="0" nodeType="withEffect" p14:presetBounceEnd="34000">
                                      <p:stCondLst>
                                        <p:cond delay="250"/>
                                      </p:stCondLst>
                                      <p:childTnLst>
                                        <p:set>
                                          <p:cBhvr>
                                            <p:cTn id="37" dur="1" fill="hold">
                                              <p:stCondLst>
                                                <p:cond delay="0"/>
                                              </p:stCondLst>
                                            </p:cTn>
                                            <p:tgtEl>
                                              <p:spTgt spid="271"/>
                                            </p:tgtEl>
                                            <p:attrNameLst>
                                              <p:attrName>style.visibility</p:attrName>
                                            </p:attrNameLst>
                                          </p:cBhvr>
                                          <p:to>
                                            <p:strVal val="visible"/>
                                          </p:to>
                                        </p:set>
                                        <p:anim calcmode="lin" valueType="num" p14:bounceEnd="34000">
                                          <p:cBhvr additive="base">
                                            <p:cTn id="38" dur="350" fill="hold"/>
                                            <p:tgtEl>
                                              <p:spTgt spid="271"/>
                                            </p:tgtEl>
                                            <p:attrNameLst>
                                              <p:attrName>ppt_x</p:attrName>
                                            </p:attrNameLst>
                                          </p:cBhvr>
                                          <p:tavLst>
                                            <p:tav tm="0">
                                              <p:val>
                                                <p:strVal val="1+#ppt_w/2"/>
                                              </p:val>
                                            </p:tav>
                                            <p:tav tm="100000">
                                              <p:val>
                                                <p:strVal val="#ppt_x"/>
                                              </p:val>
                                            </p:tav>
                                          </p:tavLst>
                                        </p:anim>
                                        <p:anim calcmode="lin" valueType="num" p14:bounceEnd="34000">
                                          <p:cBhvr additive="base">
                                            <p:cTn id="39" dur="350" fill="hold"/>
                                            <p:tgtEl>
                                              <p:spTgt spid="271"/>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5"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strVal val="#ppt_w*0.70"/>
                                              </p:val>
                                            </p:tav>
                                            <p:tav tm="100000">
                                              <p:val>
                                                <p:strVal val="#ppt_w"/>
                                              </p:val>
                                            </p:tav>
                                          </p:tavLst>
                                        </p:anim>
                                        <p:anim calcmode="lin" valueType="num">
                                          <p:cBhvr>
                                            <p:cTn id="44" dur="400" fill="hold"/>
                                            <p:tgtEl>
                                              <p:spTgt spid="3"/>
                                            </p:tgtEl>
                                            <p:attrNameLst>
                                              <p:attrName>ppt_h</p:attrName>
                                            </p:attrNameLst>
                                          </p:cBhvr>
                                          <p:tavLst>
                                            <p:tav tm="0">
                                              <p:val>
                                                <p:strVal val="#ppt_h"/>
                                              </p:val>
                                            </p:tav>
                                            <p:tav tm="100000">
                                              <p:val>
                                                <p:strVal val="#ppt_h"/>
                                              </p:val>
                                            </p:tav>
                                          </p:tavLst>
                                        </p:anim>
                                        <p:animEffect transition="in" filter="fade">
                                          <p:cBhvr>
                                            <p:cTn id="45" dur="400"/>
                                            <p:tgtEl>
                                              <p:spTgt spid="3"/>
                                            </p:tgtEl>
                                          </p:cBhvr>
                                        </p:animEffect>
                                      </p:childTnLst>
                                    </p:cTn>
                                  </p:par>
                                  <p:par>
                                    <p:cTn id="46" presetID="2" presetClass="entr" presetSubtype="2" fill="hold" grpId="0" nodeType="withEffect" p14:presetBounceEnd="34000">
                                      <p:stCondLst>
                                        <p:cond delay="250"/>
                                      </p:stCondLst>
                                      <p:childTnLst>
                                        <p:set>
                                          <p:cBhvr>
                                            <p:cTn id="47" dur="1" fill="hold">
                                              <p:stCondLst>
                                                <p:cond delay="0"/>
                                              </p:stCondLst>
                                            </p:cTn>
                                            <p:tgtEl>
                                              <p:spTgt spid="285"/>
                                            </p:tgtEl>
                                            <p:attrNameLst>
                                              <p:attrName>style.visibility</p:attrName>
                                            </p:attrNameLst>
                                          </p:cBhvr>
                                          <p:to>
                                            <p:strVal val="visible"/>
                                          </p:to>
                                        </p:set>
                                        <p:anim calcmode="lin" valueType="num" p14:bounceEnd="34000">
                                          <p:cBhvr additive="base">
                                            <p:cTn id="48" dur="350" fill="hold"/>
                                            <p:tgtEl>
                                              <p:spTgt spid="285"/>
                                            </p:tgtEl>
                                            <p:attrNameLst>
                                              <p:attrName>ppt_x</p:attrName>
                                            </p:attrNameLst>
                                          </p:cBhvr>
                                          <p:tavLst>
                                            <p:tav tm="0">
                                              <p:val>
                                                <p:strVal val="1+#ppt_w/2"/>
                                              </p:val>
                                            </p:tav>
                                            <p:tav tm="100000">
                                              <p:val>
                                                <p:strVal val="#ppt_x"/>
                                              </p:val>
                                            </p:tav>
                                          </p:tavLst>
                                        </p:anim>
                                        <p:anim calcmode="lin" valueType="num" p14:bounceEnd="34000">
                                          <p:cBhvr additive="base">
                                            <p:cTn id="49" dur="350" fill="hold"/>
                                            <p:tgtEl>
                                              <p:spTgt spid="285"/>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5"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400" fill="hold"/>
                                            <p:tgtEl>
                                              <p:spTgt spid="4"/>
                                            </p:tgtEl>
                                            <p:attrNameLst>
                                              <p:attrName>ppt_w</p:attrName>
                                            </p:attrNameLst>
                                          </p:cBhvr>
                                          <p:tavLst>
                                            <p:tav tm="0">
                                              <p:val>
                                                <p:strVal val="#ppt_w*0.70"/>
                                              </p:val>
                                            </p:tav>
                                            <p:tav tm="100000">
                                              <p:val>
                                                <p:strVal val="#ppt_w"/>
                                              </p:val>
                                            </p:tav>
                                          </p:tavLst>
                                        </p:anim>
                                        <p:anim calcmode="lin" valueType="num">
                                          <p:cBhvr>
                                            <p:cTn id="54" dur="400" fill="hold"/>
                                            <p:tgtEl>
                                              <p:spTgt spid="4"/>
                                            </p:tgtEl>
                                            <p:attrNameLst>
                                              <p:attrName>ppt_h</p:attrName>
                                            </p:attrNameLst>
                                          </p:cBhvr>
                                          <p:tavLst>
                                            <p:tav tm="0">
                                              <p:val>
                                                <p:strVal val="#ppt_h"/>
                                              </p:val>
                                            </p:tav>
                                            <p:tav tm="100000">
                                              <p:val>
                                                <p:strVal val="#ppt_h"/>
                                              </p:val>
                                            </p:tav>
                                          </p:tavLst>
                                        </p:anim>
                                        <p:animEffect transition="in" filter="fade">
                                          <p:cBhvr>
                                            <p:cTn id="55" dur="400"/>
                                            <p:tgtEl>
                                              <p:spTgt spid="4"/>
                                            </p:tgtEl>
                                          </p:cBhvr>
                                        </p:animEffect>
                                      </p:childTnLst>
                                    </p:cTn>
                                  </p:par>
                                  <p:par>
                                    <p:cTn id="56" presetID="2" presetClass="entr" presetSubtype="2" fill="hold" grpId="0" nodeType="withEffect" p14:presetBounceEnd="34000">
                                      <p:stCondLst>
                                        <p:cond delay="250"/>
                                      </p:stCondLst>
                                      <p:childTnLst>
                                        <p:set>
                                          <p:cBhvr>
                                            <p:cTn id="57" dur="1" fill="hold">
                                              <p:stCondLst>
                                                <p:cond delay="0"/>
                                              </p:stCondLst>
                                            </p:cTn>
                                            <p:tgtEl>
                                              <p:spTgt spid="286"/>
                                            </p:tgtEl>
                                            <p:attrNameLst>
                                              <p:attrName>style.visibility</p:attrName>
                                            </p:attrNameLst>
                                          </p:cBhvr>
                                          <p:to>
                                            <p:strVal val="visible"/>
                                          </p:to>
                                        </p:set>
                                        <p:anim calcmode="lin" valueType="num" p14:bounceEnd="34000">
                                          <p:cBhvr additive="base">
                                            <p:cTn id="58" dur="350" fill="hold"/>
                                            <p:tgtEl>
                                              <p:spTgt spid="286"/>
                                            </p:tgtEl>
                                            <p:attrNameLst>
                                              <p:attrName>ppt_x</p:attrName>
                                            </p:attrNameLst>
                                          </p:cBhvr>
                                          <p:tavLst>
                                            <p:tav tm="0">
                                              <p:val>
                                                <p:strVal val="1+#ppt_w/2"/>
                                              </p:val>
                                            </p:tav>
                                            <p:tav tm="100000">
                                              <p:val>
                                                <p:strVal val="#ppt_x"/>
                                              </p:val>
                                            </p:tav>
                                          </p:tavLst>
                                        </p:anim>
                                        <p:anim calcmode="lin" valueType="num" p14:bounceEnd="34000">
                                          <p:cBhvr additive="base">
                                            <p:cTn id="59" dur="350" fill="hold"/>
                                            <p:tgtEl>
                                              <p:spTgt spid="286"/>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55" presetClass="entr" presetSubtype="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400" fill="hold"/>
                                            <p:tgtEl>
                                              <p:spTgt spid="5"/>
                                            </p:tgtEl>
                                            <p:attrNameLst>
                                              <p:attrName>ppt_w</p:attrName>
                                            </p:attrNameLst>
                                          </p:cBhvr>
                                          <p:tavLst>
                                            <p:tav tm="0">
                                              <p:val>
                                                <p:strVal val="#ppt_w*0.70"/>
                                              </p:val>
                                            </p:tav>
                                            <p:tav tm="100000">
                                              <p:val>
                                                <p:strVal val="#ppt_w"/>
                                              </p:val>
                                            </p:tav>
                                          </p:tavLst>
                                        </p:anim>
                                        <p:anim calcmode="lin" valueType="num">
                                          <p:cBhvr>
                                            <p:cTn id="64" dur="400" fill="hold"/>
                                            <p:tgtEl>
                                              <p:spTgt spid="5"/>
                                            </p:tgtEl>
                                            <p:attrNameLst>
                                              <p:attrName>ppt_h</p:attrName>
                                            </p:attrNameLst>
                                          </p:cBhvr>
                                          <p:tavLst>
                                            <p:tav tm="0">
                                              <p:val>
                                                <p:strVal val="#ppt_h"/>
                                              </p:val>
                                            </p:tav>
                                            <p:tav tm="100000">
                                              <p:val>
                                                <p:strVal val="#ppt_h"/>
                                              </p:val>
                                            </p:tav>
                                          </p:tavLst>
                                        </p:anim>
                                        <p:animEffect transition="in" filter="fade">
                                          <p:cBhvr>
                                            <p:cTn id="65" dur="400"/>
                                            <p:tgtEl>
                                              <p:spTgt spid="5"/>
                                            </p:tgtEl>
                                          </p:cBhvr>
                                        </p:animEffect>
                                      </p:childTnLst>
                                    </p:cTn>
                                  </p:par>
                                  <p:par>
                                    <p:cTn id="66" presetID="2" presetClass="entr" presetSubtype="2" fill="hold" grpId="0" nodeType="withEffect" p14:presetBounceEnd="34000">
                                      <p:stCondLst>
                                        <p:cond delay="250"/>
                                      </p:stCondLst>
                                      <p:childTnLst>
                                        <p:set>
                                          <p:cBhvr>
                                            <p:cTn id="67" dur="1" fill="hold">
                                              <p:stCondLst>
                                                <p:cond delay="0"/>
                                              </p:stCondLst>
                                            </p:cTn>
                                            <p:tgtEl>
                                              <p:spTgt spid="287"/>
                                            </p:tgtEl>
                                            <p:attrNameLst>
                                              <p:attrName>style.visibility</p:attrName>
                                            </p:attrNameLst>
                                          </p:cBhvr>
                                          <p:to>
                                            <p:strVal val="visible"/>
                                          </p:to>
                                        </p:set>
                                        <p:anim calcmode="lin" valueType="num" p14:bounceEnd="34000">
                                          <p:cBhvr additive="base">
                                            <p:cTn id="68" dur="350" fill="hold"/>
                                            <p:tgtEl>
                                              <p:spTgt spid="287"/>
                                            </p:tgtEl>
                                            <p:attrNameLst>
                                              <p:attrName>ppt_x</p:attrName>
                                            </p:attrNameLst>
                                          </p:cBhvr>
                                          <p:tavLst>
                                            <p:tav tm="0">
                                              <p:val>
                                                <p:strVal val="1+#ppt_w/2"/>
                                              </p:val>
                                            </p:tav>
                                            <p:tav tm="100000">
                                              <p:val>
                                                <p:strVal val="#ppt_x"/>
                                              </p:val>
                                            </p:tav>
                                          </p:tavLst>
                                        </p:anim>
                                        <p:anim calcmode="lin" valueType="num" p14:bounceEnd="34000">
                                          <p:cBhvr additive="base">
                                            <p:cTn id="69" dur="350" fill="hold"/>
                                            <p:tgtEl>
                                              <p:spTgt spid="28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18" presetClass="entr" presetSubtype="3"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strips(upRight)">
                                          <p:cBhvr>
                                            <p:cTn id="73" dur="500"/>
                                            <p:tgtEl>
                                              <p:spTgt spid="71"/>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270"/>
                                            </p:tgtEl>
                                            <p:attrNameLst>
                                              <p:attrName>style.visibility</p:attrName>
                                            </p:attrNameLst>
                                          </p:cBhvr>
                                          <p:to>
                                            <p:strVal val="visible"/>
                                          </p:to>
                                        </p:set>
                                        <p:animEffect transition="in" filter="fade">
                                          <p:cBhvr>
                                            <p:cTn id="77"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p:cTn id="7" dur="500" fill="hold"/>
                                            <p:tgtEl>
                                              <p:spTgt spid="55"/>
                                            </p:tgtEl>
                                            <p:attrNameLst>
                                              <p:attrName>ppt_w</p:attrName>
                                            </p:attrNameLst>
                                          </p:cBhvr>
                                          <p:tavLst>
                                            <p:tav tm="0">
                                              <p:val>
                                                <p:fltVal val="0"/>
                                              </p:val>
                                            </p:tav>
                                            <p:tav tm="100000">
                                              <p:val>
                                                <p:strVal val="#ppt_w"/>
                                              </p:val>
                                            </p:tav>
                                          </p:tavLst>
                                        </p:anim>
                                        <p:anim calcmode="lin" valueType="num">
                                          <p:cBhvr>
                                            <p:cTn id="8" dur="500" fill="hold"/>
                                            <p:tgtEl>
                                              <p:spTgt spid="55"/>
                                            </p:tgtEl>
                                            <p:attrNameLst>
                                              <p:attrName>ppt_h</p:attrName>
                                            </p:attrNameLst>
                                          </p:cBhvr>
                                          <p:tavLst>
                                            <p:tav tm="0">
                                              <p:val>
                                                <p:fltVal val="0"/>
                                              </p:val>
                                            </p:tav>
                                            <p:tav tm="100000">
                                              <p:val>
                                                <p:strVal val="#ppt_h"/>
                                              </p:val>
                                            </p:tav>
                                          </p:tavLst>
                                        </p:anim>
                                      </p:childTnLst>
                                    </p:cTn>
                                  </p:par>
                                </p:childTnLst>
                              </p:cTn>
                            </p:par>
                            <p:par>
                              <p:cTn id="9" fill="hold">
                                <p:stCondLst>
                                  <p:cond delay="500"/>
                                </p:stCondLst>
                                <p:childTnLst>
                                  <p:par>
                                    <p:cTn id="10" presetID="23" presetClass="entr" presetSubtype="16" fill="hold" nodeType="afterEffect">
                                      <p:stCondLst>
                                        <p:cond delay="0"/>
                                      </p:stCondLst>
                                      <p:childTnLst>
                                        <p:set>
                                          <p:cBhvr>
                                            <p:cTn id="11" dur="1" fill="hold">
                                              <p:stCondLst>
                                                <p:cond delay="0"/>
                                              </p:stCondLst>
                                            </p:cTn>
                                            <p:tgtEl>
                                              <p:spTgt spid="75"/>
                                            </p:tgtEl>
                                            <p:attrNameLst>
                                              <p:attrName>style.visibility</p:attrName>
                                            </p:attrNameLst>
                                          </p:cBhvr>
                                          <p:to>
                                            <p:strVal val="visible"/>
                                          </p:to>
                                        </p:set>
                                        <p:anim calcmode="lin" valueType="num">
                                          <p:cBhvr>
                                            <p:cTn id="12" dur="500" fill="hold"/>
                                            <p:tgtEl>
                                              <p:spTgt spid="75"/>
                                            </p:tgtEl>
                                            <p:attrNameLst>
                                              <p:attrName>ppt_w</p:attrName>
                                            </p:attrNameLst>
                                          </p:cBhvr>
                                          <p:tavLst>
                                            <p:tav tm="0">
                                              <p:val>
                                                <p:fltVal val="0"/>
                                              </p:val>
                                            </p:tav>
                                            <p:tav tm="100000">
                                              <p:val>
                                                <p:strVal val="#ppt_w"/>
                                              </p:val>
                                            </p:tav>
                                          </p:tavLst>
                                        </p:anim>
                                        <p:anim calcmode="lin" valueType="num">
                                          <p:cBhvr>
                                            <p:cTn id="13" dur="500" fill="hold"/>
                                            <p:tgtEl>
                                              <p:spTgt spid="75"/>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12" presetClass="entr" presetSubtype="8" fill="hold" nodeType="afterEffect">
                                      <p:stCondLst>
                                        <p:cond delay="0"/>
                                      </p:stCondLst>
                                      <p:childTnLst>
                                        <p:set>
                                          <p:cBhvr>
                                            <p:cTn id="16" dur="1" fill="hold">
                                              <p:stCondLst>
                                                <p:cond delay="0"/>
                                              </p:stCondLst>
                                            </p:cTn>
                                            <p:tgtEl>
                                              <p:spTgt spid="32"/>
                                            </p:tgtEl>
                                            <p:attrNameLst>
                                              <p:attrName>style.visibility</p:attrName>
                                            </p:attrNameLst>
                                          </p:cBhvr>
                                          <p:to>
                                            <p:strVal val="visible"/>
                                          </p:to>
                                        </p:set>
                                        <p:animEffect transition="in" filter="slide(fromLeft)">
                                          <p:cBhvr>
                                            <p:cTn id="17" dur="500"/>
                                            <p:tgtEl>
                                              <p:spTgt spid="32"/>
                                            </p:tgtEl>
                                          </p:cBhvr>
                                        </p:animEffect>
                                      </p:childTnLst>
                                    </p:cTn>
                                  </p:par>
                                </p:childTnLst>
                              </p:cTn>
                            </p:par>
                            <p:par>
                              <p:cTn id="18" fill="hold">
                                <p:stCondLst>
                                  <p:cond delay="1500"/>
                                </p:stCondLst>
                                <p:childTnLst>
                                  <p:par>
                                    <p:cTn id="19" presetID="12" presetClass="entr" presetSubtype="8" fill="hold"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slide(fromLeft)">
                                          <p:cBhvr>
                                            <p:cTn id="21" dur="500"/>
                                            <p:tgtEl>
                                              <p:spTgt spid="35"/>
                                            </p:tgtEl>
                                          </p:cBhvr>
                                        </p:animEffect>
                                      </p:childTnLst>
                                    </p:cTn>
                                  </p:par>
                                </p:childTnLst>
                              </p:cTn>
                            </p:par>
                            <p:par>
                              <p:cTn id="22" fill="hold">
                                <p:stCondLst>
                                  <p:cond delay="2000"/>
                                </p:stCondLst>
                                <p:childTnLst>
                                  <p:par>
                                    <p:cTn id="23" presetID="12" presetClass="entr" presetSubtype="8" fill="hold" nodeType="afterEffect">
                                      <p:stCondLst>
                                        <p:cond delay="0"/>
                                      </p:stCondLst>
                                      <p:childTnLst>
                                        <p:set>
                                          <p:cBhvr>
                                            <p:cTn id="24" dur="1" fill="hold">
                                              <p:stCondLst>
                                                <p:cond delay="0"/>
                                              </p:stCondLst>
                                            </p:cTn>
                                            <p:tgtEl>
                                              <p:spTgt spid="44"/>
                                            </p:tgtEl>
                                            <p:attrNameLst>
                                              <p:attrName>style.visibility</p:attrName>
                                            </p:attrNameLst>
                                          </p:cBhvr>
                                          <p:to>
                                            <p:strVal val="visible"/>
                                          </p:to>
                                        </p:set>
                                        <p:animEffect transition="in" filter="slide(fromLeft)">
                                          <p:cBhvr>
                                            <p:cTn id="25" dur="500"/>
                                            <p:tgtEl>
                                              <p:spTgt spid="44"/>
                                            </p:tgtEl>
                                          </p:cBhvr>
                                        </p:animEffect>
                                      </p:childTnLst>
                                    </p:cTn>
                                  </p:par>
                                </p:childTnLst>
                              </p:cTn>
                            </p:par>
                            <p:par>
                              <p:cTn id="26" fill="hold">
                                <p:stCondLst>
                                  <p:cond delay="2500"/>
                                </p:stCondLst>
                                <p:childTnLst>
                                  <p:par>
                                    <p:cTn id="27" presetID="12" presetClass="entr" presetSubtype="8" fill="hold" nodeType="afterEffect">
                                      <p:stCondLst>
                                        <p:cond delay="0"/>
                                      </p:stCondLst>
                                      <p:childTnLst>
                                        <p:set>
                                          <p:cBhvr>
                                            <p:cTn id="28" dur="1" fill="hold">
                                              <p:stCondLst>
                                                <p:cond delay="0"/>
                                              </p:stCondLst>
                                            </p:cTn>
                                            <p:tgtEl>
                                              <p:spTgt spid="52"/>
                                            </p:tgtEl>
                                            <p:attrNameLst>
                                              <p:attrName>style.visibility</p:attrName>
                                            </p:attrNameLst>
                                          </p:cBhvr>
                                          <p:to>
                                            <p:strVal val="visible"/>
                                          </p:to>
                                        </p:set>
                                        <p:animEffect transition="in" filter="slide(fromLeft)">
                                          <p:cBhvr>
                                            <p:cTn id="29" dur="500"/>
                                            <p:tgtEl>
                                              <p:spTgt spid="52"/>
                                            </p:tgtEl>
                                          </p:cBhvr>
                                        </p:animEffect>
                                      </p:childTnLst>
                                    </p:cTn>
                                  </p:par>
                                </p:childTnLst>
                              </p:cTn>
                            </p:par>
                            <p:par>
                              <p:cTn id="30" fill="hold">
                                <p:stCondLst>
                                  <p:cond delay="3000"/>
                                </p:stCondLst>
                                <p:childTnLst>
                                  <p:par>
                                    <p:cTn id="31" presetID="55" presetClass="entr" presetSubtype="0" fill="hold" nodeType="afterEffect">
                                      <p:stCondLst>
                                        <p:cond delay="0"/>
                                      </p:stCondLst>
                                      <p:childTnLst>
                                        <p:set>
                                          <p:cBhvr>
                                            <p:cTn id="32" dur="1" fill="hold">
                                              <p:stCondLst>
                                                <p:cond delay="0"/>
                                              </p:stCondLst>
                                            </p:cTn>
                                            <p:tgtEl>
                                              <p:spTgt spid="2"/>
                                            </p:tgtEl>
                                            <p:attrNameLst>
                                              <p:attrName>style.visibility</p:attrName>
                                            </p:attrNameLst>
                                          </p:cBhvr>
                                          <p:to>
                                            <p:strVal val="visible"/>
                                          </p:to>
                                        </p:set>
                                        <p:anim calcmode="lin" valueType="num">
                                          <p:cBhvr>
                                            <p:cTn id="33" dur="400" fill="hold"/>
                                            <p:tgtEl>
                                              <p:spTgt spid="2"/>
                                            </p:tgtEl>
                                            <p:attrNameLst>
                                              <p:attrName>ppt_w</p:attrName>
                                            </p:attrNameLst>
                                          </p:cBhvr>
                                          <p:tavLst>
                                            <p:tav tm="0">
                                              <p:val>
                                                <p:strVal val="#ppt_w*0.70"/>
                                              </p:val>
                                            </p:tav>
                                            <p:tav tm="100000">
                                              <p:val>
                                                <p:strVal val="#ppt_w"/>
                                              </p:val>
                                            </p:tav>
                                          </p:tavLst>
                                        </p:anim>
                                        <p:anim calcmode="lin" valueType="num">
                                          <p:cBhvr>
                                            <p:cTn id="34" dur="400" fill="hold"/>
                                            <p:tgtEl>
                                              <p:spTgt spid="2"/>
                                            </p:tgtEl>
                                            <p:attrNameLst>
                                              <p:attrName>ppt_h</p:attrName>
                                            </p:attrNameLst>
                                          </p:cBhvr>
                                          <p:tavLst>
                                            <p:tav tm="0">
                                              <p:val>
                                                <p:strVal val="#ppt_h"/>
                                              </p:val>
                                            </p:tav>
                                            <p:tav tm="100000">
                                              <p:val>
                                                <p:strVal val="#ppt_h"/>
                                              </p:val>
                                            </p:tav>
                                          </p:tavLst>
                                        </p:anim>
                                        <p:animEffect transition="in" filter="fade">
                                          <p:cBhvr>
                                            <p:cTn id="35" dur="400"/>
                                            <p:tgtEl>
                                              <p:spTgt spid="2"/>
                                            </p:tgtEl>
                                          </p:cBhvr>
                                        </p:animEffect>
                                      </p:childTnLst>
                                    </p:cTn>
                                  </p:par>
                                  <p:par>
                                    <p:cTn id="36" presetID="2" presetClass="entr" presetSubtype="2" fill="hold" grpId="0" nodeType="withEffect">
                                      <p:stCondLst>
                                        <p:cond delay="250"/>
                                      </p:stCondLst>
                                      <p:childTnLst>
                                        <p:set>
                                          <p:cBhvr>
                                            <p:cTn id="37" dur="1" fill="hold">
                                              <p:stCondLst>
                                                <p:cond delay="0"/>
                                              </p:stCondLst>
                                            </p:cTn>
                                            <p:tgtEl>
                                              <p:spTgt spid="271"/>
                                            </p:tgtEl>
                                            <p:attrNameLst>
                                              <p:attrName>style.visibility</p:attrName>
                                            </p:attrNameLst>
                                          </p:cBhvr>
                                          <p:to>
                                            <p:strVal val="visible"/>
                                          </p:to>
                                        </p:set>
                                        <p:anim calcmode="lin" valueType="num">
                                          <p:cBhvr additive="base">
                                            <p:cTn id="38" dur="350" fill="hold"/>
                                            <p:tgtEl>
                                              <p:spTgt spid="271"/>
                                            </p:tgtEl>
                                            <p:attrNameLst>
                                              <p:attrName>ppt_x</p:attrName>
                                            </p:attrNameLst>
                                          </p:cBhvr>
                                          <p:tavLst>
                                            <p:tav tm="0">
                                              <p:val>
                                                <p:strVal val="1+#ppt_w/2"/>
                                              </p:val>
                                            </p:tav>
                                            <p:tav tm="100000">
                                              <p:val>
                                                <p:strVal val="#ppt_x"/>
                                              </p:val>
                                            </p:tav>
                                          </p:tavLst>
                                        </p:anim>
                                        <p:anim calcmode="lin" valueType="num">
                                          <p:cBhvr additive="base">
                                            <p:cTn id="39" dur="350" fill="hold"/>
                                            <p:tgtEl>
                                              <p:spTgt spid="271"/>
                                            </p:tgtEl>
                                            <p:attrNameLst>
                                              <p:attrName>ppt_y</p:attrName>
                                            </p:attrNameLst>
                                          </p:cBhvr>
                                          <p:tavLst>
                                            <p:tav tm="0">
                                              <p:val>
                                                <p:strVal val="#ppt_y"/>
                                              </p:val>
                                            </p:tav>
                                            <p:tav tm="100000">
                                              <p:val>
                                                <p:strVal val="#ppt_y"/>
                                              </p:val>
                                            </p:tav>
                                          </p:tavLst>
                                        </p:anim>
                                      </p:childTnLst>
                                    </p:cTn>
                                  </p:par>
                                </p:childTnLst>
                              </p:cTn>
                            </p:par>
                            <p:par>
                              <p:cTn id="40" fill="hold">
                                <p:stCondLst>
                                  <p:cond delay="3500"/>
                                </p:stCondLst>
                                <p:childTnLst>
                                  <p:par>
                                    <p:cTn id="41" presetID="55" presetClass="entr" presetSubtype="0" fill="hold" nodeType="afterEffect">
                                      <p:stCondLst>
                                        <p:cond delay="0"/>
                                      </p:stCondLst>
                                      <p:childTnLst>
                                        <p:set>
                                          <p:cBhvr>
                                            <p:cTn id="42" dur="1" fill="hold">
                                              <p:stCondLst>
                                                <p:cond delay="0"/>
                                              </p:stCondLst>
                                            </p:cTn>
                                            <p:tgtEl>
                                              <p:spTgt spid="3"/>
                                            </p:tgtEl>
                                            <p:attrNameLst>
                                              <p:attrName>style.visibility</p:attrName>
                                            </p:attrNameLst>
                                          </p:cBhvr>
                                          <p:to>
                                            <p:strVal val="visible"/>
                                          </p:to>
                                        </p:set>
                                        <p:anim calcmode="lin" valueType="num">
                                          <p:cBhvr>
                                            <p:cTn id="43" dur="400" fill="hold"/>
                                            <p:tgtEl>
                                              <p:spTgt spid="3"/>
                                            </p:tgtEl>
                                            <p:attrNameLst>
                                              <p:attrName>ppt_w</p:attrName>
                                            </p:attrNameLst>
                                          </p:cBhvr>
                                          <p:tavLst>
                                            <p:tav tm="0">
                                              <p:val>
                                                <p:strVal val="#ppt_w*0.70"/>
                                              </p:val>
                                            </p:tav>
                                            <p:tav tm="100000">
                                              <p:val>
                                                <p:strVal val="#ppt_w"/>
                                              </p:val>
                                            </p:tav>
                                          </p:tavLst>
                                        </p:anim>
                                        <p:anim calcmode="lin" valueType="num">
                                          <p:cBhvr>
                                            <p:cTn id="44" dur="400" fill="hold"/>
                                            <p:tgtEl>
                                              <p:spTgt spid="3"/>
                                            </p:tgtEl>
                                            <p:attrNameLst>
                                              <p:attrName>ppt_h</p:attrName>
                                            </p:attrNameLst>
                                          </p:cBhvr>
                                          <p:tavLst>
                                            <p:tav tm="0">
                                              <p:val>
                                                <p:strVal val="#ppt_h"/>
                                              </p:val>
                                            </p:tav>
                                            <p:tav tm="100000">
                                              <p:val>
                                                <p:strVal val="#ppt_h"/>
                                              </p:val>
                                            </p:tav>
                                          </p:tavLst>
                                        </p:anim>
                                        <p:animEffect transition="in" filter="fade">
                                          <p:cBhvr>
                                            <p:cTn id="45" dur="400"/>
                                            <p:tgtEl>
                                              <p:spTgt spid="3"/>
                                            </p:tgtEl>
                                          </p:cBhvr>
                                        </p:animEffect>
                                      </p:childTnLst>
                                    </p:cTn>
                                  </p:par>
                                  <p:par>
                                    <p:cTn id="46" presetID="2" presetClass="entr" presetSubtype="2" fill="hold" grpId="0" nodeType="withEffect">
                                      <p:stCondLst>
                                        <p:cond delay="250"/>
                                      </p:stCondLst>
                                      <p:childTnLst>
                                        <p:set>
                                          <p:cBhvr>
                                            <p:cTn id="47" dur="1" fill="hold">
                                              <p:stCondLst>
                                                <p:cond delay="0"/>
                                              </p:stCondLst>
                                            </p:cTn>
                                            <p:tgtEl>
                                              <p:spTgt spid="285"/>
                                            </p:tgtEl>
                                            <p:attrNameLst>
                                              <p:attrName>style.visibility</p:attrName>
                                            </p:attrNameLst>
                                          </p:cBhvr>
                                          <p:to>
                                            <p:strVal val="visible"/>
                                          </p:to>
                                        </p:set>
                                        <p:anim calcmode="lin" valueType="num">
                                          <p:cBhvr additive="base">
                                            <p:cTn id="48" dur="350" fill="hold"/>
                                            <p:tgtEl>
                                              <p:spTgt spid="285"/>
                                            </p:tgtEl>
                                            <p:attrNameLst>
                                              <p:attrName>ppt_x</p:attrName>
                                            </p:attrNameLst>
                                          </p:cBhvr>
                                          <p:tavLst>
                                            <p:tav tm="0">
                                              <p:val>
                                                <p:strVal val="1+#ppt_w/2"/>
                                              </p:val>
                                            </p:tav>
                                            <p:tav tm="100000">
                                              <p:val>
                                                <p:strVal val="#ppt_x"/>
                                              </p:val>
                                            </p:tav>
                                          </p:tavLst>
                                        </p:anim>
                                        <p:anim calcmode="lin" valueType="num">
                                          <p:cBhvr additive="base">
                                            <p:cTn id="49" dur="350" fill="hold"/>
                                            <p:tgtEl>
                                              <p:spTgt spid="285"/>
                                            </p:tgtEl>
                                            <p:attrNameLst>
                                              <p:attrName>ppt_y</p:attrName>
                                            </p:attrNameLst>
                                          </p:cBhvr>
                                          <p:tavLst>
                                            <p:tav tm="0">
                                              <p:val>
                                                <p:strVal val="#ppt_y"/>
                                              </p:val>
                                            </p:tav>
                                            <p:tav tm="100000">
                                              <p:val>
                                                <p:strVal val="#ppt_y"/>
                                              </p:val>
                                            </p:tav>
                                          </p:tavLst>
                                        </p:anim>
                                      </p:childTnLst>
                                    </p:cTn>
                                  </p:par>
                                </p:childTnLst>
                              </p:cTn>
                            </p:par>
                            <p:par>
                              <p:cTn id="50" fill="hold">
                                <p:stCondLst>
                                  <p:cond delay="4000"/>
                                </p:stCondLst>
                                <p:childTnLst>
                                  <p:par>
                                    <p:cTn id="51" presetID="55" presetClass="entr" presetSubtype="0" fill="hold" nodeType="afterEffect">
                                      <p:stCondLst>
                                        <p:cond delay="0"/>
                                      </p:stCondLst>
                                      <p:childTnLst>
                                        <p:set>
                                          <p:cBhvr>
                                            <p:cTn id="52" dur="1" fill="hold">
                                              <p:stCondLst>
                                                <p:cond delay="0"/>
                                              </p:stCondLst>
                                            </p:cTn>
                                            <p:tgtEl>
                                              <p:spTgt spid="4"/>
                                            </p:tgtEl>
                                            <p:attrNameLst>
                                              <p:attrName>style.visibility</p:attrName>
                                            </p:attrNameLst>
                                          </p:cBhvr>
                                          <p:to>
                                            <p:strVal val="visible"/>
                                          </p:to>
                                        </p:set>
                                        <p:anim calcmode="lin" valueType="num">
                                          <p:cBhvr>
                                            <p:cTn id="53" dur="400" fill="hold"/>
                                            <p:tgtEl>
                                              <p:spTgt spid="4"/>
                                            </p:tgtEl>
                                            <p:attrNameLst>
                                              <p:attrName>ppt_w</p:attrName>
                                            </p:attrNameLst>
                                          </p:cBhvr>
                                          <p:tavLst>
                                            <p:tav tm="0">
                                              <p:val>
                                                <p:strVal val="#ppt_w*0.70"/>
                                              </p:val>
                                            </p:tav>
                                            <p:tav tm="100000">
                                              <p:val>
                                                <p:strVal val="#ppt_w"/>
                                              </p:val>
                                            </p:tav>
                                          </p:tavLst>
                                        </p:anim>
                                        <p:anim calcmode="lin" valueType="num">
                                          <p:cBhvr>
                                            <p:cTn id="54" dur="400" fill="hold"/>
                                            <p:tgtEl>
                                              <p:spTgt spid="4"/>
                                            </p:tgtEl>
                                            <p:attrNameLst>
                                              <p:attrName>ppt_h</p:attrName>
                                            </p:attrNameLst>
                                          </p:cBhvr>
                                          <p:tavLst>
                                            <p:tav tm="0">
                                              <p:val>
                                                <p:strVal val="#ppt_h"/>
                                              </p:val>
                                            </p:tav>
                                            <p:tav tm="100000">
                                              <p:val>
                                                <p:strVal val="#ppt_h"/>
                                              </p:val>
                                            </p:tav>
                                          </p:tavLst>
                                        </p:anim>
                                        <p:animEffect transition="in" filter="fade">
                                          <p:cBhvr>
                                            <p:cTn id="55" dur="400"/>
                                            <p:tgtEl>
                                              <p:spTgt spid="4"/>
                                            </p:tgtEl>
                                          </p:cBhvr>
                                        </p:animEffect>
                                      </p:childTnLst>
                                    </p:cTn>
                                  </p:par>
                                  <p:par>
                                    <p:cTn id="56" presetID="2" presetClass="entr" presetSubtype="2" fill="hold" grpId="0" nodeType="withEffect">
                                      <p:stCondLst>
                                        <p:cond delay="250"/>
                                      </p:stCondLst>
                                      <p:childTnLst>
                                        <p:set>
                                          <p:cBhvr>
                                            <p:cTn id="57" dur="1" fill="hold">
                                              <p:stCondLst>
                                                <p:cond delay="0"/>
                                              </p:stCondLst>
                                            </p:cTn>
                                            <p:tgtEl>
                                              <p:spTgt spid="286"/>
                                            </p:tgtEl>
                                            <p:attrNameLst>
                                              <p:attrName>style.visibility</p:attrName>
                                            </p:attrNameLst>
                                          </p:cBhvr>
                                          <p:to>
                                            <p:strVal val="visible"/>
                                          </p:to>
                                        </p:set>
                                        <p:anim calcmode="lin" valueType="num">
                                          <p:cBhvr additive="base">
                                            <p:cTn id="58" dur="350" fill="hold"/>
                                            <p:tgtEl>
                                              <p:spTgt spid="286"/>
                                            </p:tgtEl>
                                            <p:attrNameLst>
                                              <p:attrName>ppt_x</p:attrName>
                                            </p:attrNameLst>
                                          </p:cBhvr>
                                          <p:tavLst>
                                            <p:tav tm="0">
                                              <p:val>
                                                <p:strVal val="1+#ppt_w/2"/>
                                              </p:val>
                                            </p:tav>
                                            <p:tav tm="100000">
                                              <p:val>
                                                <p:strVal val="#ppt_x"/>
                                              </p:val>
                                            </p:tav>
                                          </p:tavLst>
                                        </p:anim>
                                        <p:anim calcmode="lin" valueType="num">
                                          <p:cBhvr additive="base">
                                            <p:cTn id="59" dur="350" fill="hold"/>
                                            <p:tgtEl>
                                              <p:spTgt spid="286"/>
                                            </p:tgtEl>
                                            <p:attrNameLst>
                                              <p:attrName>ppt_y</p:attrName>
                                            </p:attrNameLst>
                                          </p:cBhvr>
                                          <p:tavLst>
                                            <p:tav tm="0">
                                              <p:val>
                                                <p:strVal val="#ppt_y"/>
                                              </p:val>
                                            </p:tav>
                                            <p:tav tm="100000">
                                              <p:val>
                                                <p:strVal val="#ppt_y"/>
                                              </p:val>
                                            </p:tav>
                                          </p:tavLst>
                                        </p:anim>
                                      </p:childTnLst>
                                    </p:cTn>
                                  </p:par>
                                </p:childTnLst>
                              </p:cTn>
                            </p:par>
                            <p:par>
                              <p:cTn id="60" fill="hold">
                                <p:stCondLst>
                                  <p:cond delay="4500"/>
                                </p:stCondLst>
                                <p:childTnLst>
                                  <p:par>
                                    <p:cTn id="61" presetID="55" presetClass="entr" presetSubtype="0" fill="hold" nodeType="afterEffect">
                                      <p:stCondLst>
                                        <p:cond delay="0"/>
                                      </p:stCondLst>
                                      <p:childTnLst>
                                        <p:set>
                                          <p:cBhvr>
                                            <p:cTn id="62" dur="1" fill="hold">
                                              <p:stCondLst>
                                                <p:cond delay="0"/>
                                              </p:stCondLst>
                                            </p:cTn>
                                            <p:tgtEl>
                                              <p:spTgt spid="5"/>
                                            </p:tgtEl>
                                            <p:attrNameLst>
                                              <p:attrName>style.visibility</p:attrName>
                                            </p:attrNameLst>
                                          </p:cBhvr>
                                          <p:to>
                                            <p:strVal val="visible"/>
                                          </p:to>
                                        </p:set>
                                        <p:anim calcmode="lin" valueType="num">
                                          <p:cBhvr>
                                            <p:cTn id="63" dur="400" fill="hold"/>
                                            <p:tgtEl>
                                              <p:spTgt spid="5"/>
                                            </p:tgtEl>
                                            <p:attrNameLst>
                                              <p:attrName>ppt_w</p:attrName>
                                            </p:attrNameLst>
                                          </p:cBhvr>
                                          <p:tavLst>
                                            <p:tav tm="0">
                                              <p:val>
                                                <p:strVal val="#ppt_w*0.70"/>
                                              </p:val>
                                            </p:tav>
                                            <p:tav tm="100000">
                                              <p:val>
                                                <p:strVal val="#ppt_w"/>
                                              </p:val>
                                            </p:tav>
                                          </p:tavLst>
                                        </p:anim>
                                        <p:anim calcmode="lin" valueType="num">
                                          <p:cBhvr>
                                            <p:cTn id="64" dur="400" fill="hold"/>
                                            <p:tgtEl>
                                              <p:spTgt spid="5"/>
                                            </p:tgtEl>
                                            <p:attrNameLst>
                                              <p:attrName>ppt_h</p:attrName>
                                            </p:attrNameLst>
                                          </p:cBhvr>
                                          <p:tavLst>
                                            <p:tav tm="0">
                                              <p:val>
                                                <p:strVal val="#ppt_h"/>
                                              </p:val>
                                            </p:tav>
                                            <p:tav tm="100000">
                                              <p:val>
                                                <p:strVal val="#ppt_h"/>
                                              </p:val>
                                            </p:tav>
                                          </p:tavLst>
                                        </p:anim>
                                        <p:animEffect transition="in" filter="fade">
                                          <p:cBhvr>
                                            <p:cTn id="65" dur="400"/>
                                            <p:tgtEl>
                                              <p:spTgt spid="5"/>
                                            </p:tgtEl>
                                          </p:cBhvr>
                                        </p:animEffect>
                                      </p:childTnLst>
                                    </p:cTn>
                                  </p:par>
                                  <p:par>
                                    <p:cTn id="66" presetID="2" presetClass="entr" presetSubtype="2" fill="hold" grpId="0" nodeType="withEffect">
                                      <p:stCondLst>
                                        <p:cond delay="250"/>
                                      </p:stCondLst>
                                      <p:childTnLst>
                                        <p:set>
                                          <p:cBhvr>
                                            <p:cTn id="67" dur="1" fill="hold">
                                              <p:stCondLst>
                                                <p:cond delay="0"/>
                                              </p:stCondLst>
                                            </p:cTn>
                                            <p:tgtEl>
                                              <p:spTgt spid="287"/>
                                            </p:tgtEl>
                                            <p:attrNameLst>
                                              <p:attrName>style.visibility</p:attrName>
                                            </p:attrNameLst>
                                          </p:cBhvr>
                                          <p:to>
                                            <p:strVal val="visible"/>
                                          </p:to>
                                        </p:set>
                                        <p:anim calcmode="lin" valueType="num">
                                          <p:cBhvr additive="base">
                                            <p:cTn id="68" dur="350" fill="hold"/>
                                            <p:tgtEl>
                                              <p:spTgt spid="287"/>
                                            </p:tgtEl>
                                            <p:attrNameLst>
                                              <p:attrName>ppt_x</p:attrName>
                                            </p:attrNameLst>
                                          </p:cBhvr>
                                          <p:tavLst>
                                            <p:tav tm="0">
                                              <p:val>
                                                <p:strVal val="1+#ppt_w/2"/>
                                              </p:val>
                                            </p:tav>
                                            <p:tav tm="100000">
                                              <p:val>
                                                <p:strVal val="#ppt_x"/>
                                              </p:val>
                                            </p:tav>
                                          </p:tavLst>
                                        </p:anim>
                                        <p:anim calcmode="lin" valueType="num">
                                          <p:cBhvr additive="base">
                                            <p:cTn id="69" dur="350" fill="hold"/>
                                            <p:tgtEl>
                                              <p:spTgt spid="287"/>
                                            </p:tgtEl>
                                            <p:attrNameLst>
                                              <p:attrName>ppt_y</p:attrName>
                                            </p:attrNameLst>
                                          </p:cBhvr>
                                          <p:tavLst>
                                            <p:tav tm="0">
                                              <p:val>
                                                <p:strVal val="#ppt_y"/>
                                              </p:val>
                                            </p:tav>
                                            <p:tav tm="100000">
                                              <p:val>
                                                <p:strVal val="#ppt_y"/>
                                              </p:val>
                                            </p:tav>
                                          </p:tavLst>
                                        </p:anim>
                                      </p:childTnLst>
                                    </p:cTn>
                                  </p:par>
                                </p:childTnLst>
                              </p:cTn>
                            </p:par>
                            <p:par>
                              <p:cTn id="70" fill="hold">
                                <p:stCondLst>
                                  <p:cond delay="5000"/>
                                </p:stCondLst>
                                <p:childTnLst>
                                  <p:par>
                                    <p:cTn id="71" presetID="18" presetClass="entr" presetSubtype="3" fill="hold" nodeType="afterEffect">
                                      <p:stCondLst>
                                        <p:cond delay="0"/>
                                      </p:stCondLst>
                                      <p:childTnLst>
                                        <p:set>
                                          <p:cBhvr>
                                            <p:cTn id="72" dur="1" fill="hold">
                                              <p:stCondLst>
                                                <p:cond delay="0"/>
                                              </p:stCondLst>
                                            </p:cTn>
                                            <p:tgtEl>
                                              <p:spTgt spid="71"/>
                                            </p:tgtEl>
                                            <p:attrNameLst>
                                              <p:attrName>style.visibility</p:attrName>
                                            </p:attrNameLst>
                                          </p:cBhvr>
                                          <p:to>
                                            <p:strVal val="visible"/>
                                          </p:to>
                                        </p:set>
                                        <p:animEffect transition="in" filter="strips(upRight)">
                                          <p:cBhvr>
                                            <p:cTn id="73" dur="500"/>
                                            <p:tgtEl>
                                              <p:spTgt spid="71"/>
                                            </p:tgtEl>
                                          </p:cBhvr>
                                        </p:animEffect>
                                      </p:childTnLst>
                                    </p:cTn>
                                  </p:par>
                                </p:childTnLst>
                              </p:cTn>
                            </p:par>
                            <p:par>
                              <p:cTn id="74" fill="hold">
                                <p:stCondLst>
                                  <p:cond delay="5500"/>
                                </p:stCondLst>
                                <p:childTnLst>
                                  <p:par>
                                    <p:cTn id="75" presetID="10" presetClass="entr" presetSubtype="0" fill="hold" grpId="0" nodeType="afterEffect">
                                      <p:stCondLst>
                                        <p:cond delay="0"/>
                                      </p:stCondLst>
                                      <p:childTnLst>
                                        <p:set>
                                          <p:cBhvr>
                                            <p:cTn id="76" dur="1" fill="hold">
                                              <p:stCondLst>
                                                <p:cond delay="0"/>
                                              </p:stCondLst>
                                            </p:cTn>
                                            <p:tgtEl>
                                              <p:spTgt spid="270"/>
                                            </p:tgtEl>
                                            <p:attrNameLst>
                                              <p:attrName>style.visibility</p:attrName>
                                            </p:attrNameLst>
                                          </p:cBhvr>
                                          <p:to>
                                            <p:strVal val="visible"/>
                                          </p:to>
                                        </p:set>
                                        <p:animEffect transition="in" filter="fade">
                                          <p:cBhvr>
                                            <p:cTn id="77" dur="500"/>
                                            <p:tgtEl>
                                              <p:spTgt spid="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 grpId="0"/>
          <p:bldP spid="271" grpId="0"/>
          <p:bldP spid="285" grpId="0"/>
          <p:bldP spid="286" grpId="0"/>
          <p:bldP spid="287"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703" name="图片 10"/>
          <p:cNvPicPr>
            <a:picLocks noChangeAspect="1"/>
          </p:cNvPicPr>
          <p:nvPr/>
        </p:nvPicPr>
        <p:blipFill>
          <a:blip r:embed="rId3">
            <a:extLst>
              <a:ext uri="{28A0092B-C50C-407E-A947-70E740481C1C}">
                <a14:useLocalDpi xmlns:a14="http://schemas.microsoft.com/office/drawing/2010/main" val="0"/>
              </a:ext>
            </a:extLst>
          </a:blip>
          <a:srcRect l="3770" r="3268" b="7008"/>
          <a:stretch>
            <a:fillRect/>
          </a:stretch>
        </p:blipFill>
        <p:spPr bwMode="auto">
          <a:xfrm>
            <a:off x="1602375" y="2006280"/>
            <a:ext cx="3099983" cy="3489325"/>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grpSp>
        <p:nvGrpSpPr>
          <p:cNvPr id="29704" name="组合 11"/>
          <p:cNvGrpSpPr/>
          <p:nvPr/>
        </p:nvGrpSpPr>
        <p:grpSpPr bwMode="auto">
          <a:xfrm>
            <a:off x="5667433" y="1760215"/>
            <a:ext cx="4841245" cy="438150"/>
            <a:chOff x="5383369" y="1584101"/>
            <a:chExt cx="4842456" cy="437882"/>
          </a:xfrm>
        </p:grpSpPr>
        <p:sp>
          <p:nvSpPr>
            <p:cNvPr id="13" name="矩形 12"/>
            <p:cNvSpPr/>
            <p:nvPr/>
          </p:nvSpPr>
          <p:spPr>
            <a:xfrm>
              <a:off x="5383369" y="1584101"/>
              <a:ext cx="1919518" cy="43788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14" name="直接连接符 13"/>
            <p:cNvCxnSpPr/>
            <p:nvPr/>
          </p:nvCxnSpPr>
          <p:spPr>
            <a:xfrm>
              <a:off x="7147294" y="1993534"/>
              <a:ext cx="3078531"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grpSp>
      <p:sp>
        <p:nvSpPr>
          <p:cNvPr id="29705" name="TextBox 10"/>
          <p:cNvSpPr txBox="1">
            <a:spLocks noChangeArrowheads="1"/>
          </p:cNvSpPr>
          <p:nvPr/>
        </p:nvSpPr>
        <p:spPr bwMode="auto">
          <a:xfrm>
            <a:off x="5575370" y="2304729"/>
            <a:ext cx="4701563"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grpSp>
        <p:nvGrpSpPr>
          <p:cNvPr id="29706" name="组合 15"/>
          <p:cNvGrpSpPr/>
          <p:nvPr/>
        </p:nvGrpSpPr>
        <p:grpSpPr bwMode="auto">
          <a:xfrm>
            <a:off x="5848384" y="3593924"/>
            <a:ext cx="906345" cy="906462"/>
            <a:chOff x="7984517" y="3067117"/>
            <a:chExt cx="906265" cy="906265"/>
          </a:xfrm>
        </p:grpSpPr>
        <p:sp>
          <p:nvSpPr>
            <p:cNvPr id="17" name="椭圆 16"/>
            <p:cNvSpPr/>
            <p:nvPr/>
          </p:nvSpPr>
          <p:spPr>
            <a:xfrm>
              <a:off x="7984517" y="3067117"/>
              <a:ext cx="906265" cy="906265"/>
            </a:xfrm>
            <a:prstGeom prst="ellipse">
              <a:avLst/>
            </a:prstGeom>
            <a:noFill/>
            <a:ln w="381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8" name="文本框 17"/>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7" name="组合 18"/>
          <p:cNvGrpSpPr/>
          <p:nvPr/>
        </p:nvGrpSpPr>
        <p:grpSpPr bwMode="auto">
          <a:xfrm>
            <a:off x="7605517" y="3593924"/>
            <a:ext cx="906344" cy="906462"/>
            <a:chOff x="7984517" y="3067117"/>
            <a:chExt cx="906265" cy="906265"/>
          </a:xfrm>
        </p:grpSpPr>
        <p:sp>
          <p:nvSpPr>
            <p:cNvPr id="20" name="椭圆 19"/>
            <p:cNvSpPr/>
            <p:nvPr/>
          </p:nvSpPr>
          <p:spPr>
            <a:xfrm>
              <a:off x="7984517" y="3067117"/>
              <a:ext cx="906265" cy="90626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6" name="文本框 20"/>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8" name="组合 21"/>
          <p:cNvGrpSpPr/>
          <p:nvPr/>
        </p:nvGrpSpPr>
        <p:grpSpPr bwMode="auto">
          <a:xfrm>
            <a:off x="9362652" y="3593924"/>
            <a:ext cx="906345" cy="906462"/>
            <a:chOff x="7984517" y="3067117"/>
            <a:chExt cx="906265" cy="906265"/>
          </a:xfrm>
        </p:grpSpPr>
        <p:sp>
          <p:nvSpPr>
            <p:cNvPr id="23" name="椭圆 22"/>
            <p:cNvSpPr/>
            <p:nvPr/>
          </p:nvSpPr>
          <p:spPr>
            <a:xfrm>
              <a:off x="7984517" y="3067117"/>
              <a:ext cx="906265" cy="906265"/>
            </a:xfrm>
            <a:prstGeom prst="ellipse">
              <a:avLst/>
            </a:pr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chemeClr val="tx1">
                    <a:lumMod val="50000"/>
                    <a:lumOff val="50000"/>
                  </a:schemeClr>
                </a:solidFill>
                <a:cs typeface="+mn-ea"/>
              </a:endParaRPr>
            </a:p>
          </p:txBody>
        </p:sp>
        <p:sp>
          <p:nvSpPr>
            <p:cNvPr id="29714" name="文本框 23"/>
            <p:cNvSpPr txBox="1">
              <a:spLocks noChangeArrowheads="1"/>
            </p:cNvSpPr>
            <p:nvPr/>
          </p:nvSpPr>
          <p:spPr bwMode="auto">
            <a:xfrm>
              <a:off x="8102991" y="3334043"/>
              <a:ext cx="78779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文本</a:t>
              </a:r>
            </a:p>
          </p:txBody>
        </p:sp>
      </p:grpSp>
      <p:grpSp>
        <p:nvGrpSpPr>
          <p:cNvPr id="29709" name="组合 24"/>
          <p:cNvGrpSpPr/>
          <p:nvPr/>
        </p:nvGrpSpPr>
        <p:grpSpPr bwMode="auto">
          <a:xfrm>
            <a:off x="5675370" y="4640086"/>
            <a:ext cx="4841245" cy="438150"/>
            <a:chOff x="5383369" y="1584101"/>
            <a:chExt cx="4842456" cy="437882"/>
          </a:xfrm>
        </p:grpSpPr>
        <p:sp>
          <p:nvSpPr>
            <p:cNvPr id="26" name="矩形 25"/>
            <p:cNvSpPr/>
            <p:nvPr/>
          </p:nvSpPr>
          <p:spPr>
            <a:xfrm>
              <a:off x="5383369" y="1584101"/>
              <a:ext cx="1919517" cy="4378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zh-CN" altLang="en-US" b="1" dirty="0">
                  <a:latin typeface="+mn-ea"/>
                  <a:cs typeface="+mn-ea"/>
                </a:rPr>
                <a:t>点击添加文字</a:t>
              </a:r>
            </a:p>
          </p:txBody>
        </p:sp>
        <p:cxnSp>
          <p:nvCxnSpPr>
            <p:cNvPr id="27" name="直接连接符 26"/>
            <p:cNvCxnSpPr/>
            <p:nvPr/>
          </p:nvCxnSpPr>
          <p:spPr>
            <a:xfrm>
              <a:off x="7147293" y="2009291"/>
              <a:ext cx="3078532" cy="0"/>
            </a:xfrm>
            <a:prstGeom prst="line">
              <a:avLst/>
            </a:prstGeom>
            <a:ln>
              <a:solidFill>
                <a:schemeClr val="accent1"/>
              </a:solidFill>
            </a:ln>
          </p:spPr>
          <p:style>
            <a:lnRef idx="1">
              <a:schemeClr val="accent1"/>
            </a:lnRef>
            <a:fillRef idx="0">
              <a:schemeClr val="accent1"/>
            </a:fillRef>
            <a:effectRef idx="0">
              <a:schemeClr val="accent1"/>
            </a:effectRef>
            <a:fontRef idx="minor">
              <a:schemeClr val="tx1"/>
            </a:fontRef>
          </p:style>
        </p:cxnSp>
      </p:grpSp>
      <p:sp>
        <p:nvSpPr>
          <p:cNvPr id="29710" name="TextBox 10"/>
          <p:cNvSpPr txBox="1">
            <a:spLocks noChangeArrowheads="1"/>
          </p:cNvSpPr>
          <p:nvPr/>
        </p:nvSpPr>
        <p:spPr bwMode="auto">
          <a:xfrm>
            <a:off x="5581719" y="5184600"/>
            <a:ext cx="4703151" cy="17727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文字内容需概括精炼，建议与标题相关并符合整体语言风格，语言描述尽量简洁生动。文字内容需概括精炼，建议与标题相关并符合整体语言风格，语言描述尽量简洁生动。</a:t>
            </a:r>
            <a:endParaRPr lang="en-US" altLang="zh-CN" dirty="0"/>
          </a:p>
          <a:p>
            <a:endParaRPr lang="en-US" altLang="zh-CN" dirty="0"/>
          </a:p>
          <a:p>
            <a:endParaRPr lang="en-US" altLang="zh-CN" dirty="0"/>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9703"/>
                                        </p:tgtEl>
                                        <p:attrNameLst>
                                          <p:attrName>style.visibility</p:attrName>
                                        </p:attrNameLst>
                                      </p:cBhvr>
                                      <p:to>
                                        <p:strVal val="visible"/>
                                      </p:to>
                                    </p:set>
                                    <p:animEffect transition="in" filter="fade">
                                      <p:cBhvr>
                                        <p:cTn id="7" dur="1000"/>
                                        <p:tgtEl>
                                          <p:spTgt spid="29703"/>
                                        </p:tgtEl>
                                      </p:cBhvr>
                                    </p:animEffect>
                                    <p:anim calcmode="lin" valueType="num">
                                      <p:cBhvr>
                                        <p:cTn id="8" dur="1000" fill="hold"/>
                                        <p:tgtEl>
                                          <p:spTgt spid="29703"/>
                                        </p:tgtEl>
                                        <p:attrNameLst>
                                          <p:attrName>ppt_x</p:attrName>
                                        </p:attrNameLst>
                                      </p:cBhvr>
                                      <p:tavLst>
                                        <p:tav tm="0">
                                          <p:val>
                                            <p:strVal val="#ppt_x"/>
                                          </p:val>
                                        </p:tav>
                                        <p:tav tm="100000">
                                          <p:val>
                                            <p:strVal val="#ppt_x"/>
                                          </p:val>
                                        </p:tav>
                                      </p:tavLst>
                                    </p:anim>
                                    <p:anim calcmode="lin" valueType="num">
                                      <p:cBhvr>
                                        <p:cTn id="9" dur="1000" fill="hold"/>
                                        <p:tgtEl>
                                          <p:spTgt spid="29703"/>
                                        </p:tgtEl>
                                        <p:attrNameLst>
                                          <p:attrName>ppt_y</p:attrName>
                                        </p:attrNameLst>
                                      </p:cBhvr>
                                      <p:tavLst>
                                        <p:tav tm="0">
                                          <p:val>
                                            <p:strVal val="#ppt_y+.1"/>
                                          </p:val>
                                        </p:tav>
                                        <p:tav tm="100000">
                                          <p:val>
                                            <p:strVal val="#ppt_y"/>
                                          </p:val>
                                        </p:tav>
                                      </p:tavLst>
                                    </p:anim>
                                  </p:childTnLst>
                                </p:cTn>
                              </p:par>
                              <p:par>
                                <p:cTn id="10" presetID="22" presetClass="entr" presetSubtype="8" fill="hold" nodeType="withEffect">
                                  <p:stCondLst>
                                    <p:cond delay="300"/>
                                  </p:stCondLst>
                                  <p:childTnLst>
                                    <p:set>
                                      <p:cBhvr>
                                        <p:cTn id="11" dur="1" fill="hold">
                                          <p:stCondLst>
                                            <p:cond delay="0"/>
                                          </p:stCondLst>
                                        </p:cTn>
                                        <p:tgtEl>
                                          <p:spTgt spid="29704"/>
                                        </p:tgtEl>
                                        <p:attrNameLst>
                                          <p:attrName>style.visibility</p:attrName>
                                        </p:attrNameLst>
                                      </p:cBhvr>
                                      <p:to>
                                        <p:strVal val="visible"/>
                                      </p:to>
                                    </p:set>
                                    <p:animEffect transition="in" filter="wipe(left)">
                                      <p:cBhvr>
                                        <p:cTn id="12" dur="500"/>
                                        <p:tgtEl>
                                          <p:spTgt spid="29704"/>
                                        </p:tgtEl>
                                      </p:cBhvr>
                                    </p:animEffect>
                                  </p:childTnLst>
                                </p:cTn>
                              </p:par>
                              <p:par>
                                <p:cTn id="13" presetID="42" presetClass="entr" presetSubtype="0" fill="hold" grpId="0" nodeType="withEffect">
                                  <p:stCondLst>
                                    <p:cond delay="600"/>
                                  </p:stCondLst>
                                  <p:childTnLst>
                                    <p:set>
                                      <p:cBhvr>
                                        <p:cTn id="14" dur="1" fill="hold">
                                          <p:stCondLst>
                                            <p:cond delay="0"/>
                                          </p:stCondLst>
                                        </p:cTn>
                                        <p:tgtEl>
                                          <p:spTgt spid="29705"/>
                                        </p:tgtEl>
                                        <p:attrNameLst>
                                          <p:attrName>style.visibility</p:attrName>
                                        </p:attrNameLst>
                                      </p:cBhvr>
                                      <p:to>
                                        <p:strVal val="visible"/>
                                      </p:to>
                                    </p:set>
                                    <p:animEffect transition="in" filter="fade">
                                      <p:cBhvr>
                                        <p:cTn id="15" dur="1000"/>
                                        <p:tgtEl>
                                          <p:spTgt spid="29705"/>
                                        </p:tgtEl>
                                      </p:cBhvr>
                                    </p:animEffect>
                                    <p:anim calcmode="lin" valueType="num">
                                      <p:cBhvr>
                                        <p:cTn id="16" dur="1000" fill="hold"/>
                                        <p:tgtEl>
                                          <p:spTgt spid="29705"/>
                                        </p:tgtEl>
                                        <p:attrNameLst>
                                          <p:attrName>ppt_x</p:attrName>
                                        </p:attrNameLst>
                                      </p:cBhvr>
                                      <p:tavLst>
                                        <p:tav tm="0">
                                          <p:val>
                                            <p:strVal val="#ppt_x"/>
                                          </p:val>
                                        </p:tav>
                                        <p:tav tm="100000">
                                          <p:val>
                                            <p:strVal val="#ppt_x"/>
                                          </p:val>
                                        </p:tav>
                                      </p:tavLst>
                                    </p:anim>
                                    <p:anim calcmode="lin" valueType="num">
                                      <p:cBhvr>
                                        <p:cTn id="17" dur="1000" fill="hold"/>
                                        <p:tgtEl>
                                          <p:spTgt spid="29705"/>
                                        </p:tgtEl>
                                        <p:attrNameLst>
                                          <p:attrName>ppt_y</p:attrName>
                                        </p:attrNameLst>
                                      </p:cBhvr>
                                      <p:tavLst>
                                        <p:tav tm="0">
                                          <p:val>
                                            <p:strVal val="#ppt_y+.1"/>
                                          </p:val>
                                        </p:tav>
                                        <p:tav tm="100000">
                                          <p:val>
                                            <p:strVal val="#ppt_y"/>
                                          </p:val>
                                        </p:tav>
                                      </p:tavLst>
                                    </p:anim>
                                  </p:childTnLst>
                                </p:cTn>
                              </p:par>
                              <p:par>
                                <p:cTn id="18" presetID="53" presetClass="entr" presetSubtype="16" fill="hold" nodeType="withEffect">
                                  <p:stCondLst>
                                    <p:cond delay="900"/>
                                  </p:stCondLst>
                                  <p:childTnLst>
                                    <p:set>
                                      <p:cBhvr>
                                        <p:cTn id="19" dur="1" fill="hold">
                                          <p:stCondLst>
                                            <p:cond delay="0"/>
                                          </p:stCondLst>
                                        </p:cTn>
                                        <p:tgtEl>
                                          <p:spTgt spid="29706"/>
                                        </p:tgtEl>
                                        <p:attrNameLst>
                                          <p:attrName>style.visibility</p:attrName>
                                        </p:attrNameLst>
                                      </p:cBhvr>
                                      <p:to>
                                        <p:strVal val="visible"/>
                                      </p:to>
                                    </p:set>
                                    <p:anim calcmode="lin" valueType="num">
                                      <p:cBhvr>
                                        <p:cTn id="20" dur="500" fill="hold"/>
                                        <p:tgtEl>
                                          <p:spTgt spid="29706"/>
                                        </p:tgtEl>
                                        <p:attrNameLst>
                                          <p:attrName>ppt_w</p:attrName>
                                        </p:attrNameLst>
                                      </p:cBhvr>
                                      <p:tavLst>
                                        <p:tav tm="0">
                                          <p:val>
                                            <p:fltVal val="0"/>
                                          </p:val>
                                        </p:tav>
                                        <p:tav tm="100000">
                                          <p:val>
                                            <p:strVal val="#ppt_w"/>
                                          </p:val>
                                        </p:tav>
                                      </p:tavLst>
                                    </p:anim>
                                    <p:anim calcmode="lin" valueType="num">
                                      <p:cBhvr>
                                        <p:cTn id="21" dur="500" fill="hold"/>
                                        <p:tgtEl>
                                          <p:spTgt spid="29706"/>
                                        </p:tgtEl>
                                        <p:attrNameLst>
                                          <p:attrName>ppt_h</p:attrName>
                                        </p:attrNameLst>
                                      </p:cBhvr>
                                      <p:tavLst>
                                        <p:tav tm="0">
                                          <p:val>
                                            <p:fltVal val="0"/>
                                          </p:val>
                                        </p:tav>
                                        <p:tav tm="100000">
                                          <p:val>
                                            <p:strVal val="#ppt_h"/>
                                          </p:val>
                                        </p:tav>
                                      </p:tavLst>
                                    </p:anim>
                                    <p:animEffect transition="in" filter="fade">
                                      <p:cBhvr>
                                        <p:cTn id="22" dur="500"/>
                                        <p:tgtEl>
                                          <p:spTgt spid="29706"/>
                                        </p:tgtEl>
                                      </p:cBhvr>
                                    </p:animEffect>
                                  </p:childTnLst>
                                </p:cTn>
                              </p:par>
                              <p:par>
                                <p:cTn id="23" presetID="53" presetClass="entr" presetSubtype="16" fill="hold" nodeType="withEffect">
                                  <p:stCondLst>
                                    <p:cond delay="1200"/>
                                  </p:stCondLst>
                                  <p:childTnLst>
                                    <p:set>
                                      <p:cBhvr>
                                        <p:cTn id="24" dur="1" fill="hold">
                                          <p:stCondLst>
                                            <p:cond delay="0"/>
                                          </p:stCondLst>
                                        </p:cTn>
                                        <p:tgtEl>
                                          <p:spTgt spid="29707"/>
                                        </p:tgtEl>
                                        <p:attrNameLst>
                                          <p:attrName>style.visibility</p:attrName>
                                        </p:attrNameLst>
                                      </p:cBhvr>
                                      <p:to>
                                        <p:strVal val="visible"/>
                                      </p:to>
                                    </p:set>
                                    <p:anim calcmode="lin" valueType="num">
                                      <p:cBhvr>
                                        <p:cTn id="25" dur="500" fill="hold"/>
                                        <p:tgtEl>
                                          <p:spTgt spid="29707"/>
                                        </p:tgtEl>
                                        <p:attrNameLst>
                                          <p:attrName>ppt_w</p:attrName>
                                        </p:attrNameLst>
                                      </p:cBhvr>
                                      <p:tavLst>
                                        <p:tav tm="0">
                                          <p:val>
                                            <p:fltVal val="0"/>
                                          </p:val>
                                        </p:tav>
                                        <p:tav tm="100000">
                                          <p:val>
                                            <p:strVal val="#ppt_w"/>
                                          </p:val>
                                        </p:tav>
                                      </p:tavLst>
                                    </p:anim>
                                    <p:anim calcmode="lin" valueType="num">
                                      <p:cBhvr>
                                        <p:cTn id="26" dur="500" fill="hold"/>
                                        <p:tgtEl>
                                          <p:spTgt spid="29707"/>
                                        </p:tgtEl>
                                        <p:attrNameLst>
                                          <p:attrName>ppt_h</p:attrName>
                                        </p:attrNameLst>
                                      </p:cBhvr>
                                      <p:tavLst>
                                        <p:tav tm="0">
                                          <p:val>
                                            <p:fltVal val="0"/>
                                          </p:val>
                                        </p:tav>
                                        <p:tav tm="100000">
                                          <p:val>
                                            <p:strVal val="#ppt_h"/>
                                          </p:val>
                                        </p:tav>
                                      </p:tavLst>
                                    </p:anim>
                                    <p:animEffect transition="in" filter="fade">
                                      <p:cBhvr>
                                        <p:cTn id="27" dur="500"/>
                                        <p:tgtEl>
                                          <p:spTgt spid="29707"/>
                                        </p:tgtEl>
                                      </p:cBhvr>
                                    </p:animEffect>
                                  </p:childTnLst>
                                </p:cTn>
                              </p:par>
                              <p:par>
                                <p:cTn id="28" presetID="53" presetClass="entr" presetSubtype="16" fill="hold" nodeType="withEffect">
                                  <p:stCondLst>
                                    <p:cond delay="1500"/>
                                  </p:stCondLst>
                                  <p:childTnLst>
                                    <p:set>
                                      <p:cBhvr>
                                        <p:cTn id="29" dur="1" fill="hold">
                                          <p:stCondLst>
                                            <p:cond delay="0"/>
                                          </p:stCondLst>
                                        </p:cTn>
                                        <p:tgtEl>
                                          <p:spTgt spid="29708"/>
                                        </p:tgtEl>
                                        <p:attrNameLst>
                                          <p:attrName>style.visibility</p:attrName>
                                        </p:attrNameLst>
                                      </p:cBhvr>
                                      <p:to>
                                        <p:strVal val="visible"/>
                                      </p:to>
                                    </p:set>
                                    <p:anim calcmode="lin" valueType="num">
                                      <p:cBhvr>
                                        <p:cTn id="30" dur="500" fill="hold"/>
                                        <p:tgtEl>
                                          <p:spTgt spid="29708"/>
                                        </p:tgtEl>
                                        <p:attrNameLst>
                                          <p:attrName>ppt_w</p:attrName>
                                        </p:attrNameLst>
                                      </p:cBhvr>
                                      <p:tavLst>
                                        <p:tav tm="0">
                                          <p:val>
                                            <p:fltVal val="0"/>
                                          </p:val>
                                        </p:tav>
                                        <p:tav tm="100000">
                                          <p:val>
                                            <p:strVal val="#ppt_w"/>
                                          </p:val>
                                        </p:tav>
                                      </p:tavLst>
                                    </p:anim>
                                    <p:anim calcmode="lin" valueType="num">
                                      <p:cBhvr>
                                        <p:cTn id="31" dur="500" fill="hold"/>
                                        <p:tgtEl>
                                          <p:spTgt spid="29708"/>
                                        </p:tgtEl>
                                        <p:attrNameLst>
                                          <p:attrName>ppt_h</p:attrName>
                                        </p:attrNameLst>
                                      </p:cBhvr>
                                      <p:tavLst>
                                        <p:tav tm="0">
                                          <p:val>
                                            <p:fltVal val="0"/>
                                          </p:val>
                                        </p:tav>
                                        <p:tav tm="100000">
                                          <p:val>
                                            <p:strVal val="#ppt_h"/>
                                          </p:val>
                                        </p:tav>
                                      </p:tavLst>
                                    </p:anim>
                                    <p:animEffect transition="in" filter="fade">
                                      <p:cBhvr>
                                        <p:cTn id="32" dur="500"/>
                                        <p:tgtEl>
                                          <p:spTgt spid="29708"/>
                                        </p:tgtEl>
                                      </p:cBhvr>
                                    </p:animEffect>
                                  </p:childTnLst>
                                </p:cTn>
                              </p:par>
                              <p:par>
                                <p:cTn id="33" presetID="22" presetClass="entr" presetSubtype="8" fill="hold" nodeType="withEffect">
                                  <p:stCondLst>
                                    <p:cond delay="1800"/>
                                  </p:stCondLst>
                                  <p:childTnLst>
                                    <p:set>
                                      <p:cBhvr>
                                        <p:cTn id="34" dur="1" fill="hold">
                                          <p:stCondLst>
                                            <p:cond delay="0"/>
                                          </p:stCondLst>
                                        </p:cTn>
                                        <p:tgtEl>
                                          <p:spTgt spid="29709"/>
                                        </p:tgtEl>
                                        <p:attrNameLst>
                                          <p:attrName>style.visibility</p:attrName>
                                        </p:attrNameLst>
                                      </p:cBhvr>
                                      <p:to>
                                        <p:strVal val="visible"/>
                                      </p:to>
                                    </p:set>
                                    <p:animEffect transition="in" filter="wipe(left)">
                                      <p:cBhvr>
                                        <p:cTn id="35" dur="500"/>
                                        <p:tgtEl>
                                          <p:spTgt spid="29709"/>
                                        </p:tgtEl>
                                      </p:cBhvr>
                                    </p:animEffect>
                                  </p:childTnLst>
                                </p:cTn>
                              </p:par>
                              <p:par>
                                <p:cTn id="36" presetID="42" presetClass="entr" presetSubtype="0" fill="hold" grpId="0" nodeType="withEffect">
                                  <p:stCondLst>
                                    <p:cond delay="2100"/>
                                  </p:stCondLst>
                                  <p:childTnLst>
                                    <p:set>
                                      <p:cBhvr>
                                        <p:cTn id="37" dur="1" fill="hold">
                                          <p:stCondLst>
                                            <p:cond delay="0"/>
                                          </p:stCondLst>
                                        </p:cTn>
                                        <p:tgtEl>
                                          <p:spTgt spid="29710"/>
                                        </p:tgtEl>
                                        <p:attrNameLst>
                                          <p:attrName>style.visibility</p:attrName>
                                        </p:attrNameLst>
                                      </p:cBhvr>
                                      <p:to>
                                        <p:strVal val="visible"/>
                                      </p:to>
                                    </p:set>
                                    <p:animEffect transition="in" filter="fade">
                                      <p:cBhvr>
                                        <p:cTn id="38" dur="1000"/>
                                        <p:tgtEl>
                                          <p:spTgt spid="29710"/>
                                        </p:tgtEl>
                                      </p:cBhvr>
                                    </p:animEffect>
                                    <p:anim calcmode="lin" valueType="num">
                                      <p:cBhvr>
                                        <p:cTn id="39" dur="1000" fill="hold"/>
                                        <p:tgtEl>
                                          <p:spTgt spid="29710"/>
                                        </p:tgtEl>
                                        <p:attrNameLst>
                                          <p:attrName>ppt_x</p:attrName>
                                        </p:attrNameLst>
                                      </p:cBhvr>
                                      <p:tavLst>
                                        <p:tav tm="0">
                                          <p:val>
                                            <p:strVal val="#ppt_x"/>
                                          </p:val>
                                        </p:tav>
                                        <p:tav tm="100000">
                                          <p:val>
                                            <p:strVal val="#ppt_x"/>
                                          </p:val>
                                        </p:tav>
                                      </p:tavLst>
                                    </p:anim>
                                    <p:anim calcmode="lin" valueType="num">
                                      <p:cBhvr>
                                        <p:cTn id="40" dur="1000" fill="hold"/>
                                        <p:tgtEl>
                                          <p:spTgt spid="297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705" grpId="0"/>
      <p:bldP spid="29710"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nvPicPr>
        <p:blipFill>
          <a:blip r:embed="rId3"/>
          <a:srcRect l="17711" t="10290" r="21145" b="7955"/>
          <a:stretch>
            <a:fillRect/>
          </a:stretch>
        </p:blipFill>
        <p:spPr>
          <a:xfrm rot="5400000">
            <a:off x="2619375" y="-2714625"/>
            <a:ext cx="6867525" cy="12277090"/>
          </a:xfrm>
          <a:prstGeom prst="rect">
            <a:avLst/>
          </a:prstGeom>
        </p:spPr>
      </p:pic>
      <p:sp>
        <p:nvSpPr>
          <p:cNvPr id="8" name="Rectangle 39"/>
          <p:cNvSpPr>
            <a:spLocks noChangeArrowheads="1"/>
          </p:cNvSpPr>
          <p:nvPr/>
        </p:nvSpPr>
        <p:spPr bwMode="auto">
          <a:xfrm>
            <a:off x="4426507" y="3106011"/>
            <a:ext cx="33775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accent1"/>
                </a:solidFill>
                <a:latin typeface="张海山锐线体简" panose="02000000000000000000" pitchFamily="2" charset="-122"/>
                <a:ea typeface="张海山锐线体简" panose="02000000000000000000" pitchFamily="2" charset="-122"/>
              </a:rPr>
              <a:t>成果展示及不足</a:t>
            </a:r>
            <a:endParaRPr lang="en-US" altLang="zh-CN" sz="3200" b="1" dirty="0">
              <a:solidFill>
                <a:schemeClr val="accent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prstClr val="black">
                    <a:lumMod val="50000"/>
                    <a:lumOff val="50000"/>
                  </a:prstClr>
                </a:solidFill>
                <a:latin typeface="+mj-ea"/>
              </a:rPr>
              <a:t>点击添加文字说明或复制文本黏贴自此内容要言简意赅点击添加文字说明或复制文本黏贴自此内容要言简意赅</a:t>
            </a:r>
          </a:p>
          <a:p>
            <a:pPr algn="ctr">
              <a:lnSpc>
                <a:spcPct val="150000"/>
              </a:lnSpc>
            </a:pPr>
            <a:endParaRPr lang="zh-CN" altLang="en-US" sz="1200" dirty="0">
              <a:solidFill>
                <a:prstClr val="black">
                  <a:lumMod val="50000"/>
                  <a:lumOff val="50000"/>
                </a:prstClr>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rgbClr val="537ABD"/>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2398" y="272092"/>
              <a:ext cx="367401" cy="321108"/>
            </a:xfrm>
            <a:prstGeom prst="rect">
              <a:avLst/>
            </a:prstGeom>
          </p:spPr>
          <p:txBody>
            <a:bodyPr wrap="none">
              <a:spAutoFit/>
            </a:bodyPr>
            <a:lstStyle/>
            <a:p>
              <a:pPr algn="ctr"/>
              <a:r>
                <a:rPr lang="en-US" altLang="zh-CN" sz="4400" b="1" dirty="0">
                  <a:solidFill>
                    <a:prstClr val="white"/>
                  </a:solidFill>
                  <a:latin typeface="微软雅黑" panose="020B0503020204020204" pitchFamily="34" charset="-122"/>
                  <a:ea typeface="微软雅黑" panose="020B0503020204020204" pitchFamily="34" charset="-122"/>
                </a:rPr>
                <a:t>03</a:t>
              </a:r>
              <a:endParaRPr lang="zh-CN" altLang="en-US" sz="44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Group 60"/>
          <p:cNvGrpSpPr/>
          <p:nvPr/>
        </p:nvGrpSpPr>
        <p:grpSpPr>
          <a:xfrm>
            <a:off x="8637595" y="2670950"/>
            <a:ext cx="2557370" cy="3642617"/>
            <a:chOff x="6478443" y="1016361"/>
            <a:chExt cx="1918277" cy="2731963"/>
          </a:xfrm>
        </p:grpSpPr>
        <p:sp>
          <p:nvSpPr>
            <p:cNvPr id="49" name="Rounded Rectangle 53"/>
            <p:cNvSpPr/>
            <p:nvPr/>
          </p:nvSpPr>
          <p:spPr>
            <a:xfrm>
              <a:off x="6478443"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56" name="Oval 37"/>
            <p:cNvSpPr/>
            <p:nvPr/>
          </p:nvSpPr>
          <p:spPr>
            <a:xfrm>
              <a:off x="6911081" y="1319774"/>
              <a:ext cx="1053000" cy="1053000"/>
            </a:xfrm>
            <a:prstGeom prst="ellipse">
              <a:avLst/>
            </a:prstGeom>
            <a:blipFill>
              <a:blip r:embed="rId3"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2"/>
                </a:solidFill>
                <a:latin typeface="FontAwesome" pitchFamily="2" charset="0"/>
              </a:endParaRPr>
            </a:p>
          </p:txBody>
        </p:sp>
      </p:grpSp>
      <p:grpSp>
        <p:nvGrpSpPr>
          <p:cNvPr id="57" name="Group 59"/>
          <p:cNvGrpSpPr/>
          <p:nvPr/>
        </p:nvGrpSpPr>
        <p:grpSpPr>
          <a:xfrm>
            <a:off x="6087470" y="2670950"/>
            <a:ext cx="2864567" cy="3642617"/>
            <a:chOff x="4565600" y="1016361"/>
            <a:chExt cx="2148705" cy="2731963"/>
          </a:xfrm>
        </p:grpSpPr>
        <p:grpSp>
          <p:nvGrpSpPr>
            <p:cNvPr id="58" name="Group 56"/>
            <p:cNvGrpSpPr/>
            <p:nvPr/>
          </p:nvGrpSpPr>
          <p:grpSpPr>
            <a:xfrm>
              <a:off x="4565600" y="1016361"/>
              <a:ext cx="2148705" cy="2731963"/>
              <a:chOff x="4565600" y="1016361"/>
              <a:chExt cx="2148705" cy="2731963"/>
            </a:xfrm>
          </p:grpSpPr>
          <p:sp>
            <p:nvSpPr>
              <p:cNvPr id="64" name="Rounded Rectangle 51"/>
              <p:cNvSpPr/>
              <p:nvPr/>
            </p:nvSpPr>
            <p:spPr>
              <a:xfrm>
                <a:off x="4565600"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65" name="Isosceles Triangle 47"/>
              <p:cNvSpPr/>
              <p:nvPr/>
            </p:nvSpPr>
            <p:spPr>
              <a:xfrm rot="5400000">
                <a:off x="6351188"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63" name="Oval 43"/>
            <p:cNvSpPr/>
            <p:nvPr/>
          </p:nvSpPr>
          <p:spPr>
            <a:xfrm>
              <a:off x="4998238" y="1319774"/>
              <a:ext cx="1053000" cy="1053000"/>
            </a:xfrm>
            <a:prstGeom prst="ellipse">
              <a:avLst/>
            </a:prstGeom>
            <a:blipFill>
              <a:blip r:embed="rId4"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accent3"/>
                </a:solidFill>
                <a:latin typeface="FontAwesome" pitchFamily="2" charset="0"/>
              </a:endParaRPr>
            </a:p>
          </p:txBody>
        </p:sp>
      </p:grpSp>
      <p:cxnSp>
        <p:nvCxnSpPr>
          <p:cNvPr id="68" name="Straight Connector 25"/>
          <p:cNvCxnSpPr/>
          <p:nvPr/>
        </p:nvCxnSpPr>
        <p:spPr>
          <a:xfrm>
            <a:off x="1043633" y="2514191"/>
            <a:ext cx="10104736" cy="0"/>
          </a:xfrm>
          <a:prstGeom prst="line">
            <a:avLst/>
          </a:prstGeom>
          <a:ln w="19050">
            <a:solidFill>
              <a:schemeClr val="bg1">
                <a:lumMod val="50000"/>
              </a:schemeClr>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grpSp>
        <p:nvGrpSpPr>
          <p:cNvPr id="69" name="Group 58"/>
          <p:cNvGrpSpPr/>
          <p:nvPr/>
        </p:nvGrpSpPr>
        <p:grpSpPr>
          <a:xfrm>
            <a:off x="3537720" y="2670950"/>
            <a:ext cx="2864567" cy="3642617"/>
            <a:chOff x="2653038" y="1016361"/>
            <a:chExt cx="2148705" cy="2731963"/>
          </a:xfrm>
        </p:grpSpPr>
        <p:grpSp>
          <p:nvGrpSpPr>
            <p:cNvPr id="70" name="Group 55"/>
            <p:cNvGrpSpPr/>
            <p:nvPr/>
          </p:nvGrpSpPr>
          <p:grpSpPr>
            <a:xfrm>
              <a:off x="2653038" y="1016361"/>
              <a:ext cx="2148705" cy="2731963"/>
              <a:chOff x="2653038" y="1016361"/>
              <a:chExt cx="2148705" cy="2731963"/>
            </a:xfrm>
          </p:grpSpPr>
          <p:sp>
            <p:nvSpPr>
              <p:cNvPr id="78" name="Rounded Rectangle 50"/>
              <p:cNvSpPr/>
              <p:nvPr/>
            </p:nvSpPr>
            <p:spPr>
              <a:xfrm>
                <a:off x="2653038" y="1016361"/>
                <a:ext cx="1918277" cy="2731963"/>
              </a:xfrm>
              <a:prstGeom prst="roundRect">
                <a:avLst>
                  <a:gd name="adj" fmla="val 1120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79" name="Isosceles Triangle 46"/>
              <p:cNvSpPr/>
              <p:nvPr/>
            </p:nvSpPr>
            <p:spPr>
              <a:xfrm rot="5400000">
                <a:off x="4438626" y="2267128"/>
                <a:ext cx="495806" cy="230428"/>
              </a:xfrm>
              <a:prstGeom prst="triangle">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76" name="Oval 33"/>
            <p:cNvSpPr/>
            <p:nvPr/>
          </p:nvSpPr>
          <p:spPr>
            <a:xfrm>
              <a:off x="3085676" y="1319774"/>
              <a:ext cx="1053000" cy="1053000"/>
            </a:xfrm>
            <a:prstGeom prst="ellipse">
              <a:avLst/>
            </a:prstGeom>
            <a:blipFill>
              <a:blip r:embed="rId5"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2"/>
                </a:solidFill>
                <a:latin typeface="FontAwesome" pitchFamily="2" charset="0"/>
              </a:endParaRPr>
            </a:p>
          </p:txBody>
        </p:sp>
      </p:grpSp>
      <p:grpSp>
        <p:nvGrpSpPr>
          <p:cNvPr id="80" name="Group 57"/>
          <p:cNvGrpSpPr/>
          <p:nvPr/>
        </p:nvGrpSpPr>
        <p:grpSpPr>
          <a:xfrm>
            <a:off x="989150" y="2670950"/>
            <a:ext cx="2864568" cy="3642617"/>
            <a:chOff x="741363" y="1016361"/>
            <a:chExt cx="2148706" cy="2731963"/>
          </a:xfrm>
        </p:grpSpPr>
        <p:grpSp>
          <p:nvGrpSpPr>
            <p:cNvPr id="81" name="Group 54"/>
            <p:cNvGrpSpPr/>
            <p:nvPr/>
          </p:nvGrpSpPr>
          <p:grpSpPr>
            <a:xfrm>
              <a:off x="741363" y="1016361"/>
              <a:ext cx="2148706" cy="2731963"/>
              <a:chOff x="741363" y="1016361"/>
              <a:chExt cx="2148706" cy="2731963"/>
            </a:xfrm>
          </p:grpSpPr>
          <p:sp>
            <p:nvSpPr>
              <p:cNvPr id="85" name="Rounded Rectangle 49"/>
              <p:cNvSpPr/>
              <p:nvPr/>
            </p:nvSpPr>
            <p:spPr>
              <a:xfrm>
                <a:off x="741363" y="1016361"/>
                <a:ext cx="1918277" cy="2731963"/>
              </a:xfrm>
              <a:prstGeom prst="roundRect">
                <a:avLst>
                  <a:gd name="adj" fmla="val 1120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86" name="Isosceles Triangle 45"/>
              <p:cNvSpPr/>
              <p:nvPr/>
            </p:nvSpPr>
            <p:spPr>
              <a:xfrm rot="5400000">
                <a:off x="2526952" y="2267128"/>
                <a:ext cx="495806" cy="230428"/>
              </a:xfrm>
              <a:prstGeom prst="triangle">
                <a:avLst>
                  <a:gd name="adj"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grpSp>
        <p:sp>
          <p:nvSpPr>
            <p:cNvPr id="84" name="Oval 40"/>
            <p:cNvSpPr/>
            <p:nvPr/>
          </p:nvSpPr>
          <p:spPr>
            <a:xfrm>
              <a:off x="1174001" y="1319774"/>
              <a:ext cx="1053000" cy="1053000"/>
            </a:xfrm>
            <a:prstGeom prst="ellipse">
              <a:avLst/>
            </a:prstGeom>
            <a:blipFill>
              <a:blip r:embed="rId6" cstate="print"/>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tx2">
                    <a:lumMod val="75000"/>
                  </a:schemeClr>
                </a:solidFill>
                <a:latin typeface="FontAwesome" pitchFamily="2" charset="0"/>
              </a:endParaRPr>
            </a:p>
          </p:txBody>
        </p:sp>
      </p:grpSp>
      <p:sp>
        <p:nvSpPr>
          <p:cNvPr id="88" name="矩形 87"/>
          <p:cNvSpPr>
            <a:spLocks noChangeArrowheads="1"/>
          </p:cNvSpPr>
          <p:nvPr/>
        </p:nvSpPr>
        <p:spPr bwMode="auto">
          <a:xfrm>
            <a:off x="989151" y="1478379"/>
            <a:ext cx="10159219" cy="932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3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在此录入上述图表的描述说明，在此录入上述图表的综合描述说明，在此录入上述图表的综合描述说明。</a:t>
            </a:r>
          </a:p>
        </p:txBody>
      </p:sp>
      <p:sp>
        <p:nvSpPr>
          <p:cNvPr id="89" name="矩形 88"/>
          <p:cNvSpPr/>
          <p:nvPr/>
        </p:nvSpPr>
        <p:spPr>
          <a:xfrm>
            <a:off x="1747983"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季度一</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0" name="矩形 47"/>
          <p:cNvSpPr>
            <a:spLocks noChangeArrowheads="1"/>
          </p:cNvSpPr>
          <p:nvPr/>
        </p:nvSpPr>
        <p:spPr bwMode="auto">
          <a:xfrm>
            <a:off x="1149558"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1" name="矩形 90"/>
          <p:cNvSpPr/>
          <p:nvPr/>
        </p:nvSpPr>
        <p:spPr>
          <a:xfrm>
            <a:off x="4300139"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季度二</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2" name="矩形 47"/>
          <p:cNvSpPr>
            <a:spLocks noChangeArrowheads="1"/>
          </p:cNvSpPr>
          <p:nvPr/>
        </p:nvSpPr>
        <p:spPr bwMode="auto">
          <a:xfrm>
            <a:off x="3701714"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3" name="矩形 92"/>
          <p:cNvSpPr/>
          <p:nvPr/>
        </p:nvSpPr>
        <p:spPr>
          <a:xfrm>
            <a:off x="9404451"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季度四</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4" name="矩形 47"/>
          <p:cNvSpPr>
            <a:spLocks noChangeArrowheads="1"/>
          </p:cNvSpPr>
          <p:nvPr/>
        </p:nvSpPr>
        <p:spPr bwMode="auto">
          <a:xfrm>
            <a:off x="8806025"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95" name="矩形 94"/>
          <p:cNvSpPr/>
          <p:nvPr/>
        </p:nvSpPr>
        <p:spPr>
          <a:xfrm>
            <a:off x="6852295" y="4689730"/>
            <a:ext cx="1030900" cy="430879"/>
          </a:xfrm>
          <a:prstGeom prst="rect">
            <a:avLst/>
          </a:prstGeom>
        </p:spPr>
        <p:txBody>
          <a:bodyPr wrap="none" lIns="91431" tIns="45716" rIns="91431" bIns="45716">
            <a:spAutoFit/>
          </a:bodyPr>
          <a:lstStyle/>
          <a:p>
            <a:pPr algn="ctr"/>
            <a:r>
              <a:rPr lang="zh-CN" altLang="en-US" sz="2200" b="1" dirty="0">
                <a:solidFill>
                  <a:schemeClr val="bg1">
                    <a:lumMod val="95000"/>
                  </a:schemeClr>
                </a:solidFill>
                <a:latin typeface="微软雅黑" panose="020B0503020204020204" pitchFamily="34" charset="-122"/>
                <a:ea typeface="微软雅黑" panose="020B0503020204020204" pitchFamily="34" charset="-122"/>
              </a:rPr>
              <a:t>季度三</a:t>
            </a:r>
            <a:endParaRPr lang="en-US" altLang="zh-CN" sz="2200" b="1" dirty="0">
              <a:solidFill>
                <a:schemeClr val="bg1">
                  <a:lumMod val="95000"/>
                </a:schemeClr>
              </a:solidFill>
              <a:latin typeface="微软雅黑" panose="020B0503020204020204" pitchFamily="34" charset="-122"/>
              <a:ea typeface="微软雅黑" panose="020B0503020204020204" pitchFamily="34" charset="-122"/>
            </a:endParaRPr>
          </a:p>
        </p:txBody>
      </p:sp>
      <p:sp>
        <p:nvSpPr>
          <p:cNvPr id="96" name="矩形 47"/>
          <p:cNvSpPr>
            <a:spLocks noChangeArrowheads="1"/>
          </p:cNvSpPr>
          <p:nvPr/>
        </p:nvSpPr>
        <p:spPr bwMode="auto">
          <a:xfrm>
            <a:off x="6253869" y="5183487"/>
            <a:ext cx="2227755" cy="812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ctr">
              <a:lnSpc>
                <a:spcPct val="120000"/>
              </a:lnSpc>
              <a:spcBef>
                <a:spcPct val="0"/>
              </a:spcBef>
              <a:buNone/>
            </a:pPr>
            <a:r>
              <a:rPr lang="zh-CN" altLang="en-US" sz="1300" dirty="0">
                <a:solidFill>
                  <a:schemeClr val="bg1">
                    <a:lumMod val="95000"/>
                  </a:schemeClr>
                </a:solidFill>
                <a:sym typeface="微软雅黑" panose="020B0503020204020204" pitchFamily="34" charset="-122"/>
              </a:rPr>
              <a:t>在此录入上述图表的综合描述说明，在此录入上述图表的综合描述说明。</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barn(outVertical)">
                                      <p:cBhvr>
                                        <p:cTn id="7" dur="500"/>
                                        <p:tgtEl>
                                          <p:spTgt spid="88"/>
                                        </p:tgtEl>
                                      </p:cBhvr>
                                    </p:animEffect>
                                  </p:childTnLst>
                                </p:cTn>
                              </p:par>
                            </p:childTnLst>
                          </p:cTn>
                        </p:par>
                        <p:par>
                          <p:cTn id="8" fill="hold">
                            <p:stCondLst>
                              <p:cond delay="500"/>
                            </p:stCondLst>
                            <p:childTnLst>
                              <p:par>
                                <p:cTn id="9" presetID="18" presetClass="entr" presetSubtype="3" fill="hold" nodeType="afterEffect">
                                  <p:stCondLst>
                                    <p:cond delay="0"/>
                                  </p:stCondLst>
                                  <p:childTnLst>
                                    <p:set>
                                      <p:cBhvr>
                                        <p:cTn id="10" dur="1" fill="hold">
                                          <p:stCondLst>
                                            <p:cond delay="0"/>
                                          </p:stCondLst>
                                        </p:cTn>
                                        <p:tgtEl>
                                          <p:spTgt spid="68"/>
                                        </p:tgtEl>
                                        <p:attrNameLst>
                                          <p:attrName>style.visibility</p:attrName>
                                        </p:attrNameLst>
                                      </p:cBhvr>
                                      <p:to>
                                        <p:strVal val="visible"/>
                                      </p:to>
                                    </p:set>
                                    <p:animEffect transition="in" filter="strips(upRight)">
                                      <p:cBhvr>
                                        <p:cTn id="11" dur="500"/>
                                        <p:tgtEl>
                                          <p:spTgt spid="68"/>
                                        </p:tgtEl>
                                      </p:cBhvr>
                                    </p:animEffect>
                                  </p:childTnLst>
                                </p:cTn>
                              </p:par>
                            </p:childTnLst>
                          </p:cTn>
                        </p:par>
                        <p:par>
                          <p:cTn id="12" fill="hold">
                            <p:stCondLst>
                              <p:cond delay="1000"/>
                            </p:stCondLst>
                            <p:childTnLst>
                              <p:par>
                                <p:cTn id="13" presetID="2" presetClass="entr" presetSubtype="4" accel="50000" decel="50000" fill="hold" nodeType="afterEffect">
                                  <p:stCondLst>
                                    <p:cond delay="0"/>
                                  </p:stCondLst>
                                  <p:childTnLst>
                                    <p:set>
                                      <p:cBhvr>
                                        <p:cTn id="14" dur="1" fill="hold">
                                          <p:stCondLst>
                                            <p:cond delay="0"/>
                                          </p:stCondLst>
                                        </p:cTn>
                                        <p:tgtEl>
                                          <p:spTgt spid="80"/>
                                        </p:tgtEl>
                                        <p:attrNameLst>
                                          <p:attrName>style.visibility</p:attrName>
                                        </p:attrNameLst>
                                      </p:cBhvr>
                                      <p:to>
                                        <p:strVal val="visible"/>
                                      </p:to>
                                    </p:set>
                                    <p:anim calcmode="lin" valueType="num">
                                      <p:cBhvr additive="base">
                                        <p:cTn id="15" dur="500" fill="hold"/>
                                        <p:tgtEl>
                                          <p:spTgt spid="80"/>
                                        </p:tgtEl>
                                        <p:attrNameLst>
                                          <p:attrName>ppt_x</p:attrName>
                                        </p:attrNameLst>
                                      </p:cBhvr>
                                      <p:tavLst>
                                        <p:tav tm="0">
                                          <p:val>
                                            <p:strVal val="#ppt_x"/>
                                          </p:val>
                                        </p:tav>
                                        <p:tav tm="100000">
                                          <p:val>
                                            <p:strVal val="#ppt_x"/>
                                          </p:val>
                                        </p:tav>
                                      </p:tavLst>
                                    </p:anim>
                                    <p:anim calcmode="lin" valueType="num">
                                      <p:cBhvr additive="base">
                                        <p:cTn id="16" dur="500" fill="hold"/>
                                        <p:tgtEl>
                                          <p:spTgt spid="80"/>
                                        </p:tgtEl>
                                        <p:attrNameLst>
                                          <p:attrName>ppt_y</p:attrName>
                                        </p:attrNameLst>
                                      </p:cBhvr>
                                      <p:tavLst>
                                        <p:tav tm="0">
                                          <p:val>
                                            <p:strVal val="1+#ppt_h/2"/>
                                          </p:val>
                                        </p:tav>
                                        <p:tav tm="100000">
                                          <p:val>
                                            <p:strVal val="#ppt_y"/>
                                          </p:val>
                                        </p:tav>
                                      </p:tavLst>
                                    </p:anim>
                                  </p:childTnLst>
                                </p:cTn>
                              </p:par>
                            </p:childTnLst>
                          </p:cTn>
                        </p:par>
                        <p:par>
                          <p:cTn id="17" fill="hold">
                            <p:stCondLst>
                              <p:cond delay="1500"/>
                            </p:stCondLst>
                            <p:childTnLst>
                              <p:par>
                                <p:cTn id="18" presetID="14" presetClass="entr" presetSubtype="10" fill="hold" grpId="0" nodeType="afterEffect">
                                  <p:stCondLst>
                                    <p:cond delay="0"/>
                                  </p:stCondLst>
                                  <p:childTnLst>
                                    <p:set>
                                      <p:cBhvr>
                                        <p:cTn id="19" dur="1" fill="hold">
                                          <p:stCondLst>
                                            <p:cond delay="0"/>
                                          </p:stCondLst>
                                        </p:cTn>
                                        <p:tgtEl>
                                          <p:spTgt spid="89"/>
                                        </p:tgtEl>
                                        <p:attrNameLst>
                                          <p:attrName>style.visibility</p:attrName>
                                        </p:attrNameLst>
                                      </p:cBhvr>
                                      <p:to>
                                        <p:strVal val="visible"/>
                                      </p:to>
                                    </p:set>
                                    <p:animEffect transition="in" filter="randombar(horizontal)">
                                      <p:cBhvr>
                                        <p:cTn id="20" dur="500"/>
                                        <p:tgtEl>
                                          <p:spTgt spid="89"/>
                                        </p:tgtEl>
                                      </p:cBhvr>
                                    </p:animEffect>
                                  </p:childTnLst>
                                </p:cTn>
                              </p:par>
                              <p:par>
                                <p:cTn id="21" presetID="14" presetClass="entr" presetSubtype="10" fill="hold" grpId="0" nodeType="withEffect">
                                  <p:stCondLst>
                                    <p:cond delay="0"/>
                                  </p:stCondLst>
                                  <p:childTnLst>
                                    <p:set>
                                      <p:cBhvr>
                                        <p:cTn id="22" dur="1" fill="hold">
                                          <p:stCondLst>
                                            <p:cond delay="0"/>
                                          </p:stCondLst>
                                        </p:cTn>
                                        <p:tgtEl>
                                          <p:spTgt spid="90"/>
                                        </p:tgtEl>
                                        <p:attrNameLst>
                                          <p:attrName>style.visibility</p:attrName>
                                        </p:attrNameLst>
                                      </p:cBhvr>
                                      <p:to>
                                        <p:strVal val="visible"/>
                                      </p:to>
                                    </p:set>
                                    <p:animEffect transition="in" filter="randombar(horizontal)">
                                      <p:cBhvr>
                                        <p:cTn id="23" dur="500"/>
                                        <p:tgtEl>
                                          <p:spTgt spid="90"/>
                                        </p:tgtEl>
                                      </p:cBhvr>
                                    </p:animEffect>
                                  </p:childTnLst>
                                </p:cTn>
                              </p:par>
                            </p:childTnLst>
                          </p:cTn>
                        </p:par>
                        <p:par>
                          <p:cTn id="24" fill="hold">
                            <p:stCondLst>
                              <p:cond delay="2000"/>
                            </p:stCondLst>
                            <p:childTnLst>
                              <p:par>
                                <p:cTn id="25" presetID="12" presetClass="entr" presetSubtype="8" fill="hold" nodeType="afterEffect">
                                  <p:stCondLst>
                                    <p:cond delay="0"/>
                                  </p:stCondLst>
                                  <p:childTnLst>
                                    <p:set>
                                      <p:cBhvr>
                                        <p:cTn id="26" dur="1" fill="hold">
                                          <p:stCondLst>
                                            <p:cond delay="0"/>
                                          </p:stCondLst>
                                        </p:cTn>
                                        <p:tgtEl>
                                          <p:spTgt spid="69"/>
                                        </p:tgtEl>
                                        <p:attrNameLst>
                                          <p:attrName>style.visibility</p:attrName>
                                        </p:attrNameLst>
                                      </p:cBhvr>
                                      <p:to>
                                        <p:strVal val="visible"/>
                                      </p:to>
                                    </p:set>
                                    <p:anim calcmode="lin" valueType="num">
                                      <p:cBhvr additive="base">
                                        <p:cTn id="27" dur="400"/>
                                        <p:tgtEl>
                                          <p:spTgt spid="69"/>
                                        </p:tgtEl>
                                        <p:attrNameLst>
                                          <p:attrName>ppt_x</p:attrName>
                                        </p:attrNameLst>
                                      </p:cBhvr>
                                      <p:tavLst>
                                        <p:tav tm="0">
                                          <p:val>
                                            <p:strVal val="#ppt_x-#ppt_w*1.125000"/>
                                          </p:val>
                                        </p:tav>
                                        <p:tav tm="100000">
                                          <p:val>
                                            <p:strVal val="#ppt_x"/>
                                          </p:val>
                                        </p:tav>
                                      </p:tavLst>
                                    </p:anim>
                                    <p:animEffect transition="in" filter="wipe(right)">
                                      <p:cBhvr>
                                        <p:cTn id="28" dur="400"/>
                                        <p:tgtEl>
                                          <p:spTgt spid="69"/>
                                        </p:tgtEl>
                                      </p:cBhvr>
                                    </p:animEffect>
                                  </p:childTnLst>
                                </p:cTn>
                              </p:par>
                            </p:childTnLst>
                          </p:cTn>
                        </p:par>
                        <p:par>
                          <p:cTn id="29" fill="hold">
                            <p:stCondLst>
                              <p:cond delay="2500"/>
                            </p:stCondLst>
                            <p:childTnLst>
                              <p:par>
                                <p:cTn id="30" presetID="14" presetClass="entr" presetSubtype="10" fill="hold" grpId="0" nodeType="afterEffect">
                                  <p:stCondLst>
                                    <p:cond delay="0"/>
                                  </p:stCondLst>
                                  <p:childTnLst>
                                    <p:set>
                                      <p:cBhvr>
                                        <p:cTn id="31" dur="1" fill="hold">
                                          <p:stCondLst>
                                            <p:cond delay="0"/>
                                          </p:stCondLst>
                                        </p:cTn>
                                        <p:tgtEl>
                                          <p:spTgt spid="91"/>
                                        </p:tgtEl>
                                        <p:attrNameLst>
                                          <p:attrName>style.visibility</p:attrName>
                                        </p:attrNameLst>
                                      </p:cBhvr>
                                      <p:to>
                                        <p:strVal val="visible"/>
                                      </p:to>
                                    </p:set>
                                    <p:animEffect transition="in" filter="randombar(horizontal)">
                                      <p:cBhvr>
                                        <p:cTn id="32" dur="500"/>
                                        <p:tgtEl>
                                          <p:spTgt spid="91"/>
                                        </p:tgtEl>
                                      </p:cBhvr>
                                    </p:animEffect>
                                  </p:childTnLst>
                                </p:cTn>
                              </p:par>
                              <p:par>
                                <p:cTn id="33" presetID="14" presetClass="entr" presetSubtype="10" fill="hold" grpId="0" nodeType="withEffect">
                                  <p:stCondLst>
                                    <p:cond delay="0"/>
                                  </p:stCondLst>
                                  <p:childTnLst>
                                    <p:set>
                                      <p:cBhvr>
                                        <p:cTn id="34" dur="1" fill="hold">
                                          <p:stCondLst>
                                            <p:cond delay="0"/>
                                          </p:stCondLst>
                                        </p:cTn>
                                        <p:tgtEl>
                                          <p:spTgt spid="92"/>
                                        </p:tgtEl>
                                        <p:attrNameLst>
                                          <p:attrName>style.visibility</p:attrName>
                                        </p:attrNameLst>
                                      </p:cBhvr>
                                      <p:to>
                                        <p:strVal val="visible"/>
                                      </p:to>
                                    </p:set>
                                    <p:animEffect transition="in" filter="randombar(horizontal)">
                                      <p:cBhvr>
                                        <p:cTn id="35" dur="500"/>
                                        <p:tgtEl>
                                          <p:spTgt spid="92"/>
                                        </p:tgtEl>
                                      </p:cBhvr>
                                    </p:animEffect>
                                  </p:childTnLst>
                                </p:cTn>
                              </p:par>
                            </p:childTnLst>
                          </p:cTn>
                        </p:par>
                        <p:par>
                          <p:cTn id="36" fill="hold">
                            <p:stCondLst>
                              <p:cond delay="3000"/>
                            </p:stCondLst>
                            <p:childTnLst>
                              <p:par>
                                <p:cTn id="37" presetID="12" presetClass="entr" presetSubtype="8" fill="hold" nodeType="afterEffect">
                                  <p:stCondLst>
                                    <p:cond delay="0"/>
                                  </p:stCondLst>
                                  <p:childTnLst>
                                    <p:set>
                                      <p:cBhvr>
                                        <p:cTn id="38" dur="1" fill="hold">
                                          <p:stCondLst>
                                            <p:cond delay="0"/>
                                          </p:stCondLst>
                                        </p:cTn>
                                        <p:tgtEl>
                                          <p:spTgt spid="57"/>
                                        </p:tgtEl>
                                        <p:attrNameLst>
                                          <p:attrName>style.visibility</p:attrName>
                                        </p:attrNameLst>
                                      </p:cBhvr>
                                      <p:to>
                                        <p:strVal val="visible"/>
                                      </p:to>
                                    </p:set>
                                    <p:anim calcmode="lin" valueType="num">
                                      <p:cBhvr additive="base">
                                        <p:cTn id="39" dur="400"/>
                                        <p:tgtEl>
                                          <p:spTgt spid="57"/>
                                        </p:tgtEl>
                                        <p:attrNameLst>
                                          <p:attrName>ppt_x</p:attrName>
                                        </p:attrNameLst>
                                      </p:cBhvr>
                                      <p:tavLst>
                                        <p:tav tm="0">
                                          <p:val>
                                            <p:strVal val="#ppt_x-#ppt_w*1.125000"/>
                                          </p:val>
                                        </p:tav>
                                        <p:tav tm="100000">
                                          <p:val>
                                            <p:strVal val="#ppt_x"/>
                                          </p:val>
                                        </p:tav>
                                      </p:tavLst>
                                    </p:anim>
                                    <p:animEffect transition="in" filter="wipe(right)">
                                      <p:cBhvr>
                                        <p:cTn id="40" dur="400"/>
                                        <p:tgtEl>
                                          <p:spTgt spid="57"/>
                                        </p:tgtEl>
                                      </p:cBhvr>
                                    </p:animEffect>
                                  </p:childTnLst>
                                </p:cTn>
                              </p:par>
                            </p:childTnLst>
                          </p:cTn>
                        </p:par>
                        <p:par>
                          <p:cTn id="41" fill="hold">
                            <p:stCondLst>
                              <p:cond delay="3500"/>
                            </p:stCondLst>
                            <p:childTnLst>
                              <p:par>
                                <p:cTn id="42" presetID="14" presetClass="entr" presetSubtype="10" fill="hold" grpId="0" nodeType="afterEffect">
                                  <p:stCondLst>
                                    <p:cond delay="0"/>
                                  </p:stCondLst>
                                  <p:childTnLst>
                                    <p:set>
                                      <p:cBhvr>
                                        <p:cTn id="43" dur="1" fill="hold">
                                          <p:stCondLst>
                                            <p:cond delay="0"/>
                                          </p:stCondLst>
                                        </p:cTn>
                                        <p:tgtEl>
                                          <p:spTgt spid="95"/>
                                        </p:tgtEl>
                                        <p:attrNameLst>
                                          <p:attrName>style.visibility</p:attrName>
                                        </p:attrNameLst>
                                      </p:cBhvr>
                                      <p:to>
                                        <p:strVal val="visible"/>
                                      </p:to>
                                    </p:set>
                                    <p:animEffect transition="in" filter="randombar(horizontal)">
                                      <p:cBhvr>
                                        <p:cTn id="44" dur="500"/>
                                        <p:tgtEl>
                                          <p:spTgt spid="95"/>
                                        </p:tgtEl>
                                      </p:cBhvr>
                                    </p:animEffect>
                                  </p:childTnLst>
                                </p:cTn>
                              </p:par>
                              <p:par>
                                <p:cTn id="45" presetID="14" presetClass="entr" presetSubtype="10" fill="hold" grpId="0" nodeType="withEffect">
                                  <p:stCondLst>
                                    <p:cond delay="0"/>
                                  </p:stCondLst>
                                  <p:childTnLst>
                                    <p:set>
                                      <p:cBhvr>
                                        <p:cTn id="46" dur="1" fill="hold">
                                          <p:stCondLst>
                                            <p:cond delay="0"/>
                                          </p:stCondLst>
                                        </p:cTn>
                                        <p:tgtEl>
                                          <p:spTgt spid="96"/>
                                        </p:tgtEl>
                                        <p:attrNameLst>
                                          <p:attrName>style.visibility</p:attrName>
                                        </p:attrNameLst>
                                      </p:cBhvr>
                                      <p:to>
                                        <p:strVal val="visible"/>
                                      </p:to>
                                    </p:set>
                                    <p:animEffect transition="in" filter="randombar(horizontal)">
                                      <p:cBhvr>
                                        <p:cTn id="47" dur="500"/>
                                        <p:tgtEl>
                                          <p:spTgt spid="96"/>
                                        </p:tgtEl>
                                      </p:cBhvr>
                                    </p:animEffect>
                                  </p:childTnLst>
                                </p:cTn>
                              </p:par>
                            </p:childTnLst>
                          </p:cTn>
                        </p:par>
                        <p:par>
                          <p:cTn id="48" fill="hold">
                            <p:stCondLst>
                              <p:cond delay="4000"/>
                            </p:stCondLst>
                            <p:childTnLst>
                              <p:par>
                                <p:cTn id="49" presetID="2" presetClass="entr" presetSubtype="2" accel="50000" decel="50000" fill="hold" nodeType="afterEffect">
                                  <p:stCondLst>
                                    <p:cond delay="0"/>
                                  </p:stCondLst>
                                  <p:childTnLst>
                                    <p:set>
                                      <p:cBhvr>
                                        <p:cTn id="50" dur="1" fill="hold">
                                          <p:stCondLst>
                                            <p:cond delay="0"/>
                                          </p:stCondLst>
                                        </p:cTn>
                                        <p:tgtEl>
                                          <p:spTgt spid="48"/>
                                        </p:tgtEl>
                                        <p:attrNameLst>
                                          <p:attrName>style.visibility</p:attrName>
                                        </p:attrNameLst>
                                      </p:cBhvr>
                                      <p:to>
                                        <p:strVal val="visible"/>
                                      </p:to>
                                    </p:set>
                                    <p:anim calcmode="lin" valueType="num">
                                      <p:cBhvr additive="base">
                                        <p:cTn id="51" dur="500" fill="hold"/>
                                        <p:tgtEl>
                                          <p:spTgt spid="48"/>
                                        </p:tgtEl>
                                        <p:attrNameLst>
                                          <p:attrName>ppt_x</p:attrName>
                                        </p:attrNameLst>
                                      </p:cBhvr>
                                      <p:tavLst>
                                        <p:tav tm="0">
                                          <p:val>
                                            <p:strVal val="1+#ppt_w/2"/>
                                          </p:val>
                                        </p:tav>
                                        <p:tav tm="100000">
                                          <p:val>
                                            <p:strVal val="#ppt_x"/>
                                          </p:val>
                                        </p:tav>
                                      </p:tavLst>
                                    </p:anim>
                                    <p:anim calcmode="lin" valueType="num">
                                      <p:cBhvr additive="base">
                                        <p:cTn id="52" dur="500" fill="hold"/>
                                        <p:tgtEl>
                                          <p:spTgt spid="48"/>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14" presetClass="entr" presetSubtype="10" fill="hold" grpId="0" nodeType="afterEffect">
                                  <p:stCondLst>
                                    <p:cond delay="0"/>
                                  </p:stCondLst>
                                  <p:childTnLst>
                                    <p:set>
                                      <p:cBhvr>
                                        <p:cTn id="55" dur="1" fill="hold">
                                          <p:stCondLst>
                                            <p:cond delay="0"/>
                                          </p:stCondLst>
                                        </p:cTn>
                                        <p:tgtEl>
                                          <p:spTgt spid="93"/>
                                        </p:tgtEl>
                                        <p:attrNameLst>
                                          <p:attrName>style.visibility</p:attrName>
                                        </p:attrNameLst>
                                      </p:cBhvr>
                                      <p:to>
                                        <p:strVal val="visible"/>
                                      </p:to>
                                    </p:set>
                                    <p:animEffect transition="in" filter="randombar(horizontal)">
                                      <p:cBhvr>
                                        <p:cTn id="56" dur="500"/>
                                        <p:tgtEl>
                                          <p:spTgt spid="93"/>
                                        </p:tgtEl>
                                      </p:cBhvr>
                                    </p:animEffect>
                                  </p:childTnLst>
                                </p:cTn>
                              </p:par>
                              <p:par>
                                <p:cTn id="57" presetID="14" presetClass="entr" presetSubtype="10" fill="hold" grpId="0" nodeType="withEffect">
                                  <p:stCondLst>
                                    <p:cond delay="0"/>
                                  </p:stCondLst>
                                  <p:childTnLst>
                                    <p:set>
                                      <p:cBhvr>
                                        <p:cTn id="58" dur="1" fill="hold">
                                          <p:stCondLst>
                                            <p:cond delay="0"/>
                                          </p:stCondLst>
                                        </p:cTn>
                                        <p:tgtEl>
                                          <p:spTgt spid="94"/>
                                        </p:tgtEl>
                                        <p:attrNameLst>
                                          <p:attrName>style.visibility</p:attrName>
                                        </p:attrNameLst>
                                      </p:cBhvr>
                                      <p:to>
                                        <p:strVal val="visible"/>
                                      </p:to>
                                    </p:set>
                                    <p:animEffect transition="in" filter="randombar(horizontal)">
                                      <p:cBhvr>
                                        <p:cTn id="59" dur="5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p:bldP spid="89" grpId="0"/>
      <p:bldP spid="90" grpId="0"/>
      <p:bldP spid="91" grpId="0"/>
      <p:bldP spid="92" grpId="0"/>
      <p:bldP spid="93" grpId="0"/>
      <p:bldP spid="94" grpId="0"/>
      <p:bldP spid="95" grpId="0"/>
      <p:bldP spid="9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6447644" y="2372159"/>
            <a:ext cx="1641998" cy="1642212"/>
            <a:chOff x="6447689" y="2372159"/>
            <a:chExt cx="1642212" cy="1642212"/>
          </a:xfrm>
        </p:grpSpPr>
        <p:sp>
          <p:nvSpPr>
            <p:cNvPr id="83" name="Rectangle 34"/>
            <p:cNvSpPr/>
            <p:nvPr/>
          </p:nvSpPr>
          <p:spPr>
            <a:xfrm>
              <a:off x="6447689" y="2372159"/>
              <a:ext cx="1642212" cy="164221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43" name="Freeform 167"/>
            <p:cNvSpPr>
              <a:spLocks noEditPoints="1"/>
            </p:cNvSpPr>
            <p:nvPr/>
          </p:nvSpPr>
          <p:spPr bwMode="auto">
            <a:xfrm>
              <a:off x="6830607" y="2806635"/>
              <a:ext cx="902134" cy="773261"/>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lumMod val="95000"/>
              </a:schemeClr>
            </a:solidFill>
            <a:ln>
              <a:noFill/>
            </a:ln>
          </p:spPr>
          <p:txBody>
            <a:bodyPr vert="horz" wrap="square" lIns="91440" tIns="45720" rIns="91440" bIns="45720" numCol="1" anchor="t" anchorCtr="0" compatLnSpc="1"/>
            <a:lstStyle/>
            <a:p>
              <a:endParaRPr lang="zh-CN" altLang="en-US"/>
            </a:p>
          </p:txBody>
        </p:sp>
      </p:grpSp>
      <p:grpSp>
        <p:nvGrpSpPr>
          <p:cNvPr id="5" name="组合 4"/>
          <p:cNvGrpSpPr/>
          <p:nvPr/>
        </p:nvGrpSpPr>
        <p:grpSpPr>
          <a:xfrm>
            <a:off x="6447643" y="4152720"/>
            <a:ext cx="1843184" cy="1843424"/>
            <a:chOff x="6447688" y="4152720"/>
            <a:chExt cx="1843424" cy="1843424"/>
          </a:xfrm>
        </p:grpSpPr>
        <p:sp>
          <p:nvSpPr>
            <p:cNvPr id="82" name="Rectangle 33"/>
            <p:cNvSpPr/>
            <p:nvPr/>
          </p:nvSpPr>
          <p:spPr>
            <a:xfrm>
              <a:off x="6447688" y="4152720"/>
              <a:ext cx="1843424" cy="18434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p>
          </p:txBody>
        </p:sp>
        <p:sp>
          <p:nvSpPr>
            <p:cNvPr id="29" name="Freeform 26"/>
            <p:cNvSpPr>
              <a:spLocks noChangeAspect="1" noEditPoints="1"/>
            </p:cNvSpPr>
            <p:nvPr/>
          </p:nvSpPr>
          <p:spPr bwMode="auto">
            <a:xfrm>
              <a:off x="6862400" y="4586444"/>
              <a:ext cx="1014000" cy="975976"/>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p:spPr>
          <p:txBody>
            <a:bodyPr vert="horz" wrap="square" lIns="91440" tIns="45720" rIns="91440" bIns="45720" numCol="1" anchor="t" anchorCtr="0" compatLnSpc="1"/>
            <a:lstStyle/>
            <a:p>
              <a:endParaRPr lang="id-ID"/>
            </a:p>
          </p:txBody>
        </p:sp>
      </p:grpSp>
      <p:grpSp>
        <p:nvGrpSpPr>
          <p:cNvPr id="2" name="组合 1"/>
          <p:cNvGrpSpPr/>
          <p:nvPr/>
        </p:nvGrpSpPr>
        <p:grpSpPr>
          <a:xfrm>
            <a:off x="3901178" y="1633284"/>
            <a:ext cx="2380779" cy="2381089"/>
            <a:chOff x="3900890" y="1633282"/>
            <a:chExt cx="2381089" cy="2381089"/>
          </a:xfrm>
        </p:grpSpPr>
        <p:sp>
          <p:nvSpPr>
            <p:cNvPr id="81" name="Rectangle 32"/>
            <p:cNvSpPr/>
            <p:nvPr/>
          </p:nvSpPr>
          <p:spPr>
            <a:xfrm>
              <a:off x="3900890" y="1633282"/>
              <a:ext cx="2381089" cy="23810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335" dirty="0"/>
            </a:p>
          </p:txBody>
        </p:sp>
        <p:grpSp>
          <p:nvGrpSpPr>
            <p:cNvPr id="30" name="Group 82"/>
            <p:cNvGrpSpPr/>
            <p:nvPr/>
          </p:nvGrpSpPr>
          <p:grpSpPr>
            <a:xfrm>
              <a:off x="4509473" y="2161062"/>
              <a:ext cx="1163923" cy="1325528"/>
              <a:chOff x="812800" y="2719388"/>
              <a:chExt cx="1017588" cy="1158875"/>
            </a:xfrm>
            <a:solidFill>
              <a:schemeClr val="bg1"/>
            </a:solidFill>
          </p:grpSpPr>
          <p:sp>
            <p:nvSpPr>
              <p:cNvPr id="31" name="Freeform 35"/>
              <p:cNvSpPr>
                <a:spLocks noEditPoints="1"/>
              </p:cNvSpPr>
              <p:nvPr/>
            </p:nvSpPr>
            <p:spPr bwMode="auto">
              <a:xfrm>
                <a:off x="812800" y="2719388"/>
                <a:ext cx="1017588" cy="1158875"/>
              </a:xfrm>
              <a:custGeom>
                <a:avLst/>
                <a:gdLst>
                  <a:gd name="T0" fmla="*/ 56 w 112"/>
                  <a:gd name="T1" fmla="*/ 0 h 128"/>
                  <a:gd name="T2" fmla="*/ 0 w 112"/>
                  <a:gd name="T3" fmla="*/ 26 h 128"/>
                  <a:gd name="T4" fmla="*/ 0 w 112"/>
                  <a:gd name="T5" fmla="*/ 102 h 128"/>
                  <a:gd name="T6" fmla="*/ 56 w 112"/>
                  <a:gd name="T7" fmla="*/ 128 h 128"/>
                  <a:gd name="T8" fmla="*/ 112 w 112"/>
                  <a:gd name="T9" fmla="*/ 102 h 128"/>
                  <a:gd name="T10" fmla="*/ 112 w 112"/>
                  <a:gd name="T11" fmla="*/ 26 h 128"/>
                  <a:gd name="T12" fmla="*/ 56 w 112"/>
                  <a:gd name="T13" fmla="*/ 0 h 128"/>
                  <a:gd name="T14" fmla="*/ 104 w 112"/>
                  <a:gd name="T15" fmla="*/ 102 h 128"/>
                  <a:gd name="T16" fmla="*/ 56 w 112"/>
                  <a:gd name="T17" fmla="*/ 120 h 128"/>
                  <a:gd name="T18" fmla="*/ 8 w 112"/>
                  <a:gd name="T19" fmla="*/ 102 h 128"/>
                  <a:gd name="T20" fmla="*/ 8 w 112"/>
                  <a:gd name="T21" fmla="*/ 87 h 128"/>
                  <a:gd name="T22" fmla="*/ 56 w 112"/>
                  <a:gd name="T23" fmla="*/ 100 h 128"/>
                  <a:gd name="T24" fmla="*/ 104 w 112"/>
                  <a:gd name="T25" fmla="*/ 87 h 128"/>
                  <a:gd name="T26" fmla="*/ 104 w 112"/>
                  <a:gd name="T27" fmla="*/ 102 h 128"/>
                  <a:gd name="T28" fmla="*/ 104 w 112"/>
                  <a:gd name="T29" fmla="*/ 78 h 128"/>
                  <a:gd name="T30" fmla="*/ 104 w 112"/>
                  <a:gd name="T31" fmla="*/ 78 h 128"/>
                  <a:gd name="T32" fmla="*/ 104 w 112"/>
                  <a:gd name="T33" fmla="*/ 78 h 128"/>
                  <a:gd name="T34" fmla="*/ 56 w 112"/>
                  <a:gd name="T35" fmla="*/ 96 h 128"/>
                  <a:gd name="T36" fmla="*/ 8 w 112"/>
                  <a:gd name="T37" fmla="*/ 78 h 128"/>
                  <a:gd name="T38" fmla="*/ 8 w 112"/>
                  <a:gd name="T39" fmla="*/ 78 h 128"/>
                  <a:gd name="T40" fmla="*/ 8 w 112"/>
                  <a:gd name="T41" fmla="*/ 78 h 128"/>
                  <a:gd name="T42" fmla="*/ 8 w 112"/>
                  <a:gd name="T43" fmla="*/ 63 h 128"/>
                  <a:gd name="T44" fmla="*/ 56 w 112"/>
                  <a:gd name="T45" fmla="*/ 76 h 128"/>
                  <a:gd name="T46" fmla="*/ 104 w 112"/>
                  <a:gd name="T47" fmla="*/ 63 h 128"/>
                  <a:gd name="T48" fmla="*/ 104 w 112"/>
                  <a:gd name="T49" fmla="*/ 78 h 128"/>
                  <a:gd name="T50" fmla="*/ 104 w 112"/>
                  <a:gd name="T51" fmla="*/ 54 h 128"/>
                  <a:gd name="T52" fmla="*/ 104 w 112"/>
                  <a:gd name="T53" fmla="*/ 54 h 128"/>
                  <a:gd name="T54" fmla="*/ 104 w 112"/>
                  <a:gd name="T55" fmla="*/ 54 h 128"/>
                  <a:gd name="T56" fmla="*/ 56 w 112"/>
                  <a:gd name="T57" fmla="*/ 72 h 128"/>
                  <a:gd name="T58" fmla="*/ 8 w 112"/>
                  <a:gd name="T59" fmla="*/ 54 h 128"/>
                  <a:gd name="T60" fmla="*/ 8 w 112"/>
                  <a:gd name="T61" fmla="*/ 54 h 128"/>
                  <a:gd name="T62" fmla="*/ 8 w 112"/>
                  <a:gd name="T63" fmla="*/ 54 h 128"/>
                  <a:gd name="T64" fmla="*/ 8 w 112"/>
                  <a:gd name="T65" fmla="*/ 40 h 128"/>
                  <a:gd name="T66" fmla="*/ 56 w 112"/>
                  <a:gd name="T67" fmla="*/ 52 h 128"/>
                  <a:gd name="T68" fmla="*/ 104 w 112"/>
                  <a:gd name="T69" fmla="*/ 40 h 128"/>
                  <a:gd name="T70" fmla="*/ 104 w 112"/>
                  <a:gd name="T71" fmla="*/ 54 h 128"/>
                  <a:gd name="T72" fmla="*/ 56 w 112"/>
                  <a:gd name="T73" fmla="*/ 44 h 128"/>
                  <a:gd name="T74" fmla="*/ 8 w 112"/>
                  <a:gd name="T75" fmla="*/ 26 h 128"/>
                  <a:gd name="T76" fmla="*/ 56 w 112"/>
                  <a:gd name="T77" fmla="*/ 8 h 128"/>
                  <a:gd name="T78" fmla="*/ 104 w 112"/>
                  <a:gd name="T79" fmla="*/ 26 h 128"/>
                  <a:gd name="T80" fmla="*/ 56 w 112"/>
                  <a:gd name="T81" fmla="*/ 44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2" h="128">
                    <a:moveTo>
                      <a:pt x="56" y="0"/>
                    </a:moveTo>
                    <a:cubicBezTo>
                      <a:pt x="29" y="0"/>
                      <a:pt x="0" y="8"/>
                      <a:pt x="0" y="26"/>
                    </a:cubicBezTo>
                    <a:cubicBezTo>
                      <a:pt x="0" y="102"/>
                      <a:pt x="0" y="102"/>
                      <a:pt x="0" y="102"/>
                    </a:cubicBezTo>
                    <a:cubicBezTo>
                      <a:pt x="0" y="120"/>
                      <a:pt x="29" y="128"/>
                      <a:pt x="56" y="128"/>
                    </a:cubicBezTo>
                    <a:cubicBezTo>
                      <a:pt x="83" y="128"/>
                      <a:pt x="112" y="120"/>
                      <a:pt x="112" y="102"/>
                    </a:cubicBezTo>
                    <a:cubicBezTo>
                      <a:pt x="112" y="26"/>
                      <a:pt x="112" y="26"/>
                      <a:pt x="112" y="26"/>
                    </a:cubicBezTo>
                    <a:cubicBezTo>
                      <a:pt x="112" y="8"/>
                      <a:pt x="83" y="0"/>
                      <a:pt x="56" y="0"/>
                    </a:cubicBezTo>
                    <a:close/>
                    <a:moveTo>
                      <a:pt x="104" y="102"/>
                    </a:moveTo>
                    <a:cubicBezTo>
                      <a:pt x="104" y="112"/>
                      <a:pt x="83" y="120"/>
                      <a:pt x="56" y="120"/>
                    </a:cubicBezTo>
                    <a:cubicBezTo>
                      <a:pt x="29" y="120"/>
                      <a:pt x="8" y="112"/>
                      <a:pt x="8" y="102"/>
                    </a:cubicBezTo>
                    <a:cubicBezTo>
                      <a:pt x="8" y="87"/>
                      <a:pt x="8" y="87"/>
                      <a:pt x="8" y="87"/>
                    </a:cubicBezTo>
                    <a:cubicBezTo>
                      <a:pt x="16" y="96"/>
                      <a:pt x="36" y="100"/>
                      <a:pt x="56" y="100"/>
                    </a:cubicBezTo>
                    <a:cubicBezTo>
                      <a:pt x="76" y="100"/>
                      <a:pt x="96" y="96"/>
                      <a:pt x="104" y="87"/>
                    </a:cubicBezTo>
                    <a:lnTo>
                      <a:pt x="104" y="102"/>
                    </a:lnTo>
                    <a:close/>
                    <a:moveTo>
                      <a:pt x="104" y="78"/>
                    </a:moveTo>
                    <a:cubicBezTo>
                      <a:pt x="104" y="78"/>
                      <a:pt x="104" y="78"/>
                      <a:pt x="104" y="78"/>
                    </a:cubicBezTo>
                    <a:cubicBezTo>
                      <a:pt x="104" y="78"/>
                      <a:pt x="104" y="78"/>
                      <a:pt x="104" y="78"/>
                    </a:cubicBezTo>
                    <a:cubicBezTo>
                      <a:pt x="104" y="88"/>
                      <a:pt x="83" y="96"/>
                      <a:pt x="56" y="96"/>
                    </a:cubicBezTo>
                    <a:cubicBezTo>
                      <a:pt x="29" y="96"/>
                      <a:pt x="8" y="88"/>
                      <a:pt x="8" y="78"/>
                    </a:cubicBezTo>
                    <a:cubicBezTo>
                      <a:pt x="8" y="78"/>
                      <a:pt x="8" y="78"/>
                      <a:pt x="8" y="78"/>
                    </a:cubicBezTo>
                    <a:cubicBezTo>
                      <a:pt x="8" y="78"/>
                      <a:pt x="8" y="78"/>
                      <a:pt x="8" y="78"/>
                    </a:cubicBezTo>
                    <a:cubicBezTo>
                      <a:pt x="8" y="63"/>
                      <a:pt x="8" y="63"/>
                      <a:pt x="8" y="63"/>
                    </a:cubicBezTo>
                    <a:cubicBezTo>
                      <a:pt x="16" y="72"/>
                      <a:pt x="36" y="76"/>
                      <a:pt x="56" y="76"/>
                    </a:cubicBezTo>
                    <a:cubicBezTo>
                      <a:pt x="76" y="76"/>
                      <a:pt x="96" y="72"/>
                      <a:pt x="104" y="63"/>
                    </a:cubicBezTo>
                    <a:lnTo>
                      <a:pt x="104" y="78"/>
                    </a:lnTo>
                    <a:close/>
                    <a:moveTo>
                      <a:pt x="104" y="54"/>
                    </a:moveTo>
                    <a:cubicBezTo>
                      <a:pt x="104" y="54"/>
                      <a:pt x="104" y="54"/>
                      <a:pt x="104" y="54"/>
                    </a:cubicBezTo>
                    <a:cubicBezTo>
                      <a:pt x="104" y="54"/>
                      <a:pt x="104" y="54"/>
                      <a:pt x="104" y="54"/>
                    </a:cubicBezTo>
                    <a:cubicBezTo>
                      <a:pt x="104" y="64"/>
                      <a:pt x="83" y="72"/>
                      <a:pt x="56" y="72"/>
                    </a:cubicBezTo>
                    <a:cubicBezTo>
                      <a:pt x="29" y="72"/>
                      <a:pt x="8" y="64"/>
                      <a:pt x="8" y="54"/>
                    </a:cubicBezTo>
                    <a:cubicBezTo>
                      <a:pt x="8" y="54"/>
                      <a:pt x="8" y="54"/>
                      <a:pt x="8" y="54"/>
                    </a:cubicBezTo>
                    <a:cubicBezTo>
                      <a:pt x="8" y="54"/>
                      <a:pt x="8" y="54"/>
                      <a:pt x="8" y="54"/>
                    </a:cubicBezTo>
                    <a:cubicBezTo>
                      <a:pt x="8" y="40"/>
                      <a:pt x="8" y="40"/>
                      <a:pt x="8" y="40"/>
                    </a:cubicBezTo>
                    <a:cubicBezTo>
                      <a:pt x="18" y="48"/>
                      <a:pt x="38" y="52"/>
                      <a:pt x="56" y="52"/>
                    </a:cubicBezTo>
                    <a:cubicBezTo>
                      <a:pt x="74" y="52"/>
                      <a:pt x="94" y="48"/>
                      <a:pt x="104" y="40"/>
                    </a:cubicBezTo>
                    <a:lnTo>
                      <a:pt x="104" y="54"/>
                    </a:lnTo>
                    <a:close/>
                    <a:moveTo>
                      <a:pt x="56" y="44"/>
                    </a:moveTo>
                    <a:cubicBezTo>
                      <a:pt x="29" y="44"/>
                      <a:pt x="8" y="36"/>
                      <a:pt x="8" y="26"/>
                    </a:cubicBezTo>
                    <a:cubicBezTo>
                      <a:pt x="8" y="16"/>
                      <a:pt x="29" y="8"/>
                      <a:pt x="56" y="8"/>
                    </a:cubicBezTo>
                    <a:cubicBezTo>
                      <a:pt x="83" y="8"/>
                      <a:pt x="104" y="16"/>
                      <a:pt x="104" y="26"/>
                    </a:cubicBezTo>
                    <a:cubicBezTo>
                      <a:pt x="104" y="36"/>
                      <a:pt x="83" y="44"/>
                      <a:pt x="56" y="4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2" name="Oval 36"/>
              <p:cNvSpPr>
                <a:spLocks noChangeArrowheads="1"/>
              </p:cNvSpPr>
              <p:nvPr/>
            </p:nvSpPr>
            <p:spPr bwMode="auto">
              <a:xfrm>
                <a:off x="1612900" y="3624263"/>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3" name="Oval 37"/>
              <p:cNvSpPr>
                <a:spLocks noChangeArrowheads="1"/>
              </p:cNvSpPr>
              <p:nvPr/>
            </p:nvSpPr>
            <p:spPr bwMode="auto">
              <a:xfrm>
                <a:off x="1612900" y="3406776"/>
                <a:ext cx="71438" cy="730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sp>
            <p:nvSpPr>
              <p:cNvPr id="34" name="Oval 38"/>
              <p:cNvSpPr>
                <a:spLocks noChangeArrowheads="1"/>
              </p:cNvSpPr>
              <p:nvPr/>
            </p:nvSpPr>
            <p:spPr bwMode="auto">
              <a:xfrm>
                <a:off x="1612900" y="3190876"/>
                <a:ext cx="71438" cy="7143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p>
            </p:txBody>
          </p:sp>
        </p:grpSp>
      </p:grpSp>
      <p:grpSp>
        <p:nvGrpSpPr>
          <p:cNvPr id="3" name="组合 2"/>
          <p:cNvGrpSpPr/>
          <p:nvPr/>
        </p:nvGrpSpPr>
        <p:grpSpPr>
          <a:xfrm>
            <a:off x="4648391" y="4135498"/>
            <a:ext cx="1633566" cy="1633779"/>
            <a:chOff x="4648201" y="4135496"/>
            <a:chExt cx="1633779" cy="1633779"/>
          </a:xfrm>
        </p:grpSpPr>
        <p:sp>
          <p:nvSpPr>
            <p:cNvPr id="84" name="Rectangle 37"/>
            <p:cNvSpPr/>
            <p:nvPr/>
          </p:nvSpPr>
          <p:spPr>
            <a:xfrm>
              <a:off x="4648201" y="4135496"/>
              <a:ext cx="1633779" cy="163377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accent1"/>
                </a:solidFill>
              </a:endParaRPr>
            </a:p>
          </p:txBody>
        </p:sp>
        <p:sp>
          <p:nvSpPr>
            <p:cNvPr id="35" name="Freeform 151"/>
            <p:cNvSpPr>
              <a:spLocks noEditPoints="1"/>
            </p:cNvSpPr>
            <p:nvPr/>
          </p:nvSpPr>
          <p:spPr bwMode="auto">
            <a:xfrm rot="20484176">
              <a:off x="4985848" y="4517851"/>
              <a:ext cx="926400" cy="933236"/>
            </a:xfrm>
            <a:custGeom>
              <a:avLst/>
              <a:gdLst>
                <a:gd name="T0" fmla="*/ 93 w 123"/>
                <a:gd name="T1" fmla="*/ 129 h 129"/>
                <a:gd name="T2" fmla="*/ 62 w 123"/>
                <a:gd name="T3" fmla="*/ 111 h 129"/>
                <a:gd name="T4" fmla="*/ 89 w 123"/>
                <a:gd name="T5" fmla="*/ 84 h 129"/>
                <a:gd name="T6" fmla="*/ 91 w 123"/>
                <a:gd name="T7" fmla="*/ 98 h 129"/>
                <a:gd name="T8" fmla="*/ 111 w 123"/>
                <a:gd name="T9" fmla="*/ 70 h 129"/>
                <a:gd name="T10" fmla="*/ 109 w 123"/>
                <a:gd name="T11" fmla="*/ 62 h 129"/>
                <a:gd name="T12" fmla="*/ 114 w 123"/>
                <a:gd name="T13" fmla="*/ 59 h 129"/>
                <a:gd name="T14" fmla="*/ 122 w 123"/>
                <a:gd name="T15" fmla="*/ 79 h 129"/>
                <a:gd name="T16" fmla="*/ 92 w 123"/>
                <a:gd name="T17" fmla="*/ 118 h 129"/>
                <a:gd name="T18" fmla="*/ 93 w 123"/>
                <a:gd name="T19" fmla="*/ 129 h 129"/>
                <a:gd name="T20" fmla="*/ 0 w 123"/>
                <a:gd name="T21" fmla="*/ 58 h 129"/>
                <a:gd name="T22" fmla="*/ 30 w 123"/>
                <a:gd name="T23" fmla="*/ 38 h 129"/>
                <a:gd name="T24" fmla="*/ 42 w 123"/>
                <a:gd name="T25" fmla="*/ 74 h 129"/>
                <a:gd name="T26" fmla="*/ 29 w 123"/>
                <a:gd name="T27" fmla="*/ 69 h 129"/>
                <a:gd name="T28" fmla="*/ 45 w 123"/>
                <a:gd name="T29" fmla="*/ 99 h 129"/>
                <a:gd name="T30" fmla="*/ 53 w 123"/>
                <a:gd name="T31" fmla="*/ 101 h 129"/>
                <a:gd name="T32" fmla="*/ 53 w 123"/>
                <a:gd name="T33" fmla="*/ 107 h 129"/>
                <a:gd name="T34" fmla="*/ 33 w 123"/>
                <a:gd name="T35" fmla="*/ 105 h 129"/>
                <a:gd name="T36" fmla="*/ 11 w 123"/>
                <a:gd name="T37" fmla="*/ 62 h 129"/>
                <a:gd name="T38" fmla="*/ 0 w 123"/>
                <a:gd name="T39" fmla="*/ 58 h 129"/>
                <a:gd name="T40" fmla="*/ 111 w 123"/>
                <a:gd name="T41" fmla="*/ 9 h 129"/>
                <a:gd name="T42" fmla="*/ 102 w 123"/>
                <a:gd name="T43" fmla="*/ 16 h 129"/>
                <a:gd name="T44" fmla="*/ 54 w 123"/>
                <a:gd name="T45" fmla="*/ 12 h 129"/>
                <a:gd name="T46" fmla="*/ 41 w 123"/>
                <a:gd name="T47" fmla="*/ 28 h 129"/>
                <a:gd name="T48" fmla="*/ 46 w 123"/>
                <a:gd name="T49" fmla="*/ 32 h 129"/>
                <a:gd name="T50" fmla="*/ 52 w 123"/>
                <a:gd name="T51" fmla="*/ 26 h 129"/>
                <a:gd name="T52" fmla="*/ 86 w 123"/>
                <a:gd name="T53" fmla="*/ 28 h 129"/>
                <a:gd name="T54" fmla="*/ 75 w 123"/>
                <a:gd name="T55" fmla="*/ 37 h 129"/>
                <a:gd name="T56" fmla="*/ 112 w 123"/>
                <a:gd name="T57" fmla="*/ 46 h 129"/>
                <a:gd name="T58" fmla="*/ 111 w 123"/>
                <a:gd name="T59" fmla="*/ 9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3" h="129">
                  <a:moveTo>
                    <a:pt x="93" y="129"/>
                  </a:moveTo>
                  <a:cubicBezTo>
                    <a:pt x="62" y="111"/>
                    <a:pt x="62" y="111"/>
                    <a:pt x="62" y="111"/>
                  </a:cubicBezTo>
                  <a:cubicBezTo>
                    <a:pt x="89" y="84"/>
                    <a:pt x="89" y="84"/>
                    <a:pt x="89" y="84"/>
                  </a:cubicBezTo>
                  <a:cubicBezTo>
                    <a:pt x="91" y="98"/>
                    <a:pt x="91" y="98"/>
                    <a:pt x="91" y="98"/>
                  </a:cubicBezTo>
                  <a:cubicBezTo>
                    <a:pt x="103" y="95"/>
                    <a:pt x="112" y="83"/>
                    <a:pt x="111" y="70"/>
                  </a:cubicBezTo>
                  <a:cubicBezTo>
                    <a:pt x="110" y="67"/>
                    <a:pt x="110" y="64"/>
                    <a:pt x="109" y="62"/>
                  </a:cubicBezTo>
                  <a:cubicBezTo>
                    <a:pt x="114" y="59"/>
                    <a:pt x="114" y="59"/>
                    <a:pt x="114" y="59"/>
                  </a:cubicBezTo>
                  <a:cubicBezTo>
                    <a:pt x="118" y="65"/>
                    <a:pt x="121" y="71"/>
                    <a:pt x="122" y="79"/>
                  </a:cubicBezTo>
                  <a:cubicBezTo>
                    <a:pt x="123" y="98"/>
                    <a:pt x="111" y="114"/>
                    <a:pt x="92" y="118"/>
                  </a:cubicBezTo>
                  <a:cubicBezTo>
                    <a:pt x="93" y="129"/>
                    <a:pt x="93" y="129"/>
                    <a:pt x="93" y="129"/>
                  </a:cubicBezTo>
                  <a:close/>
                  <a:moveTo>
                    <a:pt x="0" y="58"/>
                  </a:moveTo>
                  <a:cubicBezTo>
                    <a:pt x="30" y="38"/>
                    <a:pt x="30" y="38"/>
                    <a:pt x="30" y="38"/>
                  </a:cubicBezTo>
                  <a:cubicBezTo>
                    <a:pt x="42" y="74"/>
                    <a:pt x="42" y="74"/>
                    <a:pt x="42" y="74"/>
                  </a:cubicBezTo>
                  <a:cubicBezTo>
                    <a:pt x="29" y="69"/>
                    <a:pt x="29" y="69"/>
                    <a:pt x="29" y="69"/>
                  </a:cubicBezTo>
                  <a:cubicBezTo>
                    <a:pt x="26" y="82"/>
                    <a:pt x="33" y="95"/>
                    <a:pt x="45" y="99"/>
                  </a:cubicBezTo>
                  <a:cubicBezTo>
                    <a:pt x="48" y="100"/>
                    <a:pt x="51" y="101"/>
                    <a:pt x="53" y="101"/>
                  </a:cubicBezTo>
                  <a:cubicBezTo>
                    <a:pt x="53" y="107"/>
                    <a:pt x="53" y="107"/>
                    <a:pt x="53" y="107"/>
                  </a:cubicBezTo>
                  <a:cubicBezTo>
                    <a:pt x="47" y="108"/>
                    <a:pt x="39" y="108"/>
                    <a:pt x="33" y="105"/>
                  </a:cubicBezTo>
                  <a:cubicBezTo>
                    <a:pt x="15" y="99"/>
                    <a:pt x="6" y="80"/>
                    <a:pt x="11" y="62"/>
                  </a:cubicBezTo>
                  <a:cubicBezTo>
                    <a:pt x="0" y="58"/>
                    <a:pt x="0" y="58"/>
                    <a:pt x="0" y="58"/>
                  </a:cubicBezTo>
                  <a:close/>
                  <a:moveTo>
                    <a:pt x="111" y="9"/>
                  </a:moveTo>
                  <a:cubicBezTo>
                    <a:pt x="102" y="16"/>
                    <a:pt x="102" y="16"/>
                    <a:pt x="102" y="16"/>
                  </a:cubicBezTo>
                  <a:cubicBezTo>
                    <a:pt x="90" y="3"/>
                    <a:pt x="69" y="0"/>
                    <a:pt x="54" y="12"/>
                  </a:cubicBezTo>
                  <a:cubicBezTo>
                    <a:pt x="48" y="16"/>
                    <a:pt x="44" y="22"/>
                    <a:pt x="41" y="28"/>
                  </a:cubicBezTo>
                  <a:cubicBezTo>
                    <a:pt x="46" y="32"/>
                    <a:pt x="46" y="32"/>
                    <a:pt x="46" y="32"/>
                  </a:cubicBezTo>
                  <a:cubicBezTo>
                    <a:pt x="48" y="29"/>
                    <a:pt x="49" y="27"/>
                    <a:pt x="52" y="26"/>
                  </a:cubicBezTo>
                  <a:cubicBezTo>
                    <a:pt x="62" y="18"/>
                    <a:pt x="77" y="19"/>
                    <a:pt x="86" y="28"/>
                  </a:cubicBezTo>
                  <a:cubicBezTo>
                    <a:pt x="75" y="37"/>
                    <a:pt x="75" y="37"/>
                    <a:pt x="75" y="37"/>
                  </a:cubicBezTo>
                  <a:cubicBezTo>
                    <a:pt x="112" y="46"/>
                    <a:pt x="112" y="46"/>
                    <a:pt x="112" y="46"/>
                  </a:cubicBezTo>
                  <a:lnTo>
                    <a:pt x="111" y="9"/>
                  </a:lnTo>
                  <a:close/>
                </a:path>
              </a:pathLst>
            </a:custGeom>
            <a:solidFill>
              <a:schemeClr val="bg1">
                <a:lumMod val="95000"/>
              </a:schemeClr>
            </a:solidFill>
            <a:ln>
              <a:noFill/>
            </a:ln>
          </p:spPr>
          <p:txBody>
            <a:bodyPr vert="horz" wrap="square" lIns="121920" tIns="60960" rIns="121920" bIns="60960" numCol="1" anchor="t" anchorCtr="0" compatLnSpc="1"/>
            <a:lstStyle/>
            <a:p>
              <a:endParaRPr lang="zh-CN" altLang="en-US" sz="249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39" name="矩形 38"/>
          <p:cNvSpPr/>
          <p:nvPr/>
        </p:nvSpPr>
        <p:spPr>
          <a:xfrm>
            <a:off x="1384242" y="1930182"/>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0" name="矩形 47"/>
          <p:cNvSpPr>
            <a:spLocks noChangeArrowheads="1"/>
          </p:cNvSpPr>
          <p:nvPr/>
        </p:nvSpPr>
        <p:spPr bwMode="auto">
          <a:xfrm>
            <a:off x="1106257" y="2367215"/>
            <a:ext cx="2686110" cy="12772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86"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45" name="矩形 44"/>
          <p:cNvSpPr/>
          <p:nvPr/>
        </p:nvSpPr>
        <p:spPr>
          <a:xfrm>
            <a:off x="2145926" y="4213326"/>
            <a:ext cx="2408127" cy="430879"/>
          </a:xfrm>
          <a:prstGeom prst="rect">
            <a:avLst/>
          </a:prstGeom>
        </p:spPr>
        <p:txBody>
          <a:bodyPr wrap="square" lIns="91431" tIns="45716" rIns="91431" bIns="45716">
            <a:spAutoFit/>
          </a:bodyPr>
          <a:lstStyle/>
          <a:p>
            <a:pPr algn="r"/>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6" name="矩形 47"/>
          <p:cNvSpPr>
            <a:spLocks noChangeArrowheads="1"/>
          </p:cNvSpPr>
          <p:nvPr/>
        </p:nvSpPr>
        <p:spPr bwMode="auto">
          <a:xfrm>
            <a:off x="1106258" y="4650359"/>
            <a:ext cx="3447795"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gn="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a:t>
            </a:r>
          </a:p>
        </p:txBody>
      </p:sp>
      <p:sp>
        <p:nvSpPr>
          <p:cNvPr id="47" name="矩形 46"/>
          <p:cNvSpPr/>
          <p:nvPr/>
        </p:nvSpPr>
        <p:spPr>
          <a:xfrm>
            <a:off x="8403108" y="4229368"/>
            <a:ext cx="2408127" cy="430879"/>
          </a:xfrm>
          <a:prstGeom prst="rect">
            <a:avLst/>
          </a:prstGeom>
        </p:spPr>
        <p:txBody>
          <a:bodyPr wrap="square" lIns="91431" tIns="45716" rIns="91431" bIns="45716">
            <a:spAutoFit/>
          </a:bodyPr>
          <a:lstStyle/>
          <a:p>
            <a:r>
              <a:rPr lang="zh-CN" altLang="en-US" sz="2200" b="1" dirty="0">
                <a:solidFill>
                  <a:schemeClr val="accent1"/>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1"/>
              </a:solidFill>
              <a:latin typeface="微软雅黑" panose="020B0503020204020204" pitchFamily="34" charset="-122"/>
              <a:ea typeface="微软雅黑" panose="020B0503020204020204" pitchFamily="34" charset="-122"/>
            </a:endParaRPr>
          </a:p>
        </p:txBody>
      </p:sp>
      <p:sp>
        <p:nvSpPr>
          <p:cNvPr id="48" name="矩形 47"/>
          <p:cNvSpPr>
            <a:spLocks noChangeArrowheads="1"/>
          </p:cNvSpPr>
          <p:nvPr/>
        </p:nvSpPr>
        <p:spPr bwMode="auto">
          <a:xfrm>
            <a:off x="8403106" y="4666401"/>
            <a:ext cx="2686110"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在此录入上述图表的综合描述说明，在此录入上述图表的综合描述说明，在此录入上述图表的综合描述说明</a:t>
            </a:r>
          </a:p>
        </p:txBody>
      </p:sp>
      <p:sp>
        <p:nvSpPr>
          <p:cNvPr id="49" name="矩形 48"/>
          <p:cNvSpPr/>
          <p:nvPr/>
        </p:nvSpPr>
        <p:spPr>
          <a:xfrm>
            <a:off x="8178549" y="2477434"/>
            <a:ext cx="2408127" cy="430879"/>
          </a:xfrm>
          <a:prstGeom prst="rect">
            <a:avLst/>
          </a:prstGeom>
        </p:spPr>
        <p:txBody>
          <a:bodyPr wrap="square" lIns="91431" tIns="45716" rIns="91431" bIns="45716">
            <a:spAutoFit/>
          </a:bodyPr>
          <a:lstStyle/>
          <a:p>
            <a:r>
              <a:rPr lang="zh-CN" altLang="en-US" sz="2200" b="1" dirty="0">
                <a:solidFill>
                  <a:schemeClr val="accent2"/>
                </a:solidFill>
                <a:latin typeface="微软雅黑" panose="020B0503020204020204" pitchFamily="34" charset="-122"/>
                <a:ea typeface="微软雅黑" panose="020B0503020204020204" pitchFamily="34" charset="-122"/>
              </a:rPr>
              <a:t>点击添加标题</a:t>
            </a:r>
            <a:endParaRPr lang="en-US" altLang="zh-CN" sz="2200" b="1" dirty="0">
              <a:solidFill>
                <a:schemeClr val="accent2"/>
              </a:solidFill>
              <a:latin typeface="微软雅黑" panose="020B0503020204020204" pitchFamily="34" charset="-122"/>
              <a:ea typeface="微软雅黑" panose="020B0503020204020204" pitchFamily="34" charset="-122"/>
            </a:endParaRPr>
          </a:p>
        </p:txBody>
      </p:sp>
      <p:sp>
        <p:nvSpPr>
          <p:cNvPr id="50" name="矩形 49"/>
          <p:cNvSpPr>
            <a:spLocks noChangeArrowheads="1"/>
          </p:cNvSpPr>
          <p:nvPr/>
        </p:nvSpPr>
        <p:spPr bwMode="auto">
          <a:xfrm>
            <a:off x="8178547" y="2914467"/>
            <a:ext cx="2891158" cy="1040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charset="0"/>
              </a:defRPr>
            </a:lvl9pPr>
          </a:lstStyle>
          <a:p>
            <a:pPr>
              <a:lnSpc>
                <a:spcPct val="110000"/>
              </a:lnSpc>
              <a:spcBef>
                <a:spcPct val="0"/>
              </a:spcBef>
              <a:buNone/>
            </a:pPr>
            <a:r>
              <a:rPr lang="zh-CN" altLang="en-US" sz="1400" dirty="0">
                <a:solidFill>
                  <a:schemeClr val="tx1">
                    <a:lumMod val="65000"/>
                    <a:lumOff val="35000"/>
                  </a:schemeClr>
                </a:solidFill>
                <a:sym typeface="微软雅黑" panose="020B0503020204020204" pitchFamily="34" charset="-122"/>
              </a:rPr>
              <a:t>在此录入上述图表的描述说明，在此录入上述图表的描述说明，在此录入上述图表的综合描述说明，在此录入上述图表的描述说明</a:t>
            </a:r>
          </a:p>
        </p:txBody>
      </p:sp>
      <p:sp>
        <p:nvSpPr>
          <p:cNvPr id="38" name="Frame 39"/>
          <p:cNvSpPr/>
          <p:nvPr/>
        </p:nvSpPr>
        <p:spPr>
          <a:xfrm>
            <a:off x="5513354" y="3230401"/>
            <a:ext cx="1689585" cy="1689805"/>
          </a:xfrm>
          <a:prstGeom prst="rect">
            <a:avLst/>
          </a:prstGeom>
          <a:solidFill>
            <a:schemeClr val="bg1">
              <a:alpha val="3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555" dirty="0">
              <a:solidFill>
                <a:schemeClr val="tx1"/>
              </a:solidFill>
            </a:endParaRPr>
          </a:p>
        </p:txBody>
      </p:sp>
      <p:sp>
        <p:nvSpPr>
          <p:cNvPr id="87" name="Rectangle 40"/>
          <p:cNvSpPr/>
          <p:nvPr/>
        </p:nvSpPr>
        <p:spPr>
          <a:xfrm>
            <a:off x="5853989" y="3571079"/>
            <a:ext cx="1008313" cy="1008444"/>
          </a:xfrm>
          <a:prstGeom prst="rect">
            <a:avLst/>
          </a:prstGeom>
          <a:solidFill>
            <a:srgbClr val="F4F4F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265" dirty="0">
              <a:solidFill>
                <a:schemeClr val="bg1">
                  <a:lumMod val="65000"/>
                </a:schemeClr>
              </a:solidFill>
            </a:endParaRPr>
          </a:p>
        </p:txBody>
      </p:sp>
      <p:sp>
        <p:nvSpPr>
          <p:cNvPr id="4" name="标题 3"/>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400" fill="hold"/>
                                        <p:tgtEl>
                                          <p:spTgt spid="2"/>
                                        </p:tgtEl>
                                        <p:attrNameLst>
                                          <p:attrName>ppt_x</p:attrName>
                                        </p:attrNameLst>
                                      </p:cBhvr>
                                      <p:tavLst>
                                        <p:tav tm="0">
                                          <p:val>
                                            <p:strVal val="0-#ppt_w/2"/>
                                          </p:val>
                                        </p:tav>
                                        <p:tav tm="100000">
                                          <p:val>
                                            <p:strVal val="#ppt_x"/>
                                          </p:val>
                                        </p:tav>
                                      </p:tavLst>
                                    </p:anim>
                                    <p:anim calcmode="lin" valueType="num">
                                      <p:cBhvr additive="base">
                                        <p:cTn id="8" dur="4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accel="50000" decel="50000" fill="hold" grpId="0" nodeType="afterEffect">
                                  <p:stCondLst>
                                    <p:cond delay="0"/>
                                  </p:stCondLst>
                                  <p:childTnLst>
                                    <p:set>
                                      <p:cBhvr>
                                        <p:cTn id="11" dur="1" fill="hold">
                                          <p:stCondLst>
                                            <p:cond delay="0"/>
                                          </p:stCondLst>
                                        </p:cTn>
                                        <p:tgtEl>
                                          <p:spTgt spid="39"/>
                                        </p:tgtEl>
                                        <p:attrNameLst>
                                          <p:attrName>style.visibility</p:attrName>
                                        </p:attrNameLst>
                                      </p:cBhvr>
                                      <p:to>
                                        <p:strVal val="visible"/>
                                      </p:to>
                                    </p:set>
                                    <p:anim calcmode="lin" valueType="num">
                                      <p:cBhvr additive="base">
                                        <p:cTn id="12" dur="500" fill="hold"/>
                                        <p:tgtEl>
                                          <p:spTgt spid="39"/>
                                        </p:tgtEl>
                                        <p:attrNameLst>
                                          <p:attrName>ppt_x</p:attrName>
                                        </p:attrNameLst>
                                      </p:cBhvr>
                                      <p:tavLst>
                                        <p:tav tm="0">
                                          <p:val>
                                            <p:strVal val="0-#ppt_w/2"/>
                                          </p:val>
                                        </p:tav>
                                        <p:tav tm="100000">
                                          <p:val>
                                            <p:strVal val="#ppt_x"/>
                                          </p:val>
                                        </p:tav>
                                      </p:tavLst>
                                    </p:anim>
                                    <p:anim calcmode="lin" valueType="num">
                                      <p:cBhvr additive="base">
                                        <p:cTn id="13" dur="500" fill="hold"/>
                                        <p:tgtEl>
                                          <p:spTgt spid="39"/>
                                        </p:tgtEl>
                                        <p:attrNameLst>
                                          <p:attrName>ppt_y</p:attrName>
                                        </p:attrNameLst>
                                      </p:cBhvr>
                                      <p:tavLst>
                                        <p:tav tm="0">
                                          <p:val>
                                            <p:strVal val="#ppt_y"/>
                                          </p:val>
                                        </p:tav>
                                        <p:tav tm="100000">
                                          <p:val>
                                            <p:strVal val="#ppt_y"/>
                                          </p:val>
                                        </p:tav>
                                      </p:tavLst>
                                    </p:anim>
                                  </p:childTnLst>
                                </p:cTn>
                              </p:par>
                              <p:par>
                                <p:cTn id="14" presetID="2" presetClass="entr" presetSubtype="8" accel="50000" decel="50000" fill="hold" grpId="0" nodeType="withEffect">
                                  <p:stCondLst>
                                    <p:cond delay="0"/>
                                  </p:stCondLst>
                                  <p:childTnLst>
                                    <p:set>
                                      <p:cBhvr>
                                        <p:cTn id="15" dur="1" fill="hold">
                                          <p:stCondLst>
                                            <p:cond delay="0"/>
                                          </p:stCondLst>
                                        </p:cTn>
                                        <p:tgtEl>
                                          <p:spTgt spid="40"/>
                                        </p:tgtEl>
                                        <p:attrNameLst>
                                          <p:attrName>style.visibility</p:attrName>
                                        </p:attrNameLst>
                                      </p:cBhvr>
                                      <p:to>
                                        <p:strVal val="visible"/>
                                      </p:to>
                                    </p:set>
                                    <p:anim calcmode="lin" valueType="num">
                                      <p:cBhvr additive="base">
                                        <p:cTn id="16" dur="500" fill="hold"/>
                                        <p:tgtEl>
                                          <p:spTgt spid="40"/>
                                        </p:tgtEl>
                                        <p:attrNameLst>
                                          <p:attrName>ppt_x</p:attrName>
                                        </p:attrNameLst>
                                      </p:cBhvr>
                                      <p:tavLst>
                                        <p:tav tm="0">
                                          <p:val>
                                            <p:strVal val="0-#ppt_w/2"/>
                                          </p:val>
                                        </p:tav>
                                        <p:tav tm="100000">
                                          <p:val>
                                            <p:strVal val="#ppt_x"/>
                                          </p:val>
                                        </p:tav>
                                      </p:tavLst>
                                    </p:anim>
                                    <p:anim calcmode="lin" valueType="num">
                                      <p:cBhvr additive="base">
                                        <p:cTn id="17" dur="500" fill="hold"/>
                                        <p:tgtEl>
                                          <p:spTgt spid="40"/>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400" fill="hold"/>
                                        <p:tgtEl>
                                          <p:spTgt spid="6"/>
                                        </p:tgtEl>
                                        <p:attrNameLst>
                                          <p:attrName>ppt_x</p:attrName>
                                        </p:attrNameLst>
                                      </p:cBhvr>
                                      <p:tavLst>
                                        <p:tav tm="0">
                                          <p:val>
                                            <p:strVal val="1+#ppt_w/2"/>
                                          </p:val>
                                        </p:tav>
                                        <p:tav tm="100000">
                                          <p:val>
                                            <p:strVal val="#ppt_x"/>
                                          </p:val>
                                        </p:tav>
                                      </p:tavLst>
                                    </p:anim>
                                    <p:anim calcmode="lin" valueType="num">
                                      <p:cBhvr additive="base">
                                        <p:cTn id="22" dur="4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accel="50000" decel="50000" fill="hold" grpId="0" nodeType="afterEffect">
                                  <p:stCondLst>
                                    <p:cond delay="0"/>
                                  </p:stCondLst>
                                  <p:childTnLst>
                                    <p:set>
                                      <p:cBhvr>
                                        <p:cTn id="25" dur="1" fill="hold">
                                          <p:stCondLst>
                                            <p:cond delay="0"/>
                                          </p:stCondLst>
                                        </p:cTn>
                                        <p:tgtEl>
                                          <p:spTgt spid="49"/>
                                        </p:tgtEl>
                                        <p:attrNameLst>
                                          <p:attrName>style.visibility</p:attrName>
                                        </p:attrNameLst>
                                      </p:cBhvr>
                                      <p:to>
                                        <p:strVal val="visible"/>
                                      </p:to>
                                    </p:set>
                                    <p:anim calcmode="lin" valueType="num">
                                      <p:cBhvr additive="base">
                                        <p:cTn id="26" dur="500" fill="hold"/>
                                        <p:tgtEl>
                                          <p:spTgt spid="49"/>
                                        </p:tgtEl>
                                        <p:attrNameLst>
                                          <p:attrName>ppt_x</p:attrName>
                                        </p:attrNameLst>
                                      </p:cBhvr>
                                      <p:tavLst>
                                        <p:tav tm="0">
                                          <p:val>
                                            <p:strVal val="1+#ppt_w/2"/>
                                          </p:val>
                                        </p:tav>
                                        <p:tav tm="100000">
                                          <p:val>
                                            <p:strVal val="#ppt_x"/>
                                          </p:val>
                                        </p:tav>
                                      </p:tavLst>
                                    </p:anim>
                                    <p:anim calcmode="lin" valueType="num">
                                      <p:cBhvr additive="base">
                                        <p:cTn id="27" dur="500" fill="hold"/>
                                        <p:tgtEl>
                                          <p:spTgt spid="49"/>
                                        </p:tgtEl>
                                        <p:attrNameLst>
                                          <p:attrName>ppt_y</p:attrName>
                                        </p:attrNameLst>
                                      </p:cBhvr>
                                      <p:tavLst>
                                        <p:tav tm="0">
                                          <p:val>
                                            <p:strVal val="#ppt_y"/>
                                          </p:val>
                                        </p:tav>
                                        <p:tav tm="100000">
                                          <p:val>
                                            <p:strVal val="#ppt_y"/>
                                          </p:val>
                                        </p:tav>
                                      </p:tavLst>
                                    </p:anim>
                                  </p:childTnLst>
                                </p:cTn>
                              </p:par>
                              <p:par>
                                <p:cTn id="28" presetID="2" presetClass="entr" presetSubtype="2" accel="50000" decel="50000" fill="hold" grpId="0" nodeType="withEffect">
                                  <p:stCondLst>
                                    <p:cond delay="0"/>
                                  </p:stCondLst>
                                  <p:childTnLst>
                                    <p:set>
                                      <p:cBhvr>
                                        <p:cTn id="29" dur="1" fill="hold">
                                          <p:stCondLst>
                                            <p:cond delay="0"/>
                                          </p:stCondLst>
                                        </p:cTn>
                                        <p:tgtEl>
                                          <p:spTgt spid="50"/>
                                        </p:tgtEl>
                                        <p:attrNameLst>
                                          <p:attrName>style.visibility</p:attrName>
                                        </p:attrNameLst>
                                      </p:cBhvr>
                                      <p:to>
                                        <p:strVal val="visible"/>
                                      </p:to>
                                    </p:set>
                                    <p:anim calcmode="lin" valueType="num">
                                      <p:cBhvr additive="base">
                                        <p:cTn id="30" dur="500" fill="hold"/>
                                        <p:tgtEl>
                                          <p:spTgt spid="50"/>
                                        </p:tgtEl>
                                        <p:attrNameLst>
                                          <p:attrName>ppt_x</p:attrName>
                                        </p:attrNameLst>
                                      </p:cBhvr>
                                      <p:tavLst>
                                        <p:tav tm="0">
                                          <p:val>
                                            <p:strVal val="1+#ppt_w/2"/>
                                          </p:val>
                                        </p:tav>
                                        <p:tav tm="100000">
                                          <p:val>
                                            <p:strVal val="#ppt_x"/>
                                          </p:val>
                                        </p:tav>
                                      </p:tavLst>
                                    </p:anim>
                                    <p:anim calcmode="lin" valueType="num">
                                      <p:cBhvr additive="base">
                                        <p:cTn id="31" dur="500" fill="hold"/>
                                        <p:tgtEl>
                                          <p:spTgt spid="50"/>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8" fill="hold" nodeType="afterEffect">
                                  <p:stCondLst>
                                    <p:cond delay="0"/>
                                  </p:stCondLst>
                                  <p:childTnLst>
                                    <p:set>
                                      <p:cBhvr>
                                        <p:cTn id="34" dur="1" fill="hold">
                                          <p:stCondLst>
                                            <p:cond delay="0"/>
                                          </p:stCondLst>
                                        </p:cTn>
                                        <p:tgtEl>
                                          <p:spTgt spid="3"/>
                                        </p:tgtEl>
                                        <p:attrNameLst>
                                          <p:attrName>style.visibility</p:attrName>
                                        </p:attrNameLst>
                                      </p:cBhvr>
                                      <p:to>
                                        <p:strVal val="visible"/>
                                      </p:to>
                                    </p:set>
                                    <p:anim calcmode="lin" valueType="num">
                                      <p:cBhvr additive="base">
                                        <p:cTn id="35" dur="400" fill="hold"/>
                                        <p:tgtEl>
                                          <p:spTgt spid="3"/>
                                        </p:tgtEl>
                                        <p:attrNameLst>
                                          <p:attrName>ppt_x</p:attrName>
                                        </p:attrNameLst>
                                      </p:cBhvr>
                                      <p:tavLst>
                                        <p:tav tm="0">
                                          <p:val>
                                            <p:strVal val="0-#ppt_w/2"/>
                                          </p:val>
                                        </p:tav>
                                        <p:tav tm="100000">
                                          <p:val>
                                            <p:strVal val="#ppt_x"/>
                                          </p:val>
                                        </p:tav>
                                      </p:tavLst>
                                    </p:anim>
                                    <p:anim calcmode="lin" valueType="num">
                                      <p:cBhvr additive="base">
                                        <p:cTn id="36" dur="400" fill="hold"/>
                                        <p:tgtEl>
                                          <p:spTgt spid="3"/>
                                        </p:tgtEl>
                                        <p:attrNameLst>
                                          <p:attrName>ppt_y</p:attrName>
                                        </p:attrNameLst>
                                      </p:cBhvr>
                                      <p:tavLst>
                                        <p:tav tm="0">
                                          <p:val>
                                            <p:strVal val="#ppt_y"/>
                                          </p:val>
                                        </p:tav>
                                        <p:tav tm="100000">
                                          <p:val>
                                            <p:strVal val="#ppt_y"/>
                                          </p:val>
                                        </p:tav>
                                      </p:tavLst>
                                    </p:anim>
                                  </p:childTnLst>
                                </p:cTn>
                              </p:par>
                            </p:childTnLst>
                          </p:cTn>
                        </p:par>
                        <p:par>
                          <p:cTn id="37" fill="hold">
                            <p:stCondLst>
                              <p:cond delay="2500"/>
                            </p:stCondLst>
                            <p:childTnLst>
                              <p:par>
                                <p:cTn id="38" presetID="2" presetClass="entr" presetSubtype="8" accel="50000" decel="50000" fill="hold" grpId="0" nodeType="afterEffect">
                                  <p:stCondLst>
                                    <p:cond delay="0"/>
                                  </p:stCondLst>
                                  <p:childTnLst>
                                    <p:set>
                                      <p:cBhvr>
                                        <p:cTn id="39" dur="1" fill="hold">
                                          <p:stCondLst>
                                            <p:cond delay="0"/>
                                          </p:stCondLst>
                                        </p:cTn>
                                        <p:tgtEl>
                                          <p:spTgt spid="45"/>
                                        </p:tgtEl>
                                        <p:attrNameLst>
                                          <p:attrName>style.visibility</p:attrName>
                                        </p:attrNameLst>
                                      </p:cBhvr>
                                      <p:to>
                                        <p:strVal val="visible"/>
                                      </p:to>
                                    </p:set>
                                    <p:anim calcmode="lin" valueType="num">
                                      <p:cBhvr additive="base">
                                        <p:cTn id="40" dur="500" fill="hold"/>
                                        <p:tgtEl>
                                          <p:spTgt spid="45"/>
                                        </p:tgtEl>
                                        <p:attrNameLst>
                                          <p:attrName>ppt_x</p:attrName>
                                        </p:attrNameLst>
                                      </p:cBhvr>
                                      <p:tavLst>
                                        <p:tav tm="0">
                                          <p:val>
                                            <p:strVal val="0-#ppt_w/2"/>
                                          </p:val>
                                        </p:tav>
                                        <p:tav tm="100000">
                                          <p:val>
                                            <p:strVal val="#ppt_x"/>
                                          </p:val>
                                        </p:tav>
                                      </p:tavLst>
                                    </p:anim>
                                    <p:anim calcmode="lin" valueType="num">
                                      <p:cBhvr additive="base">
                                        <p:cTn id="41" dur="500" fill="hold"/>
                                        <p:tgtEl>
                                          <p:spTgt spid="45"/>
                                        </p:tgtEl>
                                        <p:attrNameLst>
                                          <p:attrName>ppt_y</p:attrName>
                                        </p:attrNameLst>
                                      </p:cBhvr>
                                      <p:tavLst>
                                        <p:tav tm="0">
                                          <p:val>
                                            <p:strVal val="#ppt_y"/>
                                          </p:val>
                                        </p:tav>
                                        <p:tav tm="100000">
                                          <p:val>
                                            <p:strVal val="#ppt_y"/>
                                          </p:val>
                                        </p:tav>
                                      </p:tavLst>
                                    </p:anim>
                                  </p:childTnLst>
                                </p:cTn>
                              </p:par>
                              <p:par>
                                <p:cTn id="42" presetID="2" presetClass="entr" presetSubtype="8" accel="50000" decel="50000" fill="hold" grpId="0" nodeType="withEffect">
                                  <p:stCondLst>
                                    <p:cond delay="0"/>
                                  </p:stCondLst>
                                  <p:childTnLst>
                                    <p:set>
                                      <p:cBhvr>
                                        <p:cTn id="43" dur="1" fill="hold">
                                          <p:stCondLst>
                                            <p:cond delay="0"/>
                                          </p:stCondLst>
                                        </p:cTn>
                                        <p:tgtEl>
                                          <p:spTgt spid="46"/>
                                        </p:tgtEl>
                                        <p:attrNameLst>
                                          <p:attrName>style.visibility</p:attrName>
                                        </p:attrNameLst>
                                      </p:cBhvr>
                                      <p:to>
                                        <p:strVal val="visible"/>
                                      </p:to>
                                    </p:set>
                                    <p:anim calcmode="lin" valueType="num">
                                      <p:cBhvr additive="base">
                                        <p:cTn id="44" dur="500" fill="hold"/>
                                        <p:tgtEl>
                                          <p:spTgt spid="46"/>
                                        </p:tgtEl>
                                        <p:attrNameLst>
                                          <p:attrName>ppt_x</p:attrName>
                                        </p:attrNameLst>
                                      </p:cBhvr>
                                      <p:tavLst>
                                        <p:tav tm="0">
                                          <p:val>
                                            <p:strVal val="0-#ppt_w/2"/>
                                          </p:val>
                                        </p:tav>
                                        <p:tav tm="100000">
                                          <p:val>
                                            <p:strVal val="#ppt_x"/>
                                          </p:val>
                                        </p:tav>
                                      </p:tavLst>
                                    </p:anim>
                                    <p:anim calcmode="lin" valueType="num">
                                      <p:cBhvr additive="base">
                                        <p:cTn id="45" dur="500" fill="hold"/>
                                        <p:tgtEl>
                                          <p:spTgt spid="46"/>
                                        </p:tgtEl>
                                        <p:attrNameLst>
                                          <p:attrName>ppt_y</p:attrName>
                                        </p:attrNameLst>
                                      </p:cBhvr>
                                      <p:tavLst>
                                        <p:tav tm="0">
                                          <p:val>
                                            <p:strVal val="#ppt_y"/>
                                          </p:val>
                                        </p:tav>
                                        <p:tav tm="100000">
                                          <p:val>
                                            <p:strVal val="#ppt_y"/>
                                          </p:val>
                                        </p:tav>
                                      </p:tavLst>
                                    </p:anim>
                                  </p:childTnLst>
                                </p:cTn>
                              </p:par>
                            </p:childTnLst>
                          </p:cTn>
                        </p:par>
                        <p:par>
                          <p:cTn id="46" fill="hold">
                            <p:stCondLst>
                              <p:cond delay="3000"/>
                            </p:stCondLst>
                            <p:childTnLst>
                              <p:par>
                                <p:cTn id="47" presetID="2" presetClass="entr" presetSubtype="2" fill="hold" nodeType="afterEffect">
                                  <p:stCondLst>
                                    <p:cond delay="0"/>
                                  </p:stCondLst>
                                  <p:childTnLst>
                                    <p:set>
                                      <p:cBhvr>
                                        <p:cTn id="48" dur="1" fill="hold">
                                          <p:stCondLst>
                                            <p:cond delay="0"/>
                                          </p:stCondLst>
                                        </p:cTn>
                                        <p:tgtEl>
                                          <p:spTgt spid="5"/>
                                        </p:tgtEl>
                                        <p:attrNameLst>
                                          <p:attrName>style.visibility</p:attrName>
                                        </p:attrNameLst>
                                      </p:cBhvr>
                                      <p:to>
                                        <p:strVal val="visible"/>
                                      </p:to>
                                    </p:set>
                                    <p:anim calcmode="lin" valueType="num">
                                      <p:cBhvr additive="base">
                                        <p:cTn id="49" dur="400" fill="hold"/>
                                        <p:tgtEl>
                                          <p:spTgt spid="5"/>
                                        </p:tgtEl>
                                        <p:attrNameLst>
                                          <p:attrName>ppt_x</p:attrName>
                                        </p:attrNameLst>
                                      </p:cBhvr>
                                      <p:tavLst>
                                        <p:tav tm="0">
                                          <p:val>
                                            <p:strVal val="1+#ppt_w/2"/>
                                          </p:val>
                                        </p:tav>
                                        <p:tav tm="100000">
                                          <p:val>
                                            <p:strVal val="#ppt_x"/>
                                          </p:val>
                                        </p:tav>
                                      </p:tavLst>
                                    </p:anim>
                                    <p:anim calcmode="lin" valueType="num">
                                      <p:cBhvr additive="base">
                                        <p:cTn id="50" dur="400" fill="hold"/>
                                        <p:tgtEl>
                                          <p:spTgt spid="5"/>
                                        </p:tgtEl>
                                        <p:attrNameLst>
                                          <p:attrName>ppt_y</p:attrName>
                                        </p:attrNameLst>
                                      </p:cBhvr>
                                      <p:tavLst>
                                        <p:tav tm="0">
                                          <p:val>
                                            <p:strVal val="#ppt_y"/>
                                          </p:val>
                                        </p:tav>
                                        <p:tav tm="100000">
                                          <p:val>
                                            <p:strVal val="#ppt_y"/>
                                          </p:val>
                                        </p:tav>
                                      </p:tavLst>
                                    </p:anim>
                                  </p:childTnLst>
                                </p:cTn>
                              </p:par>
                            </p:childTnLst>
                          </p:cTn>
                        </p:par>
                        <p:par>
                          <p:cTn id="51" fill="hold">
                            <p:stCondLst>
                              <p:cond delay="3500"/>
                            </p:stCondLst>
                            <p:childTnLst>
                              <p:par>
                                <p:cTn id="52" presetID="2" presetClass="entr" presetSubtype="2" accel="50000" decel="50000" fill="hold" grpId="0" nodeType="afterEffect">
                                  <p:stCondLst>
                                    <p:cond delay="0"/>
                                  </p:stCondLst>
                                  <p:childTnLst>
                                    <p:set>
                                      <p:cBhvr>
                                        <p:cTn id="53" dur="1" fill="hold">
                                          <p:stCondLst>
                                            <p:cond delay="0"/>
                                          </p:stCondLst>
                                        </p:cTn>
                                        <p:tgtEl>
                                          <p:spTgt spid="47"/>
                                        </p:tgtEl>
                                        <p:attrNameLst>
                                          <p:attrName>style.visibility</p:attrName>
                                        </p:attrNameLst>
                                      </p:cBhvr>
                                      <p:to>
                                        <p:strVal val="visible"/>
                                      </p:to>
                                    </p:set>
                                    <p:anim calcmode="lin" valueType="num">
                                      <p:cBhvr additive="base">
                                        <p:cTn id="54" dur="500" fill="hold"/>
                                        <p:tgtEl>
                                          <p:spTgt spid="47"/>
                                        </p:tgtEl>
                                        <p:attrNameLst>
                                          <p:attrName>ppt_x</p:attrName>
                                        </p:attrNameLst>
                                      </p:cBhvr>
                                      <p:tavLst>
                                        <p:tav tm="0">
                                          <p:val>
                                            <p:strVal val="1+#ppt_w/2"/>
                                          </p:val>
                                        </p:tav>
                                        <p:tav tm="100000">
                                          <p:val>
                                            <p:strVal val="#ppt_x"/>
                                          </p:val>
                                        </p:tav>
                                      </p:tavLst>
                                    </p:anim>
                                    <p:anim calcmode="lin" valueType="num">
                                      <p:cBhvr additive="base">
                                        <p:cTn id="55" dur="500" fill="hold"/>
                                        <p:tgtEl>
                                          <p:spTgt spid="47"/>
                                        </p:tgtEl>
                                        <p:attrNameLst>
                                          <p:attrName>ppt_y</p:attrName>
                                        </p:attrNameLst>
                                      </p:cBhvr>
                                      <p:tavLst>
                                        <p:tav tm="0">
                                          <p:val>
                                            <p:strVal val="#ppt_y"/>
                                          </p:val>
                                        </p:tav>
                                        <p:tav tm="100000">
                                          <p:val>
                                            <p:strVal val="#ppt_y"/>
                                          </p:val>
                                        </p:tav>
                                      </p:tavLst>
                                    </p:anim>
                                  </p:childTnLst>
                                </p:cTn>
                              </p:par>
                              <p:par>
                                <p:cTn id="56" presetID="2" presetClass="entr" presetSubtype="2" accel="50000" decel="50000" fill="hold" grpId="0" nodeType="withEffect">
                                  <p:stCondLst>
                                    <p:cond delay="0"/>
                                  </p:stCondLst>
                                  <p:childTnLst>
                                    <p:set>
                                      <p:cBhvr>
                                        <p:cTn id="57" dur="1" fill="hold">
                                          <p:stCondLst>
                                            <p:cond delay="0"/>
                                          </p:stCondLst>
                                        </p:cTn>
                                        <p:tgtEl>
                                          <p:spTgt spid="48"/>
                                        </p:tgtEl>
                                        <p:attrNameLst>
                                          <p:attrName>style.visibility</p:attrName>
                                        </p:attrNameLst>
                                      </p:cBhvr>
                                      <p:to>
                                        <p:strVal val="visible"/>
                                      </p:to>
                                    </p:set>
                                    <p:anim calcmode="lin" valueType="num">
                                      <p:cBhvr additive="base">
                                        <p:cTn id="58" dur="500" fill="hold"/>
                                        <p:tgtEl>
                                          <p:spTgt spid="48"/>
                                        </p:tgtEl>
                                        <p:attrNameLst>
                                          <p:attrName>ppt_x</p:attrName>
                                        </p:attrNameLst>
                                      </p:cBhvr>
                                      <p:tavLst>
                                        <p:tav tm="0">
                                          <p:val>
                                            <p:strVal val="1+#ppt_w/2"/>
                                          </p:val>
                                        </p:tav>
                                        <p:tav tm="100000">
                                          <p:val>
                                            <p:strVal val="#ppt_x"/>
                                          </p:val>
                                        </p:tav>
                                      </p:tavLst>
                                    </p:anim>
                                    <p:anim calcmode="lin" valueType="num">
                                      <p:cBhvr additive="base">
                                        <p:cTn id="59" dur="500" fill="hold"/>
                                        <p:tgtEl>
                                          <p:spTgt spid="48"/>
                                        </p:tgtEl>
                                        <p:attrNameLst>
                                          <p:attrName>ppt_y</p:attrName>
                                        </p:attrNameLst>
                                      </p:cBhvr>
                                      <p:tavLst>
                                        <p:tav tm="0">
                                          <p:val>
                                            <p:strVal val="#ppt_y"/>
                                          </p:val>
                                        </p:tav>
                                        <p:tav tm="100000">
                                          <p:val>
                                            <p:strVal val="#ppt_y"/>
                                          </p:val>
                                        </p:tav>
                                      </p:tavLst>
                                    </p:anim>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86"/>
                                        </p:tgtEl>
                                        <p:attrNameLst>
                                          <p:attrName>style.visibility</p:attrName>
                                        </p:attrNameLst>
                                      </p:cBhvr>
                                      <p:to>
                                        <p:strVal val="visible"/>
                                      </p:to>
                                    </p:set>
                                    <p:animEffect transition="in" filter="fade">
                                      <p:cBhvr>
                                        <p:cTn id="63" dur="750"/>
                                        <p:tgtEl>
                                          <p:spTgt spid="86"/>
                                        </p:tgtEl>
                                      </p:cBhvr>
                                    </p:animEffect>
                                  </p:childTnLst>
                                </p:cTn>
                              </p:par>
                              <p:par>
                                <p:cTn id="64" presetID="6" presetClass="emph" presetSubtype="0" fill="hold" grpId="1" nodeType="withEffect">
                                  <p:stCondLst>
                                    <p:cond delay="0"/>
                                  </p:stCondLst>
                                  <p:childTnLst>
                                    <p:animScale>
                                      <p:cBhvr>
                                        <p:cTn id="65" dur="750" fill="hold"/>
                                        <p:tgtEl>
                                          <p:spTgt spid="86"/>
                                        </p:tgtEl>
                                      </p:cBhvr>
                                      <p:by x="300000" y="300000"/>
                                    </p:animScale>
                                  </p:childTnLst>
                                </p:cTn>
                              </p:par>
                              <p:par>
                                <p:cTn id="66" presetID="10" presetClass="exit" presetSubtype="0" fill="hold" grpId="2" nodeType="withEffect">
                                  <p:stCondLst>
                                    <p:cond delay="250"/>
                                  </p:stCondLst>
                                  <p:childTnLst>
                                    <p:animEffect transition="out" filter="fade">
                                      <p:cBhvr>
                                        <p:cTn id="67" dur="1250"/>
                                        <p:tgtEl>
                                          <p:spTgt spid="86"/>
                                        </p:tgtEl>
                                      </p:cBhvr>
                                    </p:animEffect>
                                    <p:set>
                                      <p:cBhvr>
                                        <p:cTn id="68" dur="1" fill="hold">
                                          <p:stCondLst>
                                            <p:cond delay="1249"/>
                                          </p:stCondLst>
                                        </p:cTn>
                                        <p:tgtEl>
                                          <p:spTgt spid="86"/>
                                        </p:tgtEl>
                                        <p:attrNameLst>
                                          <p:attrName>style.visibility</p:attrName>
                                        </p:attrNameLst>
                                      </p:cBhvr>
                                      <p:to>
                                        <p:strVal val="hidden"/>
                                      </p:to>
                                    </p:set>
                                  </p:childTnLst>
                                </p:cTn>
                              </p:par>
                            </p:childTnLst>
                          </p:cTn>
                        </p:par>
                        <p:par>
                          <p:cTn id="69" fill="hold">
                            <p:stCondLst>
                              <p:cond delay="5000"/>
                            </p:stCondLst>
                            <p:childTnLst>
                              <p:par>
                                <p:cTn id="70" presetID="10" presetClass="entr" presetSubtype="0" fill="hold" grpId="0" nodeType="afterEffect">
                                  <p:stCondLst>
                                    <p:cond delay="0"/>
                                  </p:stCondLst>
                                  <p:childTnLst>
                                    <p:set>
                                      <p:cBhvr>
                                        <p:cTn id="71" dur="1" fill="hold">
                                          <p:stCondLst>
                                            <p:cond delay="0"/>
                                          </p:stCondLst>
                                        </p:cTn>
                                        <p:tgtEl>
                                          <p:spTgt spid="38"/>
                                        </p:tgtEl>
                                        <p:attrNameLst>
                                          <p:attrName>style.visibility</p:attrName>
                                        </p:attrNameLst>
                                      </p:cBhvr>
                                      <p:to>
                                        <p:strVal val="visible"/>
                                      </p:to>
                                    </p:set>
                                    <p:animEffect transition="in" filter="fade">
                                      <p:cBhvr>
                                        <p:cTn id="72" dur="75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86" grpId="0" animBg="1"/>
      <p:bldP spid="86" grpId="1" animBg="1"/>
      <p:bldP spid="86" grpId="2" animBg="1"/>
      <p:bldP spid="45" grpId="0"/>
      <p:bldP spid="46" grpId="0"/>
      <p:bldP spid="47" grpId="0"/>
      <p:bldP spid="48" grpId="0"/>
      <p:bldP spid="49" grpId="0"/>
      <p:bldP spid="50" grpId="0"/>
      <p:bldP spid="38"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551811" y="2015068"/>
            <a:ext cx="2728028" cy="2741083"/>
            <a:chOff x="825500" y="1511300"/>
            <a:chExt cx="2046287" cy="2055812"/>
          </a:xfrm>
        </p:grpSpPr>
        <p:sp>
          <p:nvSpPr>
            <p:cNvPr id="4" name="Freeform 6"/>
            <p:cNvSpPr/>
            <p:nvPr/>
          </p:nvSpPr>
          <p:spPr bwMode="auto">
            <a:xfrm>
              <a:off x="825500" y="1511300"/>
              <a:ext cx="2046287" cy="2055812"/>
            </a:xfrm>
            <a:custGeom>
              <a:avLst/>
              <a:gdLst>
                <a:gd name="T0" fmla="*/ 104 w 1588"/>
                <a:gd name="T1" fmla="*/ 1596 h 1596"/>
                <a:gd name="T2" fmla="*/ 1470 w 1588"/>
                <a:gd name="T3" fmla="*/ 1596 h 1596"/>
                <a:gd name="T4" fmla="*/ 1470 w 1588"/>
                <a:gd name="T5" fmla="*/ 1596 h 1596"/>
                <a:gd name="T6" fmla="*/ 1488 w 1588"/>
                <a:gd name="T7" fmla="*/ 1596 h 1596"/>
                <a:gd name="T8" fmla="*/ 1506 w 1588"/>
                <a:gd name="T9" fmla="*/ 1594 h 1596"/>
                <a:gd name="T10" fmla="*/ 1520 w 1588"/>
                <a:gd name="T11" fmla="*/ 1590 h 1596"/>
                <a:gd name="T12" fmla="*/ 1534 w 1588"/>
                <a:gd name="T13" fmla="*/ 1584 h 1596"/>
                <a:gd name="T14" fmla="*/ 1548 w 1588"/>
                <a:gd name="T15" fmla="*/ 1578 h 1596"/>
                <a:gd name="T16" fmla="*/ 1558 w 1588"/>
                <a:gd name="T17" fmla="*/ 1570 h 1596"/>
                <a:gd name="T18" fmla="*/ 1566 w 1588"/>
                <a:gd name="T19" fmla="*/ 1562 h 1596"/>
                <a:gd name="T20" fmla="*/ 1574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62 w 1588"/>
                <a:gd name="T39" fmla="*/ 58 h 1596"/>
                <a:gd name="T40" fmla="*/ 862 w 1588"/>
                <a:gd name="T41" fmla="*/ 58 h 1596"/>
                <a:gd name="T42" fmla="*/ 854 w 1588"/>
                <a:gd name="T43" fmla="*/ 44 h 1596"/>
                <a:gd name="T44" fmla="*/ 846 w 1588"/>
                <a:gd name="T45" fmla="*/ 32 h 1596"/>
                <a:gd name="T46" fmla="*/ 836 w 1588"/>
                <a:gd name="T47" fmla="*/ 22 h 1596"/>
                <a:gd name="T48" fmla="*/ 828 w 1588"/>
                <a:gd name="T49" fmla="*/ 14 h 1596"/>
                <a:gd name="T50" fmla="*/ 818 w 1588"/>
                <a:gd name="T51" fmla="*/ 8 h 1596"/>
                <a:gd name="T52" fmla="*/ 808 w 1588"/>
                <a:gd name="T53" fmla="*/ 4 h 1596"/>
                <a:gd name="T54" fmla="*/ 798 w 1588"/>
                <a:gd name="T55" fmla="*/ 0 h 1596"/>
                <a:gd name="T56" fmla="*/ 788 w 1588"/>
                <a:gd name="T57" fmla="*/ 0 h 1596"/>
                <a:gd name="T58" fmla="*/ 778 w 1588"/>
                <a:gd name="T59" fmla="*/ 0 h 1596"/>
                <a:gd name="T60" fmla="*/ 768 w 1588"/>
                <a:gd name="T61" fmla="*/ 4 h 1596"/>
                <a:gd name="T62" fmla="*/ 758 w 1588"/>
                <a:gd name="T63" fmla="*/ 8 h 1596"/>
                <a:gd name="T64" fmla="*/ 748 w 1588"/>
                <a:gd name="T65" fmla="*/ 14 h 1596"/>
                <a:gd name="T66" fmla="*/ 738 w 1588"/>
                <a:gd name="T67" fmla="*/ 22 h 1596"/>
                <a:gd name="T68" fmla="*/ 730 w 1588"/>
                <a:gd name="T69" fmla="*/ 32 h 1596"/>
                <a:gd name="T70" fmla="*/ 722 w 1588"/>
                <a:gd name="T71" fmla="*/ 44 h 1596"/>
                <a:gd name="T72" fmla="*/ 714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2 w 1588"/>
                <a:gd name="T93" fmla="*/ 1556 h 1596"/>
                <a:gd name="T94" fmla="*/ 18 w 1588"/>
                <a:gd name="T95" fmla="*/ 1566 h 1596"/>
                <a:gd name="T96" fmla="*/ 26 w 1588"/>
                <a:gd name="T97" fmla="*/ 1574 h 1596"/>
                <a:gd name="T98" fmla="*/ 36 w 1588"/>
                <a:gd name="T99" fmla="*/ 1580 h 1596"/>
                <a:gd name="T100" fmla="*/ 48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70" y="1596"/>
                  </a:lnTo>
                  <a:lnTo>
                    <a:pt x="1470" y="1596"/>
                  </a:lnTo>
                  <a:lnTo>
                    <a:pt x="1488" y="1596"/>
                  </a:lnTo>
                  <a:lnTo>
                    <a:pt x="1506" y="1594"/>
                  </a:lnTo>
                  <a:lnTo>
                    <a:pt x="1520" y="1590"/>
                  </a:lnTo>
                  <a:lnTo>
                    <a:pt x="1534" y="1584"/>
                  </a:lnTo>
                  <a:lnTo>
                    <a:pt x="1548" y="1578"/>
                  </a:lnTo>
                  <a:lnTo>
                    <a:pt x="1558" y="1570"/>
                  </a:lnTo>
                  <a:lnTo>
                    <a:pt x="1566" y="1562"/>
                  </a:lnTo>
                  <a:lnTo>
                    <a:pt x="1574" y="1552"/>
                  </a:lnTo>
                  <a:lnTo>
                    <a:pt x="1580" y="1540"/>
                  </a:lnTo>
                  <a:lnTo>
                    <a:pt x="1584" y="1528"/>
                  </a:lnTo>
                  <a:lnTo>
                    <a:pt x="1586" y="1516"/>
                  </a:lnTo>
                  <a:lnTo>
                    <a:pt x="1588" y="1504"/>
                  </a:lnTo>
                  <a:lnTo>
                    <a:pt x="1586" y="1490"/>
                  </a:lnTo>
                  <a:lnTo>
                    <a:pt x="1584" y="1476"/>
                  </a:lnTo>
                  <a:lnTo>
                    <a:pt x="1578" y="1462"/>
                  </a:lnTo>
                  <a:lnTo>
                    <a:pt x="1572" y="1446"/>
                  </a:lnTo>
                  <a:lnTo>
                    <a:pt x="862" y="58"/>
                  </a:lnTo>
                  <a:lnTo>
                    <a:pt x="862" y="58"/>
                  </a:lnTo>
                  <a:lnTo>
                    <a:pt x="854" y="44"/>
                  </a:lnTo>
                  <a:lnTo>
                    <a:pt x="846" y="32"/>
                  </a:lnTo>
                  <a:lnTo>
                    <a:pt x="836" y="22"/>
                  </a:lnTo>
                  <a:lnTo>
                    <a:pt x="828" y="14"/>
                  </a:lnTo>
                  <a:lnTo>
                    <a:pt x="818" y="8"/>
                  </a:lnTo>
                  <a:lnTo>
                    <a:pt x="808" y="4"/>
                  </a:lnTo>
                  <a:lnTo>
                    <a:pt x="798" y="0"/>
                  </a:lnTo>
                  <a:lnTo>
                    <a:pt x="788" y="0"/>
                  </a:lnTo>
                  <a:lnTo>
                    <a:pt x="778" y="0"/>
                  </a:lnTo>
                  <a:lnTo>
                    <a:pt x="768" y="4"/>
                  </a:lnTo>
                  <a:lnTo>
                    <a:pt x="758" y="8"/>
                  </a:lnTo>
                  <a:lnTo>
                    <a:pt x="748" y="14"/>
                  </a:lnTo>
                  <a:lnTo>
                    <a:pt x="738" y="22"/>
                  </a:lnTo>
                  <a:lnTo>
                    <a:pt x="730" y="32"/>
                  </a:lnTo>
                  <a:lnTo>
                    <a:pt x="722" y="44"/>
                  </a:lnTo>
                  <a:lnTo>
                    <a:pt x="714" y="58"/>
                  </a:lnTo>
                  <a:lnTo>
                    <a:pt x="14" y="1456"/>
                  </a:lnTo>
                  <a:lnTo>
                    <a:pt x="14" y="1456"/>
                  </a:lnTo>
                  <a:lnTo>
                    <a:pt x="8" y="1472"/>
                  </a:lnTo>
                  <a:lnTo>
                    <a:pt x="4" y="1486"/>
                  </a:lnTo>
                  <a:lnTo>
                    <a:pt x="0" y="1500"/>
                  </a:lnTo>
                  <a:lnTo>
                    <a:pt x="0" y="1512"/>
                  </a:lnTo>
                  <a:lnTo>
                    <a:pt x="0" y="1524"/>
                  </a:lnTo>
                  <a:lnTo>
                    <a:pt x="2" y="1536"/>
                  </a:lnTo>
                  <a:lnTo>
                    <a:pt x="6" y="1546"/>
                  </a:lnTo>
                  <a:lnTo>
                    <a:pt x="12" y="1556"/>
                  </a:lnTo>
                  <a:lnTo>
                    <a:pt x="18" y="1566"/>
                  </a:lnTo>
                  <a:lnTo>
                    <a:pt x="26" y="1574"/>
                  </a:lnTo>
                  <a:lnTo>
                    <a:pt x="36" y="1580"/>
                  </a:lnTo>
                  <a:lnTo>
                    <a:pt x="48" y="1586"/>
                  </a:lnTo>
                  <a:lnTo>
                    <a:pt x="60" y="1590"/>
                  </a:lnTo>
                  <a:lnTo>
                    <a:pt x="74" y="1594"/>
                  </a:lnTo>
                  <a:lnTo>
                    <a:pt x="88" y="1596"/>
                  </a:lnTo>
                  <a:lnTo>
                    <a:pt x="104" y="1596"/>
                  </a:lnTo>
                  <a:lnTo>
                    <a:pt x="104" y="1596"/>
                  </a:lnTo>
                  <a:close/>
                </a:path>
              </a:pathLst>
            </a:custGeom>
            <a:solidFill>
              <a:schemeClr val="accent3"/>
            </a:solidFill>
            <a:ln>
              <a:noFill/>
            </a:ln>
          </p:spPr>
          <p:txBody>
            <a:bodyPr/>
            <a:lstStyle/>
            <a:p>
              <a:pPr>
                <a:defRPr/>
              </a:pPr>
              <a:endParaRPr lang="zh-CN" altLang="en-US" sz="1900" kern="0">
                <a:solidFill>
                  <a:srgbClr val="777777"/>
                </a:solidFill>
                <a:latin typeface="微软雅黑" panose="020B0503020204020204" pitchFamily="34" charset="-122"/>
                <a:ea typeface="微软雅黑" panose="020B0503020204020204" pitchFamily="34" charset="-122"/>
              </a:endParaRPr>
            </a:p>
          </p:txBody>
        </p:sp>
        <p:sp>
          <p:nvSpPr>
            <p:cNvPr id="5" name="文本框 34"/>
            <p:cNvSpPr txBox="1">
              <a:spLocks noChangeArrowheads="1"/>
            </p:cNvSpPr>
            <p:nvPr/>
          </p:nvSpPr>
          <p:spPr bwMode="auto">
            <a:xfrm>
              <a:off x="1231900" y="2305050"/>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4800">
                  <a:solidFill>
                    <a:srgbClr val="FFFFFF"/>
                  </a:solidFill>
                  <a:latin typeface="微软雅黑" panose="020B0503020204020204" pitchFamily="34" charset="-122"/>
                  <a:ea typeface="微软雅黑" panose="020B0503020204020204" pitchFamily="34" charset="-122"/>
                </a:rPr>
                <a:t>01</a:t>
              </a:r>
              <a:endParaRPr lang="zh-CN" altLang="en-US" sz="4800">
                <a:solidFill>
                  <a:srgbClr val="FFFFFF"/>
                </a:solidFill>
                <a:latin typeface="微软雅黑" panose="020B0503020204020204" pitchFamily="34" charset="-122"/>
                <a:ea typeface="微软雅黑" panose="020B0503020204020204" pitchFamily="34" charset="-122"/>
              </a:endParaRPr>
            </a:p>
          </p:txBody>
        </p:sp>
        <p:pic>
          <p:nvPicPr>
            <p:cNvPr id="6" name="图片 35"/>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25637" y="2446337"/>
              <a:ext cx="415925"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7" name="直接连接符 36"/>
            <p:cNvCxnSpPr>
              <a:cxnSpLocks noChangeShapeType="1"/>
            </p:cNvCxnSpPr>
            <p:nvPr/>
          </p:nvCxnSpPr>
          <p:spPr bwMode="auto">
            <a:xfrm>
              <a:off x="1220787" y="29733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8" name="矩形 7"/>
            <p:cNvSpPr/>
            <p:nvPr/>
          </p:nvSpPr>
          <p:spPr>
            <a:xfrm>
              <a:off x="1549826" y="3002700"/>
              <a:ext cx="657958" cy="536686"/>
            </a:xfrm>
            <a:prstGeom prst="rect">
              <a:avLst/>
            </a:prstGeom>
          </p:spPr>
          <p:txBody>
            <a:bodyPr wrap="none" anchor="ctr">
              <a:spAutoFit/>
            </a:bodyPr>
            <a:lstStyle/>
            <a:p>
              <a:pPr algn="ctr">
                <a:lnSpc>
                  <a:spcPct val="150000"/>
                </a:lnSpc>
                <a:defRPr/>
              </a:pPr>
              <a:r>
                <a:rPr lang="zh-CN" altLang="en-US" sz="2700" b="1" kern="0" dirty="0">
                  <a:solidFill>
                    <a:srgbClr val="FFFFFF"/>
                  </a:solidFill>
                  <a:latin typeface="微软雅黑" panose="020B0503020204020204" pitchFamily="34" charset="-122"/>
                  <a:ea typeface="微软雅黑" panose="020B0503020204020204" pitchFamily="34" charset="-122"/>
                </a:rPr>
                <a:t>标题</a:t>
              </a:r>
              <a:endParaRPr lang="en-US" altLang="zh-CN" sz="2700" b="1" kern="0" dirty="0">
                <a:solidFill>
                  <a:srgbClr val="FFFFFF"/>
                </a:solidFill>
                <a:latin typeface="微软雅黑" panose="020B0503020204020204" pitchFamily="34" charset="-122"/>
                <a:ea typeface="微软雅黑" panose="020B0503020204020204" pitchFamily="34" charset="-122"/>
              </a:endParaRPr>
            </a:p>
          </p:txBody>
        </p:sp>
      </p:grpSp>
      <p:grpSp>
        <p:nvGrpSpPr>
          <p:cNvPr id="9" name="组合 8"/>
          <p:cNvGrpSpPr/>
          <p:nvPr/>
        </p:nvGrpSpPr>
        <p:grpSpPr>
          <a:xfrm>
            <a:off x="5970505" y="2015068"/>
            <a:ext cx="2725912" cy="2741083"/>
            <a:chOff x="4746625" y="1511300"/>
            <a:chExt cx="2044700" cy="2055812"/>
          </a:xfrm>
        </p:grpSpPr>
        <p:sp>
          <p:nvSpPr>
            <p:cNvPr id="10" name="Freeform 7"/>
            <p:cNvSpPr/>
            <p:nvPr/>
          </p:nvSpPr>
          <p:spPr bwMode="auto">
            <a:xfrm>
              <a:off x="4746625" y="1511300"/>
              <a:ext cx="2044700" cy="2055812"/>
            </a:xfrm>
            <a:custGeom>
              <a:avLst/>
              <a:gdLst>
                <a:gd name="T0" fmla="*/ 104 w 1588"/>
                <a:gd name="T1" fmla="*/ 1596 h 1596"/>
                <a:gd name="T2" fmla="*/ 1482 w 1588"/>
                <a:gd name="T3" fmla="*/ 1596 h 1596"/>
                <a:gd name="T4" fmla="*/ 1482 w 1588"/>
                <a:gd name="T5" fmla="*/ 1596 h 1596"/>
                <a:gd name="T6" fmla="*/ 1498 w 1588"/>
                <a:gd name="T7" fmla="*/ 1596 h 1596"/>
                <a:gd name="T8" fmla="*/ 1514 w 1588"/>
                <a:gd name="T9" fmla="*/ 1594 h 1596"/>
                <a:gd name="T10" fmla="*/ 1526 w 1588"/>
                <a:gd name="T11" fmla="*/ 1590 h 1596"/>
                <a:gd name="T12" fmla="*/ 1540 w 1588"/>
                <a:gd name="T13" fmla="*/ 1584 h 1596"/>
                <a:gd name="T14" fmla="*/ 1550 w 1588"/>
                <a:gd name="T15" fmla="*/ 1578 h 1596"/>
                <a:gd name="T16" fmla="*/ 1560 w 1588"/>
                <a:gd name="T17" fmla="*/ 1570 h 1596"/>
                <a:gd name="T18" fmla="*/ 1568 w 1588"/>
                <a:gd name="T19" fmla="*/ 1562 h 1596"/>
                <a:gd name="T20" fmla="*/ 1576 w 1588"/>
                <a:gd name="T21" fmla="*/ 1552 h 1596"/>
                <a:gd name="T22" fmla="*/ 1580 w 1588"/>
                <a:gd name="T23" fmla="*/ 1540 h 1596"/>
                <a:gd name="T24" fmla="*/ 1584 w 1588"/>
                <a:gd name="T25" fmla="*/ 1528 h 1596"/>
                <a:gd name="T26" fmla="*/ 1586 w 1588"/>
                <a:gd name="T27" fmla="*/ 1516 h 1596"/>
                <a:gd name="T28" fmla="*/ 1588 w 1588"/>
                <a:gd name="T29" fmla="*/ 1504 h 1596"/>
                <a:gd name="T30" fmla="*/ 1586 w 1588"/>
                <a:gd name="T31" fmla="*/ 1490 h 1596"/>
                <a:gd name="T32" fmla="*/ 1584 w 1588"/>
                <a:gd name="T33" fmla="*/ 1476 h 1596"/>
                <a:gd name="T34" fmla="*/ 1578 w 1588"/>
                <a:gd name="T35" fmla="*/ 1462 h 1596"/>
                <a:gd name="T36" fmla="*/ 1572 w 1588"/>
                <a:gd name="T37" fmla="*/ 1446 h 1596"/>
                <a:gd name="T38" fmla="*/ 872 w 1588"/>
                <a:gd name="T39" fmla="*/ 58 h 1596"/>
                <a:gd name="T40" fmla="*/ 872 w 1588"/>
                <a:gd name="T41" fmla="*/ 58 h 1596"/>
                <a:gd name="T42" fmla="*/ 866 w 1588"/>
                <a:gd name="T43" fmla="*/ 44 h 1596"/>
                <a:gd name="T44" fmla="*/ 856 w 1588"/>
                <a:gd name="T45" fmla="*/ 32 h 1596"/>
                <a:gd name="T46" fmla="*/ 848 w 1588"/>
                <a:gd name="T47" fmla="*/ 22 h 1596"/>
                <a:gd name="T48" fmla="*/ 838 w 1588"/>
                <a:gd name="T49" fmla="*/ 14 h 1596"/>
                <a:gd name="T50" fmla="*/ 830 w 1588"/>
                <a:gd name="T51" fmla="*/ 8 h 1596"/>
                <a:gd name="T52" fmla="*/ 820 w 1588"/>
                <a:gd name="T53" fmla="*/ 4 h 1596"/>
                <a:gd name="T54" fmla="*/ 808 w 1588"/>
                <a:gd name="T55" fmla="*/ 0 h 1596"/>
                <a:gd name="T56" fmla="*/ 798 w 1588"/>
                <a:gd name="T57" fmla="*/ 0 h 1596"/>
                <a:gd name="T58" fmla="*/ 788 w 1588"/>
                <a:gd name="T59" fmla="*/ 0 h 1596"/>
                <a:gd name="T60" fmla="*/ 778 w 1588"/>
                <a:gd name="T61" fmla="*/ 4 h 1596"/>
                <a:gd name="T62" fmla="*/ 768 w 1588"/>
                <a:gd name="T63" fmla="*/ 8 h 1596"/>
                <a:gd name="T64" fmla="*/ 758 w 1588"/>
                <a:gd name="T65" fmla="*/ 14 h 1596"/>
                <a:gd name="T66" fmla="*/ 748 w 1588"/>
                <a:gd name="T67" fmla="*/ 22 h 1596"/>
                <a:gd name="T68" fmla="*/ 740 w 1588"/>
                <a:gd name="T69" fmla="*/ 32 h 1596"/>
                <a:gd name="T70" fmla="*/ 730 w 1588"/>
                <a:gd name="T71" fmla="*/ 44 h 1596"/>
                <a:gd name="T72" fmla="*/ 722 w 1588"/>
                <a:gd name="T73" fmla="*/ 58 h 1596"/>
                <a:gd name="T74" fmla="*/ 14 w 1588"/>
                <a:gd name="T75" fmla="*/ 1456 h 1596"/>
                <a:gd name="T76" fmla="*/ 14 w 1588"/>
                <a:gd name="T77" fmla="*/ 1456 h 1596"/>
                <a:gd name="T78" fmla="*/ 8 w 1588"/>
                <a:gd name="T79" fmla="*/ 1472 h 1596"/>
                <a:gd name="T80" fmla="*/ 4 w 1588"/>
                <a:gd name="T81" fmla="*/ 1486 h 1596"/>
                <a:gd name="T82" fmla="*/ 0 w 1588"/>
                <a:gd name="T83" fmla="*/ 1500 h 1596"/>
                <a:gd name="T84" fmla="*/ 0 w 1588"/>
                <a:gd name="T85" fmla="*/ 1512 h 1596"/>
                <a:gd name="T86" fmla="*/ 0 w 1588"/>
                <a:gd name="T87" fmla="*/ 1524 h 1596"/>
                <a:gd name="T88" fmla="*/ 2 w 1588"/>
                <a:gd name="T89" fmla="*/ 1536 h 1596"/>
                <a:gd name="T90" fmla="*/ 6 w 1588"/>
                <a:gd name="T91" fmla="*/ 1546 h 1596"/>
                <a:gd name="T92" fmla="*/ 10 w 1588"/>
                <a:gd name="T93" fmla="*/ 1556 h 1596"/>
                <a:gd name="T94" fmla="*/ 18 w 1588"/>
                <a:gd name="T95" fmla="*/ 1566 h 1596"/>
                <a:gd name="T96" fmla="*/ 26 w 1588"/>
                <a:gd name="T97" fmla="*/ 1574 h 1596"/>
                <a:gd name="T98" fmla="*/ 36 w 1588"/>
                <a:gd name="T99" fmla="*/ 1580 h 1596"/>
                <a:gd name="T100" fmla="*/ 46 w 1588"/>
                <a:gd name="T101" fmla="*/ 1586 h 1596"/>
                <a:gd name="T102" fmla="*/ 60 w 1588"/>
                <a:gd name="T103" fmla="*/ 1590 h 1596"/>
                <a:gd name="T104" fmla="*/ 74 w 1588"/>
                <a:gd name="T105" fmla="*/ 1594 h 1596"/>
                <a:gd name="T106" fmla="*/ 88 w 1588"/>
                <a:gd name="T107" fmla="*/ 1596 h 1596"/>
                <a:gd name="T108" fmla="*/ 104 w 1588"/>
                <a:gd name="T109" fmla="*/ 1596 h 1596"/>
                <a:gd name="T110" fmla="*/ 104 w 1588"/>
                <a:gd name="T111" fmla="*/ 1596 h 15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8" h="1596">
                  <a:moveTo>
                    <a:pt x="104" y="1596"/>
                  </a:moveTo>
                  <a:lnTo>
                    <a:pt x="1482" y="1596"/>
                  </a:lnTo>
                  <a:lnTo>
                    <a:pt x="1482" y="1596"/>
                  </a:lnTo>
                  <a:lnTo>
                    <a:pt x="1498" y="1596"/>
                  </a:lnTo>
                  <a:lnTo>
                    <a:pt x="1514" y="1594"/>
                  </a:lnTo>
                  <a:lnTo>
                    <a:pt x="1526" y="1590"/>
                  </a:lnTo>
                  <a:lnTo>
                    <a:pt x="1540" y="1584"/>
                  </a:lnTo>
                  <a:lnTo>
                    <a:pt x="1550" y="1578"/>
                  </a:lnTo>
                  <a:lnTo>
                    <a:pt x="1560" y="1570"/>
                  </a:lnTo>
                  <a:lnTo>
                    <a:pt x="1568" y="1562"/>
                  </a:lnTo>
                  <a:lnTo>
                    <a:pt x="1576" y="1552"/>
                  </a:lnTo>
                  <a:lnTo>
                    <a:pt x="1580" y="1540"/>
                  </a:lnTo>
                  <a:lnTo>
                    <a:pt x="1584" y="1528"/>
                  </a:lnTo>
                  <a:lnTo>
                    <a:pt x="1586" y="1516"/>
                  </a:lnTo>
                  <a:lnTo>
                    <a:pt x="1588" y="1504"/>
                  </a:lnTo>
                  <a:lnTo>
                    <a:pt x="1586" y="1490"/>
                  </a:lnTo>
                  <a:lnTo>
                    <a:pt x="1584" y="1476"/>
                  </a:lnTo>
                  <a:lnTo>
                    <a:pt x="1578" y="1462"/>
                  </a:lnTo>
                  <a:lnTo>
                    <a:pt x="1572" y="1446"/>
                  </a:lnTo>
                  <a:lnTo>
                    <a:pt x="872" y="58"/>
                  </a:lnTo>
                  <a:lnTo>
                    <a:pt x="872" y="58"/>
                  </a:lnTo>
                  <a:lnTo>
                    <a:pt x="866" y="44"/>
                  </a:lnTo>
                  <a:lnTo>
                    <a:pt x="856" y="32"/>
                  </a:lnTo>
                  <a:lnTo>
                    <a:pt x="848" y="22"/>
                  </a:lnTo>
                  <a:lnTo>
                    <a:pt x="838" y="14"/>
                  </a:lnTo>
                  <a:lnTo>
                    <a:pt x="830" y="8"/>
                  </a:lnTo>
                  <a:lnTo>
                    <a:pt x="820" y="4"/>
                  </a:lnTo>
                  <a:lnTo>
                    <a:pt x="808" y="0"/>
                  </a:lnTo>
                  <a:lnTo>
                    <a:pt x="798" y="0"/>
                  </a:lnTo>
                  <a:lnTo>
                    <a:pt x="788" y="0"/>
                  </a:lnTo>
                  <a:lnTo>
                    <a:pt x="778" y="4"/>
                  </a:lnTo>
                  <a:lnTo>
                    <a:pt x="768" y="8"/>
                  </a:lnTo>
                  <a:lnTo>
                    <a:pt x="758" y="14"/>
                  </a:lnTo>
                  <a:lnTo>
                    <a:pt x="748" y="22"/>
                  </a:lnTo>
                  <a:lnTo>
                    <a:pt x="740" y="32"/>
                  </a:lnTo>
                  <a:lnTo>
                    <a:pt x="730" y="44"/>
                  </a:lnTo>
                  <a:lnTo>
                    <a:pt x="722" y="58"/>
                  </a:lnTo>
                  <a:lnTo>
                    <a:pt x="14" y="1456"/>
                  </a:lnTo>
                  <a:lnTo>
                    <a:pt x="14" y="1456"/>
                  </a:lnTo>
                  <a:lnTo>
                    <a:pt x="8" y="1472"/>
                  </a:lnTo>
                  <a:lnTo>
                    <a:pt x="4" y="1486"/>
                  </a:lnTo>
                  <a:lnTo>
                    <a:pt x="0" y="1500"/>
                  </a:lnTo>
                  <a:lnTo>
                    <a:pt x="0" y="1512"/>
                  </a:lnTo>
                  <a:lnTo>
                    <a:pt x="0" y="1524"/>
                  </a:lnTo>
                  <a:lnTo>
                    <a:pt x="2" y="1536"/>
                  </a:lnTo>
                  <a:lnTo>
                    <a:pt x="6" y="1546"/>
                  </a:lnTo>
                  <a:lnTo>
                    <a:pt x="10" y="1556"/>
                  </a:lnTo>
                  <a:lnTo>
                    <a:pt x="18" y="1566"/>
                  </a:lnTo>
                  <a:lnTo>
                    <a:pt x="26" y="1574"/>
                  </a:lnTo>
                  <a:lnTo>
                    <a:pt x="36" y="1580"/>
                  </a:lnTo>
                  <a:lnTo>
                    <a:pt x="46" y="1586"/>
                  </a:lnTo>
                  <a:lnTo>
                    <a:pt x="60" y="1590"/>
                  </a:lnTo>
                  <a:lnTo>
                    <a:pt x="74" y="1594"/>
                  </a:lnTo>
                  <a:lnTo>
                    <a:pt x="88" y="1596"/>
                  </a:lnTo>
                  <a:lnTo>
                    <a:pt x="104" y="1596"/>
                  </a:lnTo>
                  <a:lnTo>
                    <a:pt x="104" y="1596"/>
                  </a:lnTo>
                  <a:close/>
                </a:path>
              </a:pathLst>
            </a:custGeom>
            <a:solidFill>
              <a:schemeClr val="accent1"/>
            </a:solidFill>
            <a:ln>
              <a:noFill/>
            </a:ln>
          </p:spPr>
          <p:txBody>
            <a:bodyPr/>
            <a:lstStyle/>
            <a:p>
              <a:pPr>
                <a:defRPr/>
              </a:pPr>
              <a:endParaRPr lang="zh-CN" altLang="en-US" sz="1900" kern="0">
                <a:solidFill>
                  <a:srgbClr val="777777"/>
                </a:solidFill>
                <a:latin typeface="微软雅黑" panose="020B0503020204020204" pitchFamily="34" charset="-122"/>
                <a:ea typeface="微软雅黑" panose="020B0503020204020204" pitchFamily="34" charset="-122"/>
              </a:endParaRPr>
            </a:p>
          </p:txBody>
        </p:sp>
        <p:sp>
          <p:nvSpPr>
            <p:cNvPr id="11" name="文本框 38"/>
            <p:cNvSpPr txBox="1">
              <a:spLocks noChangeArrowheads="1"/>
            </p:cNvSpPr>
            <p:nvPr/>
          </p:nvSpPr>
          <p:spPr bwMode="auto">
            <a:xfrm>
              <a:off x="5184775" y="2305050"/>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4800">
                  <a:solidFill>
                    <a:srgbClr val="FFFFFF"/>
                  </a:solidFill>
                  <a:latin typeface="微软雅黑" panose="020B0503020204020204" pitchFamily="34" charset="-122"/>
                  <a:ea typeface="微软雅黑" panose="020B0503020204020204" pitchFamily="34" charset="-122"/>
                </a:rPr>
                <a:t>03</a:t>
              </a:r>
              <a:endParaRPr lang="zh-CN" altLang="en-US" sz="4800">
                <a:solidFill>
                  <a:srgbClr val="FFFFFF"/>
                </a:solidFill>
                <a:latin typeface="微软雅黑" panose="020B0503020204020204" pitchFamily="34" charset="-122"/>
                <a:ea typeface="微软雅黑" panose="020B0503020204020204" pitchFamily="34" charset="-122"/>
              </a:endParaRPr>
            </a:p>
          </p:txBody>
        </p:sp>
        <p:pic>
          <p:nvPicPr>
            <p:cNvPr id="12" name="图片 39"/>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880100" y="2484437"/>
              <a:ext cx="414337" cy="414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3" name="直接连接符 40"/>
            <p:cNvCxnSpPr>
              <a:cxnSpLocks noChangeShapeType="1"/>
            </p:cNvCxnSpPr>
            <p:nvPr/>
          </p:nvCxnSpPr>
          <p:spPr bwMode="auto">
            <a:xfrm>
              <a:off x="5173662" y="29733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14" name="矩形 13"/>
            <p:cNvSpPr/>
            <p:nvPr/>
          </p:nvSpPr>
          <p:spPr>
            <a:xfrm>
              <a:off x="5503495" y="3002700"/>
              <a:ext cx="657958" cy="536686"/>
            </a:xfrm>
            <a:prstGeom prst="rect">
              <a:avLst/>
            </a:prstGeom>
          </p:spPr>
          <p:txBody>
            <a:bodyPr wrap="none" anchor="ctr">
              <a:spAutoFit/>
            </a:bodyPr>
            <a:lstStyle/>
            <a:p>
              <a:pPr algn="ctr">
                <a:lnSpc>
                  <a:spcPct val="150000"/>
                </a:lnSpc>
                <a:defRPr/>
              </a:pPr>
              <a:r>
                <a:rPr lang="zh-CN" altLang="en-US" sz="2700" b="1" kern="0" dirty="0">
                  <a:solidFill>
                    <a:srgbClr val="FFFFFF"/>
                  </a:solidFill>
                  <a:latin typeface="微软雅黑" panose="020B0503020204020204" pitchFamily="34" charset="-122"/>
                  <a:ea typeface="微软雅黑" panose="020B0503020204020204" pitchFamily="34" charset="-122"/>
                </a:rPr>
                <a:t>标题</a:t>
              </a:r>
              <a:endParaRPr lang="en-US" altLang="zh-CN" sz="2700" b="1" kern="0" dirty="0">
                <a:solidFill>
                  <a:srgbClr val="FFFFFF"/>
                </a:solidFill>
                <a:latin typeface="微软雅黑" panose="020B0503020204020204" pitchFamily="34" charset="-122"/>
                <a:ea typeface="微软雅黑" panose="020B0503020204020204" pitchFamily="34" charset="-122"/>
              </a:endParaRPr>
            </a:p>
          </p:txBody>
        </p:sp>
      </p:grpSp>
      <p:grpSp>
        <p:nvGrpSpPr>
          <p:cNvPr id="15" name="组合 14"/>
          <p:cNvGrpSpPr/>
          <p:nvPr/>
        </p:nvGrpSpPr>
        <p:grpSpPr>
          <a:xfrm>
            <a:off x="3762548" y="2819400"/>
            <a:ext cx="2711096" cy="2743200"/>
            <a:chOff x="2778125" y="2114550"/>
            <a:chExt cx="2033587" cy="2057400"/>
          </a:xfrm>
        </p:grpSpPr>
        <p:sp>
          <p:nvSpPr>
            <p:cNvPr id="16" name="Freeform 5"/>
            <p:cNvSpPr/>
            <p:nvPr/>
          </p:nvSpPr>
          <p:spPr bwMode="auto">
            <a:xfrm>
              <a:off x="2778125" y="2114550"/>
              <a:ext cx="2033587" cy="2057400"/>
            </a:xfrm>
            <a:custGeom>
              <a:avLst/>
              <a:gdLst>
                <a:gd name="T0" fmla="*/ 1472 w 1578"/>
                <a:gd name="T1" fmla="*/ 0 h 1598"/>
                <a:gd name="T2" fmla="*/ 104 w 1578"/>
                <a:gd name="T3" fmla="*/ 0 h 1598"/>
                <a:gd name="T4" fmla="*/ 104 w 1578"/>
                <a:gd name="T5" fmla="*/ 0 h 1598"/>
                <a:gd name="T6" fmla="*/ 88 w 1578"/>
                <a:gd name="T7" fmla="*/ 2 h 1598"/>
                <a:gd name="T8" fmla="*/ 74 w 1578"/>
                <a:gd name="T9" fmla="*/ 4 h 1598"/>
                <a:gd name="T10" fmla="*/ 60 w 1578"/>
                <a:gd name="T11" fmla="*/ 8 h 1598"/>
                <a:gd name="T12" fmla="*/ 48 w 1578"/>
                <a:gd name="T13" fmla="*/ 12 h 1598"/>
                <a:gd name="T14" fmla="*/ 36 w 1578"/>
                <a:gd name="T15" fmla="*/ 18 h 1598"/>
                <a:gd name="T16" fmla="*/ 26 w 1578"/>
                <a:gd name="T17" fmla="*/ 26 h 1598"/>
                <a:gd name="T18" fmla="*/ 18 w 1578"/>
                <a:gd name="T19" fmla="*/ 36 h 1598"/>
                <a:gd name="T20" fmla="*/ 12 w 1578"/>
                <a:gd name="T21" fmla="*/ 46 h 1598"/>
                <a:gd name="T22" fmla="*/ 6 w 1578"/>
                <a:gd name="T23" fmla="*/ 56 h 1598"/>
                <a:gd name="T24" fmla="*/ 2 w 1578"/>
                <a:gd name="T25" fmla="*/ 68 h 1598"/>
                <a:gd name="T26" fmla="*/ 0 w 1578"/>
                <a:gd name="T27" fmla="*/ 80 h 1598"/>
                <a:gd name="T28" fmla="*/ 0 w 1578"/>
                <a:gd name="T29" fmla="*/ 94 h 1598"/>
                <a:gd name="T30" fmla="*/ 0 w 1578"/>
                <a:gd name="T31" fmla="*/ 106 h 1598"/>
                <a:gd name="T32" fmla="*/ 4 w 1578"/>
                <a:gd name="T33" fmla="*/ 120 h 1598"/>
                <a:gd name="T34" fmla="*/ 8 w 1578"/>
                <a:gd name="T35" fmla="*/ 136 h 1598"/>
                <a:gd name="T36" fmla="*/ 14 w 1578"/>
                <a:gd name="T37" fmla="*/ 150 h 1598"/>
                <a:gd name="T38" fmla="*/ 714 w 1578"/>
                <a:gd name="T39" fmla="*/ 1538 h 1598"/>
                <a:gd name="T40" fmla="*/ 714 w 1578"/>
                <a:gd name="T41" fmla="*/ 1538 h 1598"/>
                <a:gd name="T42" fmla="*/ 722 w 1578"/>
                <a:gd name="T43" fmla="*/ 1552 h 1598"/>
                <a:gd name="T44" fmla="*/ 730 w 1578"/>
                <a:gd name="T45" fmla="*/ 1564 h 1598"/>
                <a:gd name="T46" fmla="*/ 738 w 1578"/>
                <a:gd name="T47" fmla="*/ 1574 h 1598"/>
                <a:gd name="T48" fmla="*/ 748 w 1578"/>
                <a:gd name="T49" fmla="*/ 1582 h 1598"/>
                <a:gd name="T50" fmla="*/ 758 w 1578"/>
                <a:gd name="T51" fmla="*/ 1588 h 1598"/>
                <a:gd name="T52" fmla="*/ 768 w 1578"/>
                <a:gd name="T53" fmla="*/ 1594 h 1598"/>
                <a:gd name="T54" fmla="*/ 778 w 1578"/>
                <a:gd name="T55" fmla="*/ 1596 h 1598"/>
                <a:gd name="T56" fmla="*/ 788 w 1578"/>
                <a:gd name="T57" fmla="*/ 1598 h 1598"/>
                <a:gd name="T58" fmla="*/ 800 w 1578"/>
                <a:gd name="T59" fmla="*/ 1596 h 1598"/>
                <a:gd name="T60" fmla="*/ 810 w 1578"/>
                <a:gd name="T61" fmla="*/ 1594 h 1598"/>
                <a:gd name="T62" fmla="*/ 820 w 1578"/>
                <a:gd name="T63" fmla="*/ 1588 h 1598"/>
                <a:gd name="T64" fmla="*/ 830 w 1578"/>
                <a:gd name="T65" fmla="*/ 1582 h 1598"/>
                <a:gd name="T66" fmla="*/ 838 w 1578"/>
                <a:gd name="T67" fmla="*/ 1574 h 1598"/>
                <a:gd name="T68" fmla="*/ 848 w 1578"/>
                <a:gd name="T69" fmla="*/ 1564 h 1598"/>
                <a:gd name="T70" fmla="*/ 856 w 1578"/>
                <a:gd name="T71" fmla="*/ 1552 h 1598"/>
                <a:gd name="T72" fmla="*/ 864 w 1578"/>
                <a:gd name="T73" fmla="*/ 1538 h 1598"/>
                <a:gd name="T74" fmla="*/ 1564 w 1578"/>
                <a:gd name="T75" fmla="*/ 140 h 1598"/>
                <a:gd name="T76" fmla="*/ 1564 w 1578"/>
                <a:gd name="T77" fmla="*/ 140 h 1598"/>
                <a:gd name="T78" fmla="*/ 1570 w 1578"/>
                <a:gd name="T79" fmla="*/ 126 h 1598"/>
                <a:gd name="T80" fmla="*/ 1574 w 1578"/>
                <a:gd name="T81" fmla="*/ 112 h 1598"/>
                <a:gd name="T82" fmla="*/ 1578 w 1578"/>
                <a:gd name="T83" fmla="*/ 98 h 1598"/>
                <a:gd name="T84" fmla="*/ 1578 w 1578"/>
                <a:gd name="T85" fmla="*/ 84 h 1598"/>
                <a:gd name="T86" fmla="*/ 1578 w 1578"/>
                <a:gd name="T87" fmla="*/ 72 h 1598"/>
                <a:gd name="T88" fmla="*/ 1576 w 1578"/>
                <a:gd name="T89" fmla="*/ 60 h 1598"/>
                <a:gd name="T90" fmla="*/ 1572 w 1578"/>
                <a:gd name="T91" fmla="*/ 50 h 1598"/>
                <a:gd name="T92" fmla="*/ 1566 w 1578"/>
                <a:gd name="T93" fmla="*/ 40 h 1598"/>
                <a:gd name="T94" fmla="*/ 1560 w 1578"/>
                <a:gd name="T95" fmla="*/ 32 h 1598"/>
                <a:gd name="T96" fmla="*/ 1552 w 1578"/>
                <a:gd name="T97" fmla="*/ 24 h 1598"/>
                <a:gd name="T98" fmla="*/ 1542 w 1578"/>
                <a:gd name="T99" fmla="*/ 16 h 1598"/>
                <a:gd name="T100" fmla="*/ 1530 w 1578"/>
                <a:gd name="T101" fmla="*/ 10 h 1598"/>
                <a:gd name="T102" fmla="*/ 1518 w 1578"/>
                <a:gd name="T103" fmla="*/ 6 h 1598"/>
                <a:gd name="T104" fmla="*/ 1504 w 1578"/>
                <a:gd name="T105" fmla="*/ 4 h 1598"/>
                <a:gd name="T106" fmla="*/ 1490 w 1578"/>
                <a:gd name="T107" fmla="*/ 0 h 1598"/>
                <a:gd name="T108" fmla="*/ 1472 w 1578"/>
                <a:gd name="T109" fmla="*/ 0 h 1598"/>
                <a:gd name="T110" fmla="*/ 1472 w 1578"/>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78" h="1598">
                  <a:moveTo>
                    <a:pt x="1472" y="0"/>
                  </a:moveTo>
                  <a:lnTo>
                    <a:pt x="104" y="0"/>
                  </a:lnTo>
                  <a:lnTo>
                    <a:pt x="104" y="0"/>
                  </a:lnTo>
                  <a:lnTo>
                    <a:pt x="88" y="2"/>
                  </a:lnTo>
                  <a:lnTo>
                    <a:pt x="74" y="4"/>
                  </a:lnTo>
                  <a:lnTo>
                    <a:pt x="60" y="8"/>
                  </a:lnTo>
                  <a:lnTo>
                    <a:pt x="48" y="12"/>
                  </a:lnTo>
                  <a:lnTo>
                    <a:pt x="36" y="18"/>
                  </a:lnTo>
                  <a:lnTo>
                    <a:pt x="26" y="26"/>
                  </a:lnTo>
                  <a:lnTo>
                    <a:pt x="18" y="36"/>
                  </a:lnTo>
                  <a:lnTo>
                    <a:pt x="12" y="46"/>
                  </a:lnTo>
                  <a:lnTo>
                    <a:pt x="6" y="56"/>
                  </a:lnTo>
                  <a:lnTo>
                    <a:pt x="2" y="68"/>
                  </a:lnTo>
                  <a:lnTo>
                    <a:pt x="0" y="80"/>
                  </a:lnTo>
                  <a:lnTo>
                    <a:pt x="0" y="94"/>
                  </a:lnTo>
                  <a:lnTo>
                    <a:pt x="0" y="106"/>
                  </a:lnTo>
                  <a:lnTo>
                    <a:pt x="4" y="120"/>
                  </a:lnTo>
                  <a:lnTo>
                    <a:pt x="8" y="136"/>
                  </a:lnTo>
                  <a:lnTo>
                    <a:pt x="14" y="150"/>
                  </a:lnTo>
                  <a:lnTo>
                    <a:pt x="714" y="1538"/>
                  </a:lnTo>
                  <a:lnTo>
                    <a:pt x="714" y="1538"/>
                  </a:lnTo>
                  <a:lnTo>
                    <a:pt x="722" y="1552"/>
                  </a:lnTo>
                  <a:lnTo>
                    <a:pt x="730" y="1564"/>
                  </a:lnTo>
                  <a:lnTo>
                    <a:pt x="738" y="1574"/>
                  </a:lnTo>
                  <a:lnTo>
                    <a:pt x="748" y="1582"/>
                  </a:lnTo>
                  <a:lnTo>
                    <a:pt x="758" y="1588"/>
                  </a:lnTo>
                  <a:lnTo>
                    <a:pt x="768" y="1594"/>
                  </a:lnTo>
                  <a:lnTo>
                    <a:pt x="778" y="1596"/>
                  </a:lnTo>
                  <a:lnTo>
                    <a:pt x="788" y="1598"/>
                  </a:lnTo>
                  <a:lnTo>
                    <a:pt x="800" y="1596"/>
                  </a:lnTo>
                  <a:lnTo>
                    <a:pt x="810" y="1594"/>
                  </a:lnTo>
                  <a:lnTo>
                    <a:pt x="820" y="1588"/>
                  </a:lnTo>
                  <a:lnTo>
                    <a:pt x="830" y="1582"/>
                  </a:lnTo>
                  <a:lnTo>
                    <a:pt x="838" y="1574"/>
                  </a:lnTo>
                  <a:lnTo>
                    <a:pt x="848" y="1564"/>
                  </a:lnTo>
                  <a:lnTo>
                    <a:pt x="856" y="1552"/>
                  </a:lnTo>
                  <a:lnTo>
                    <a:pt x="864" y="1538"/>
                  </a:lnTo>
                  <a:lnTo>
                    <a:pt x="1564" y="140"/>
                  </a:lnTo>
                  <a:lnTo>
                    <a:pt x="1564" y="140"/>
                  </a:lnTo>
                  <a:lnTo>
                    <a:pt x="1570" y="126"/>
                  </a:lnTo>
                  <a:lnTo>
                    <a:pt x="1574" y="112"/>
                  </a:lnTo>
                  <a:lnTo>
                    <a:pt x="1578" y="98"/>
                  </a:lnTo>
                  <a:lnTo>
                    <a:pt x="1578" y="84"/>
                  </a:lnTo>
                  <a:lnTo>
                    <a:pt x="1578" y="72"/>
                  </a:lnTo>
                  <a:lnTo>
                    <a:pt x="1576" y="60"/>
                  </a:lnTo>
                  <a:lnTo>
                    <a:pt x="1572" y="50"/>
                  </a:lnTo>
                  <a:lnTo>
                    <a:pt x="1566" y="40"/>
                  </a:lnTo>
                  <a:lnTo>
                    <a:pt x="1560" y="32"/>
                  </a:lnTo>
                  <a:lnTo>
                    <a:pt x="1552" y="24"/>
                  </a:lnTo>
                  <a:lnTo>
                    <a:pt x="1542" y="16"/>
                  </a:lnTo>
                  <a:lnTo>
                    <a:pt x="1530" y="10"/>
                  </a:lnTo>
                  <a:lnTo>
                    <a:pt x="1518" y="6"/>
                  </a:lnTo>
                  <a:lnTo>
                    <a:pt x="1504" y="4"/>
                  </a:lnTo>
                  <a:lnTo>
                    <a:pt x="1490" y="0"/>
                  </a:lnTo>
                  <a:lnTo>
                    <a:pt x="1472" y="0"/>
                  </a:lnTo>
                  <a:lnTo>
                    <a:pt x="1472" y="0"/>
                  </a:lnTo>
                  <a:close/>
                </a:path>
              </a:pathLst>
            </a:custGeom>
            <a:solidFill>
              <a:schemeClr val="accent2"/>
            </a:solidFill>
            <a:ln>
              <a:noFill/>
            </a:ln>
          </p:spPr>
          <p:txBody>
            <a:bodyPr/>
            <a:lstStyle/>
            <a:p>
              <a:pPr>
                <a:defRPr/>
              </a:pPr>
              <a:endParaRPr lang="zh-CN" altLang="en-US" sz="1900" kern="0">
                <a:solidFill>
                  <a:srgbClr val="777777"/>
                </a:solidFill>
                <a:latin typeface="微软雅黑" panose="020B0503020204020204" pitchFamily="34" charset="-122"/>
                <a:ea typeface="微软雅黑" panose="020B0503020204020204" pitchFamily="34" charset="-122"/>
              </a:endParaRPr>
            </a:p>
          </p:txBody>
        </p:sp>
        <p:sp>
          <p:nvSpPr>
            <p:cNvPr id="17" name="文本框 42"/>
            <p:cNvSpPr txBox="1">
              <a:spLocks noChangeArrowheads="1"/>
            </p:cNvSpPr>
            <p:nvPr/>
          </p:nvSpPr>
          <p:spPr bwMode="auto">
            <a:xfrm>
              <a:off x="3203575" y="2160587"/>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4800">
                  <a:solidFill>
                    <a:srgbClr val="FFFFFF"/>
                  </a:solidFill>
                  <a:latin typeface="微软雅黑" panose="020B0503020204020204" pitchFamily="34" charset="-122"/>
                  <a:ea typeface="微软雅黑" panose="020B0503020204020204" pitchFamily="34" charset="-122"/>
                </a:rPr>
                <a:t>02</a:t>
              </a:r>
              <a:endParaRPr lang="zh-CN" altLang="en-US" sz="4800">
                <a:solidFill>
                  <a:srgbClr val="FFFFFF"/>
                </a:solidFill>
                <a:latin typeface="微软雅黑" panose="020B0503020204020204" pitchFamily="34" charset="-122"/>
                <a:ea typeface="微软雅黑" panose="020B0503020204020204" pitchFamily="34" charset="-122"/>
              </a:endParaRPr>
            </a:p>
          </p:txBody>
        </p:sp>
        <p:pic>
          <p:nvPicPr>
            <p:cNvPr id="18" name="图片 43"/>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897312" y="2312987"/>
              <a:ext cx="415925" cy="415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直接连接符 44"/>
            <p:cNvCxnSpPr>
              <a:cxnSpLocks noChangeShapeType="1"/>
            </p:cNvCxnSpPr>
            <p:nvPr/>
          </p:nvCxnSpPr>
          <p:spPr bwMode="auto">
            <a:xfrm>
              <a:off x="3148012" y="27955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20" name="矩形 19"/>
            <p:cNvSpPr/>
            <p:nvPr/>
          </p:nvSpPr>
          <p:spPr>
            <a:xfrm>
              <a:off x="3477051" y="2962337"/>
              <a:ext cx="657958" cy="380873"/>
            </a:xfrm>
            <a:prstGeom prst="rect">
              <a:avLst/>
            </a:prstGeom>
          </p:spPr>
          <p:txBody>
            <a:bodyPr wrap="none" anchor="ctr">
              <a:spAutoFit/>
            </a:bodyPr>
            <a:lstStyle/>
            <a:p>
              <a:pPr algn="ctr">
                <a:defRPr/>
              </a:pPr>
              <a:r>
                <a:rPr lang="zh-CN" altLang="en-US" sz="2700" b="1" kern="0" dirty="0">
                  <a:solidFill>
                    <a:srgbClr val="FFFFFF"/>
                  </a:solidFill>
                  <a:latin typeface="微软雅黑" panose="020B0503020204020204" pitchFamily="34" charset="-122"/>
                  <a:ea typeface="微软雅黑" panose="020B0503020204020204" pitchFamily="34" charset="-122"/>
                </a:rPr>
                <a:t>标题</a:t>
              </a:r>
              <a:endParaRPr lang="en-US" altLang="zh-CN" sz="2700" b="1" kern="0"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8274461" y="2819400"/>
            <a:ext cx="2717446" cy="2743200"/>
            <a:chOff x="6835775" y="2114550"/>
            <a:chExt cx="2038350" cy="2057400"/>
          </a:xfrm>
        </p:grpSpPr>
        <p:sp>
          <p:nvSpPr>
            <p:cNvPr id="22" name="Freeform 8"/>
            <p:cNvSpPr/>
            <p:nvPr/>
          </p:nvSpPr>
          <p:spPr bwMode="auto">
            <a:xfrm>
              <a:off x="6835775" y="2114550"/>
              <a:ext cx="2038350" cy="2057400"/>
            </a:xfrm>
            <a:custGeom>
              <a:avLst/>
              <a:gdLst>
                <a:gd name="T0" fmla="*/ 1476 w 1582"/>
                <a:gd name="T1" fmla="*/ 0 h 1598"/>
                <a:gd name="T2" fmla="*/ 98 w 1582"/>
                <a:gd name="T3" fmla="*/ 0 h 1598"/>
                <a:gd name="T4" fmla="*/ 98 w 1582"/>
                <a:gd name="T5" fmla="*/ 0 h 1598"/>
                <a:gd name="T6" fmla="*/ 84 w 1582"/>
                <a:gd name="T7" fmla="*/ 2 h 1598"/>
                <a:gd name="T8" fmla="*/ 70 w 1582"/>
                <a:gd name="T9" fmla="*/ 4 h 1598"/>
                <a:gd name="T10" fmla="*/ 58 w 1582"/>
                <a:gd name="T11" fmla="*/ 8 h 1598"/>
                <a:gd name="T12" fmla="*/ 46 w 1582"/>
                <a:gd name="T13" fmla="*/ 12 h 1598"/>
                <a:gd name="T14" fmla="*/ 36 w 1582"/>
                <a:gd name="T15" fmla="*/ 18 h 1598"/>
                <a:gd name="T16" fmla="*/ 26 w 1582"/>
                <a:gd name="T17" fmla="*/ 26 h 1598"/>
                <a:gd name="T18" fmla="*/ 18 w 1582"/>
                <a:gd name="T19" fmla="*/ 36 h 1598"/>
                <a:gd name="T20" fmla="*/ 10 w 1582"/>
                <a:gd name="T21" fmla="*/ 46 h 1598"/>
                <a:gd name="T22" fmla="*/ 6 w 1582"/>
                <a:gd name="T23" fmla="*/ 56 h 1598"/>
                <a:gd name="T24" fmla="*/ 2 w 1582"/>
                <a:gd name="T25" fmla="*/ 68 h 1598"/>
                <a:gd name="T26" fmla="*/ 0 w 1582"/>
                <a:gd name="T27" fmla="*/ 80 h 1598"/>
                <a:gd name="T28" fmla="*/ 0 w 1582"/>
                <a:gd name="T29" fmla="*/ 94 h 1598"/>
                <a:gd name="T30" fmla="*/ 2 w 1582"/>
                <a:gd name="T31" fmla="*/ 106 h 1598"/>
                <a:gd name="T32" fmla="*/ 6 w 1582"/>
                <a:gd name="T33" fmla="*/ 120 h 1598"/>
                <a:gd name="T34" fmla="*/ 12 w 1582"/>
                <a:gd name="T35" fmla="*/ 136 h 1598"/>
                <a:gd name="T36" fmla="*/ 20 w 1582"/>
                <a:gd name="T37" fmla="*/ 150 h 1598"/>
                <a:gd name="T38" fmla="*/ 720 w 1582"/>
                <a:gd name="T39" fmla="*/ 1538 h 1598"/>
                <a:gd name="T40" fmla="*/ 720 w 1582"/>
                <a:gd name="T41" fmla="*/ 1538 h 1598"/>
                <a:gd name="T42" fmla="*/ 726 w 1582"/>
                <a:gd name="T43" fmla="*/ 1552 h 1598"/>
                <a:gd name="T44" fmla="*/ 734 w 1582"/>
                <a:gd name="T45" fmla="*/ 1564 h 1598"/>
                <a:gd name="T46" fmla="*/ 744 w 1582"/>
                <a:gd name="T47" fmla="*/ 1574 h 1598"/>
                <a:gd name="T48" fmla="*/ 752 w 1582"/>
                <a:gd name="T49" fmla="*/ 1582 h 1598"/>
                <a:gd name="T50" fmla="*/ 760 w 1582"/>
                <a:gd name="T51" fmla="*/ 1588 h 1598"/>
                <a:gd name="T52" fmla="*/ 770 w 1582"/>
                <a:gd name="T53" fmla="*/ 1594 h 1598"/>
                <a:gd name="T54" fmla="*/ 780 w 1582"/>
                <a:gd name="T55" fmla="*/ 1596 h 1598"/>
                <a:gd name="T56" fmla="*/ 788 w 1582"/>
                <a:gd name="T57" fmla="*/ 1598 h 1598"/>
                <a:gd name="T58" fmla="*/ 798 w 1582"/>
                <a:gd name="T59" fmla="*/ 1596 h 1598"/>
                <a:gd name="T60" fmla="*/ 808 w 1582"/>
                <a:gd name="T61" fmla="*/ 1594 h 1598"/>
                <a:gd name="T62" fmla="*/ 816 w 1582"/>
                <a:gd name="T63" fmla="*/ 1588 h 1598"/>
                <a:gd name="T64" fmla="*/ 826 w 1582"/>
                <a:gd name="T65" fmla="*/ 1582 h 1598"/>
                <a:gd name="T66" fmla="*/ 834 w 1582"/>
                <a:gd name="T67" fmla="*/ 1574 h 1598"/>
                <a:gd name="T68" fmla="*/ 842 w 1582"/>
                <a:gd name="T69" fmla="*/ 1564 h 1598"/>
                <a:gd name="T70" fmla="*/ 850 w 1582"/>
                <a:gd name="T71" fmla="*/ 1552 h 1598"/>
                <a:gd name="T72" fmla="*/ 858 w 1582"/>
                <a:gd name="T73" fmla="*/ 1538 h 1598"/>
                <a:gd name="T74" fmla="*/ 1566 w 1582"/>
                <a:gd name="T75" fmla="*/ 140 h 1598"/>
                <a:gd name="T76" fmla="*/ 1566 w 1582"/>
                <a:gd name="T77" fmla="*/ 140 h 1598"/>
                <a:gd name="T78" fmla="*/ 1572 w 1582"/>
                <a:gd name="T79" fmla="*/ 126 h 1598"/>
                <a:gd name="T80" fmla="*/ 1578 w 1582"/>
                <a:gd name="T81" fmla="*/ 112 h 1598"/>
                <a:gd name="T82" fmla="*/ 1580 w 1582"/>
                <a:gd name="T83" fmla="*/ 98 h 1598"/>
                <a:gd name="T84" fmla="*/ 1582 w 1582"/>
                <a:gd name="T85" fmla="*/ 84 h 1598"/>
                <a:gd name="T86" fmla="*/ 1582 w 1582"/>
                <a:gd name="T87" fmla="*/ 72 h 1598"/>
                <a:gd name="T88" fmla="*/ 1578 w 1582"/>
                <a:gd name="T89" fmla="*/ 60 h 1598"/>
                <a:gd name="T90" fmla="*/ 1576 w 1582"/>
                <a:gd name="T91" fmla="*/ 50 h 1598"/>
                <a:gd name="T92" fmla="*/ 1570 w 1582"/>
                <a:gd name="T93" fmla="*/ 40 h 1598"/>
                <a:gd name="T94" fmla="*/ 1564 w 1582"/>
                <a:gd name="T95" fmla="*/ 32 h 1598"/>
                <a:gd name="T96" fmla="*/ 1554 w 1582"/>
                <a:gd name="T97" fmla="*/ 24 h 1598"/>
                <a:gd name="T98" fmla="*/ 1546 w 1582"/>
                <a:gd name="T99" fmla="*/ 16 h 1598"/>
                <a:gd name="T100" fmla="*/ 1534 w 1582"/>
                <a:gd name="T101" fmla="*/ 10 h 1598"/>
                <a:gd name="T102" fmla="*/ 1522 w 1582"/>
                <a:gd name="T103" fmla="*/ 6 h 1598"/>
                <a:gd name="T104" fmla="*/ 1508 w 1582"/>
                <a:gd name="T105" fmla="*/ 4 h 1598"/>
                <a:gd name="T106" fmla="*/ 1492 w 1582"/>
                <a:gd name="T107" fmla="*/ 0 h 1598"/>
                <a:gd name="T108" fmla="*/ 1476 w 1582"/>
                <a:gd name="T109" fmla="*/ 0 h 1598"/>
                <a:gd name="T110" fmla="*/ 1476 w 1582"/>
                <a:gd name="T111" fmla="*/ 0 h 15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582" h="1598">
                  <a:moveTo>
                    <a:pt x="1476" y="0"/>
                  </a:moveTo>
                  <a:lnTo>
                    <a:pt x="98" y="0"/>
                  </a:lnTo>
                  <a:lnTo>
                    <a:pt x="98" y="0"/>
                  </a:lnTo>
                  <a:lnTo>
                    <a:pt x="84" y="2"/>
                  </a:lnTo>
                  <a:lnTo>
                    <a:pt x="70" y="4"/>
                  </a:lnTo>
                  <a:lnTo>
                    <a:pt x="58" y="8"/>
                  </a:lnTo>
                  <a:lnTo>
                    <a:pt x="46" y="12"/>
                  </a:lnTo>
                  <a:lnTo>
                    <a:pt x="36" y="18"/>
                  </a:lnTo>
                  <a:lnTo>
                    <a:pt x="26" y="26"/>
                  </a:lnTo>
                  <a:lnTo>
                    <a:pt x="18" y="36"/>
                  </a:lnTo>
                  <a:lnTo>
                    <a:pt x="10" y="46"/>
                  </a:lnTo>
                  <a:lnTo>
                    <a:pt x="6" y="56"/>
                  </a:lnTo>
                  <a:lnTo>
                    <a:pt x="2" y="68"/>
                  </a:lnTo>
                  <a:lnTo>
                    <a:pt x="0" y="80"/>
                  </a:lnTo>
                  <a:lnTo>
                    <a:pt x="0" y="94"/>
                  </a:lnTo>
                  <a:lnTo>
                    <a:pt x="2" y="106"/>
                  </a:lnTo>
                  <a:lnTo>
                    <a:pt x="6" y="120"/>
                  </a:lnTo>
                  <a:lnTo>
                    <a:pt x="12" y="136"/>
                  </a:lnTo>
                  <a:lnTo>
                    <a:pt x="20" y="150"/>
                  </a:lnTo>
                  <a:lnTo>
                    <a:pt x="720" y="1538"/>
                  </a:lnTo>
                  <a:lnTo>
                    <a:pt x="720" y="1538"/>
                  </a:lnTo>
                  <a:lnTo>
                    <a:pt x="726" y="1552"/>
                  </a:lnTo>
                  <a:lnTo>
                    <a:pt x="734" y="1564"/>
                  </a:lnTo>
                  <a:lnTo>
                    <a:pt x="744" y="1574"/>
                  </a:lnTo>
                  <a:lnTo>
                    <a:pt x="752" y="1582"/>
                  </a:lnTo>
                  <a:lnTo>
                    <a:pt x="760" y="1588"/>
                  </a:lnTo>
                  <a:lnTo>
                    <a:pt x="770" y="1594"/>
                  </a:lnTo>
                  <a:lnTo>
                    <a:pt x="780" y="1596"/>
                  </a:lnTo>
                  <a:lnTo>
                    <a:pt x="788" y="1598"/>
                  </a:lnTo>
                  <a:lnTo>
                    <a:pt x="798" y="1596"/>
                  </a:lnTo>
                  <a:lnTo>
                    <a:pt x="808" y="1594"/>
                  </a:lnTo>
                  <a:lnTo>
                    <a:pt x="816" y="1588"/>
                  </a:lnTo>
                  <a:lnTo>
                    <a:pt x="826" y="1582"/>
                  </a:lnTo>
                  <a:lnTo>
                    <a:pt x="834" y="1574"/>
                  </a:lnTo>
                  <a:lnTo>
                    <a:pt x="842" y="1564"/>
                  </a:lnTo>
                  <a:lnTo>
                    <a:pt x="850" y="1552"/>
                  </a:lnTo>
                  <a:lnTo>
                    <a:pt x="858" y="1538"/>
                  </a:lnTo>
                  <a:lnTo>
                    <a:pt x="1566" y="140"/>
                  </a:lnTo>
                  <a:lnTo>
                    <a:pt x="1566" y="140"/>
                  </a:lnTo>
                  <a:lnTo>
                    <a:pt x="1572" y="126"/>
                  </a:lnTo>
                  <a:lnTo>
                    <a:pt x="1578" y="112"/>
                  </a:lnTo>
                  <a:lnTo>
                    <a:pt x="1580" y="98"/>
                  </a:lnTo>
                  <a:lnTo>
                    <a:pt x="1582" y="84"/>
                  </a:lnTo>
                  <a:lnTo>
                    <a:pt x="1582" y="72"/>
                  </a:lnTo>
                  <a:lnTo>
                    <a:pt x="1578" y="60"/>
                  </a:lnTo>
                  <a:lnTo>
                    <a:pt x="1576" y="50"/>
                  </a:lnTo>
                  <a:lnTo>
                    <a:pt x="1570" y="40"/>
                  </a:lnTo>
                  <a:lnTo>
                    <a:pt x="1564" y="32"/>
                  </a:lnTo>
                  <a:lnTo>
                    <a:pt x="1554" y="24"/>
                  </a:lnTo>
                  <a:lnTo>
                    <a:pt x="1546" y="16"/>
                  </a:lnTo>
                  <a:lnTo>
                    <a:pt x="1534" y="10"/>
                  </a:lnTo>
                  <a:lnTo>
                    <a:pt x="1522" y="6"/>
                  </a:lnTo>
                  <a:lnTo>
                    <a:pt x="1508" y="4"/>
                  </a:lnTo>
                  <a:lnTo>
                    <a:pt x="1492" y="0"/>
                  </a:lnTo>
                  <a:lnTo>
                    <a:pt x="1476" y="0"/>
                  </a:lnTo>
                  <a:lnTo>
                    <a:pt x="1476" y="0"/>
                  </a:lnTo>
                  <a:close/>
                </a:path>
              </a:pathLst>
            </a:custGeom>
            <a:solidFill>
              <a:schemeClr val="accent4"/>
            </a:solidFill>
            <a:ln>
              <a:noFill/>
            </a:ln>
          </p:spPr>
          <p:txBody>
            <a:bodyPr/>
            <a:lstStyle/>
            <a:p>
              <a:pPr>
                <a:defRPr/>
              </a:pPr>
              <a:endParaRPr lang="zh-CN" altLang="en-US" sz="1900" kern="0">
                <a:solidFill>
                  <a:srgbClr val="777777"/>
                </a:solidFill>
                <a:latin typeface="微软雅黑" panose="020B0503020204020204" pitchFamily="34" charset="-122"/>
                <a:ea typeface="微软雅黑" panose="020B0503020204020204" pitchFamily="34" charset="-122"/>
              </a:endParaRPr>
            </a:p>
          </p:txBody>
        </p:sp>
        <p:sp>
          <p:nvSpPr>
            <p:cNvPr id="23" name="文本框 46"/>
            <p:cNvSpPr txBox="1">
              <a:spLocks noChangeArrowheads="1"/>
            </p:cNvSpPr>
            <p:nvPr/>
          </p:nvSpPr>
          <p:spPr bwMode="auto">
            <a:xfrm>
              <a:off x="7270750" y="2160587"/>
              <a:ext cx="750887"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algn="ctr" eaLnBrk="1" hangingPunct="1"/>
              <a:r>
                <a:rPr lang="en-US" altLang="zh-CN" sz="4800">
                  <a:solidFill>
                    <a:srgbClr val="FFFFFF"/>
                  </a:solidFill>
                  <a:latin typeface="微软雅黑" panose="020B0503020204020204" pitchFamily="34" charset="-122"/>
                  <a:ea typeface="微软雅黑" panose="020B0503020204020204" pitchFamily="34" charset="-122"/>
                </a:rPr>
                <a:t>04</a:t>
              </a:r>
              <a:endParaRPr lang="zh-CN" altLang="en-US" sz="4800">
                <a:solidFill>
                  <a:srgbClr val="FFFFFF"/>
                </a:solidFill>
                <a:latin typeface="微软雅黑" panose="020B0503020204020204" pitchFamily="34" charset="-122"/>
                <a:ea typeface="微软雅黑" panose="020B0503020204020204" pitchFamily="34" charset="-122"/>
              </a:endParaRPr>
            </a:p>
          </p:txBody>
        </p:sp>
        <p:pic>
          <p:nvPicPr>
            <p:cNvPr id="24" name="图片 47"/>
            <p:cNvPicPr>
              <a:picLocks noChangeAspect="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64487" y="2320925"/>
              <a:ext cx="414338" cy="414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5" name="直接连接符 48"/>
            <p:cNvCxnSpPr>
              <a:cxnSpLocks noChangeShapeType="1"/>
            </p:cNvCxnSpPr>
            <p:nvPr/>
          </p:nvCxnSpPr>
          <p:spPr bwMode="auto">
            <a:xfrm>
              <a:off x="7215187" y="2795587"/>
              <a:ext cx="1255713" cy="0"/>
            </a:xfrm>
            <a:prstGeom prst="line">
              <a:avLst/>
            </a:prstGeom>
            <a:noFill/>
            <a:ln w="6350" algn="ctr">
              <a:solidFill>
                <a:srgbClr val="FFFFFF"/>
              </a:solidFill>
              <a:miter lim="800000"/>
            </a:ln>
            <a:extLst>
              <a:ext uri="{909E8E84-426E-40DD-AFC4-6F175D3DCCD1}">
                <a14:hiddenFill xmlns:a14="http://schemas.microsoft.com/office/drawing/2010/main">
                  <a:noFill/>
                </a14:hiddenFill>
              </a:ext>
            </a:extLst>
          </p:spPr>
        </p:cxnSp>
        <p:sp>
          <p:nvSpPr>
            <p:cNvPr id="26" name="矩形 25"/>
            <p:cNvSpPr/>
            <p:nvPr/>
          </p:nvSpPr>
          <p:spPr>
            <a:xfrm>
              <a:off x="7544226" y="2962337"/>
              <a:ext cx="657958" cy="380873"/>
            </a:xfrm>
            <a:prstGeom prst="rect">
              <a:avLst/>
            </a:prstGeom>
          </p:spPr>
          <p:txBody>
            <a:bodyPr wrap="none" anchor="ctr">
              <a:spAutoFit/>
            </a:bodyPr>
            <a:lstStyle/>
            <a:p>
              <a:pPr algn="ctr">
                <a:defRPr/>
              </a:pPr>
              <a:r>
                <a:rPr lang="zh-CN" altLang="en-US" sz="2700" b="1" kern="0" dirty="0">
                  <a:solidFill>
                    <a:srgbClr val="FFFFFF"/>
                  </a:solidFill>
                  <a:latin typeface="微软雅黑" panose="020B0503020204020204" pitchFamily="34" charset="-122"/>
                  <a:ea typeface="微软雅黑" panose="020B0503020204020204" pitchFamily="34" charset="-122"/>
                </a:rPr>
                <a:t>标题</a:t>
              </a:r>
              <a:endParaRPr lang="en-US" altLang="zh-CN" sz="2700" b="1" kern="0"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1915831" y="4876801"/>
            <a:ext cx="1689897" cy="664797"/>
            <a:chOff x="1098550" y="3657600"/>
            <a:chExt cx="1267588" cy="498598"/>
          </a:xfrm>
        </p:grpSpPr>
        <p:sp>
          <p:nvSpPr>
            <p:cNvPr id="28" name="椭圆 27"/>
            <p:cNvSpPr/>
            <p:nvPr/>
          </p:nvSpPr>
          <p:spPr>
            <a:xfrm>
              <a:off x="1098550" y="3860800"/>
              <a:ext cx="204787" cy="203200"/>
            </a:xfrm>
            <a:prstGeom prst="ellipse">
              <a:avLst/>
            </a:prstGeom>
            <a:solidFill>
              <a:schemeClr val="accent3"/>
            </a:solidFill>
            <a:ln w="25400" cap="flat" cmpd="sng" algn="ctr">
              <a:noFill/>
              <a:prstDash val="solid"/>
            </a:ln>
            <a:effectLst/>
          </p:spPr>
          <p:txBody>
            <a:bodyPr lIns="0" tIns="0" rIns="0" bIns="0" anchor="ctr"/>
            <a:lstStyle/>
            <a:p>
              <a:pPr algn="ctr"/>
              <a:r>
                <a:rPr lang="en-US" altLang="zh-CN" sz="2100" kern="0" dirty="0">
                  <a:solidFill>
                    <a:srgbClr val="FFFFFF"/>
                  </a:solidFill>
                  <a:latin typeface="+mn-ea"/>
                </a:rPr>
                <a:t>+</a:t>
              </a:r>
              <a:endParaRPr lang="zh-CN" altLang="en-US" sz="2100" kern="0" dirty="0">
                <a:solidFill>
                  <a:srgbClr val="FFFFFF"/>
                </a:solidFill>
                <a:latin typeface="+mn-ea"/>
              </a:endParaRPr>
            </a:p>
          </p:txBody>
        </p:sp>
        <p:sp>
          <p:nvSpPr>
            <p:cNvPr id="29" name="矩形 28"/>
            <p:cNvSpPr/>
            <p:nvPr/>
          </p:nvSpPr>
          <p:spPr>
            <a:xfrm>
              <a:off x="1335087" y="3657600"/>
              <a:ext cx="1031051" cy="498598"/>
            </a:xfrm>
            <a:prstGeom prst="rect">
              <a:avLst/>
            </a:prstGeom>
          </p:spPr>
          <p:txBody>
            <a:bodyPr wrap="none">
              <a:spAutoFit/>
            </a:bodyPr>
            <a:lstStyle/>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p:txBody>
        </p:sp>
      </p:grpSp>
      <p:grpSp>
        <p:nvGrpSpPr>
          <p:cNvPr id="30" name="组合 29"/>
          <p:cNvGrpSpPr/>
          <p:nvPr/>
        </p:nvGrpSpPr>
        <p:grpSpPr>
          <a:xfrm>
            <a:off x="6642493" y="4876801"/>
            <a:ext cx="1689897" cy="664797"/>
            <a:chOff x="5019675" y="3657600"/>
            <a:chExt cx="1267588" cy="498598"/>
          </a:xfrm>
        </p:grpSpPr>
        <p:sp>
          <p:nvSpPr>
            <p:cNvPr id="31" name="椭圆 30"/>
            <p:cNvSpPr/>
            <p:nvPr/>
          </p:nvSpPr>
          <p:spPr>
            <a:xfrm>
              <a:off x="5019675" y="3860800"/>
              <a:ext cx="204787" cy="203200"/>
            </a:xfrm>
            <a:prstGeom prst="ellipse">
              <a:avLst/>
            </a:prstGeom>
            <a:solidFill>
              <a:schemeClr val="accent1"/>
            </a:solidFill>
            <a:ln w="12700" cap="flat" cmpd="sng" algn="ctr">
              <a:noFill/>
              <a:prstDash val="solid"/>
              <a:miter lim="800000"/>
            </a:ln>
            <a:effectLst/>
          </p:spPr>
          <p:txBody>
            <a:bodyPr anchor="ctr"/>
            <a:lstStyle/>
            <a:p>
              <a:pPr algn="ctr">
                <a:defRPr/>
              </a:pPr>
              <a:r>
                <a:rPr lang="en-US" altLang="zh-CN" sz="1900" kern="0" dirty="0">
                  <a:solidFill>
                    <a:srgbClr val="FFFFFF"/>
                  </a:solidFill>
                  <a:latin typeface="微软雅黑" panose="020B0503020204020204" pitchFamily="34" charset="-122"/>
                  <a:ea typeface="微软雅黑" panose="020B0503020204020204" pitchFamily="34" charset="-122"/>
                </a:rPr>
                <a:t>+</a:t>
              </a:r>
              <a:endParaRPr lang="zh-CN" altLang="en-US" sz="1900" kern="0" dirty="0">
                <a:solidFill>
                  <a:srgbClr val="FFFFFF"/>
                </a:solidFill>
                <a:latin typeface="微软雅黑" panose="020B0503020204020204" pitchFamily="34" charset="-122"/>
                <a:ea typeface="微软雅黑" panose="020B0503020204020204" pitchFamily="34" charset="-122"/>
              </a:endParaRPr>
            </a:p>
          </p:txBody>
        </p:sp>
        <p:sp>
          <p:nvSpPr>
            <p:cNvPr id="32" name="矩形 31"/>
            <p:cNvSpPr/>
            <p:nvPr/>
          </p:nvSpPr>
          <p:spPr>
            <a:xfrm>
              <a:off x="5256212" y="3657600"/>
              <a:ext cx="1031051" cy="498598"/>
            </a:xfrm>
            <a:prstGeom prst="rect">
              <a:avLst/>
            </a:prstGeom>
          </p:spPr>
          <p:txBody>
            <a:bodyPr wrap="none">
              <a:spAutoFit/>
            </a:bodyPr>
            <a:lstStyle/>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p:txBody>
        </p:sp>
      </p:grpSp>
      <p:grpSp>
        <p:nvGrpSpPr>
          <p:cNvPr id="33" name="组合 32"/>
          <p:cNvGrpSpPr/>
          <p:nvPr/>
        </p:nvGrpSpPr>
        <p:grpSpPr>
          <a:xfrm>
            <a:off x="4242539" y="1900768"/>
            <a:ext cx="1689897" cy="664797"/>
            <a:chOff x="3044825" y="1425575"/>
            <a:chExt cx="1267588" cy="498598"/>
          </a:xfrm>
        </p:grpSpPr>
        <p:sp>
          <p:nvSpPr>
            <p:cNvPr id="34" name="椭圆 33"/>
            <p:cNvSpPr/>
            <p:nvPr/>
          </p:nvSpPr>
          <p:spPr>
            <a:xfrm>
              <a:off x="3044825" y="1628775"/>
              <a:ext cx="204787" cy="204787"/>
            </a:xfrm>
            <a:prstGeom prst="ellipse">
              <a:avLst/>
            </a:prstGeom>
            <a:solidFill>
              <a:schemeClr val="accent2"/>
            </a:solidFill>
            <a:ln w="12700" cap="flat" cmpd="sng" algn="ctr">
              <a:noFill/>
              <a:prstDash val="solid"/>
              <a:miter lim="800000"/>
            </a:ln>
            <a:effectLst/>
          </p:spPr>
          <p:txBody>
            <a:bodyPr anchor="ctr"/>
            <a:lstStyle/>
            <a:p>
              <a:pPr algn="ctr">
                <a:defRPr/>
              </a:pPr>
              <a:r>
                <a:rPr lang="en-US" altLang="zh-CN" sz="1900" kern="0" dirty="0">
                  <a:solidFill>
                    <a:srgbClr val="FFFFFF"/>
                  </a:solidFill>
                  <a:latin typeface="微软雅黑" panose="020B0503020204020204" pitchFamily="34" charset="-122"/>
                  <a:ea typeface="微软雅黑" panose="020B0503020204020204" pitchFamily="34" charset="-122"/>
                </a:rPr>
                <a:t>+</a:t>
              </a:r>
              <a:endParaRPr lang="zh-CN" altLang="en-US" sz="1900" kern="0" dirty="0">
                <a:solidFill>
                  <a:srgbClr val="FFFFFF"/>
                </a:solidFill>
                <a:latin typeface="微软雅黑" panose="020B0503020204020204" pitchFamily="34" charset="-122"/>
                <a:ea typeface="微软雅黑" panose="020B0503020204020204" pitchFamily="34" charset="-122"/>
              </a:endParaRPr>
            </a:p>
          </p:txBody>
        </p:sp>
        <p:sp>
          <p:nvSpPr>
            <p:cNvPr id="35" name="矩形 34"/>
            <p:cNvSpPr/>
            <p:nvPr/>
          </p:nvSpPr>
          <p:spPr>
            <a:xfrm>
              <a:off x="3281362" y="1425575"/>
              <a:ext cx="1031051" cy="498598"/>
            </a:xfrm>
            <a:prstGeom prst="rect">
              <a:avLst/>
            </a:prstGeom>
          </p:spPr>
          <p:txBody>
            <a:bodyPr wrap="none">
              <a:spAutoFit/>
            </a:bodyPr>
            <a:lstStyle/>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p:txBody>
        </p:sp>
      </p:grpSp>
      <p:grpSp>
        <p:nvGrpSpPr>
          <p:cNvPr id="36" name="组合 35"/>
          <p:cNvGrpSpPr/>
          <p:nvPr/>
        </p:nvGrpSpPr>
        <p:grpSpPr>
          <a:xfrm>
            <a:off x="8850451" y="1900768"/>
            <a:ext cx="1689897" cy="664797"/>
            <a:chOff x="7105650" y="1425575"/>
            <a:chExt cx="1267588" cy="498598"/>
          </a:xfrm>
        </p:grpSpPr>
        <p:sp>
          <p:nvSpPr>
            <p:cNvPr id="37" name="椭圆 36"/>
            <p:cNvSpPr/>
            <p:nvPr/>
          </p:nvSpPr>
          <p:spPr>
            <a:xfrm>
              <a:off x="7105650" y="1628775"/>
              <a:ext cx="204787" cy="204787"/>
            </a:xfrm>
            <a:prstGeom prst="ellipse">
              <a:avLst/>
            </a:prstGeom>
            <a:solidFill>
              <a:schemeClr val="accent4"/>
            </a:solidFill>
            <a:ln w="12700" cap="flat" cmpd="sng" algn="ctr">
              <a:noFill/>
              <a:prstDash val="solid"/>
              <a:miter lim="800000"/>
            </a:ln>
            <a:effectLst/>
          </p:spPr>
          <p:txBody>
            <a:bodyPr anchor="ctr"/>
            <a:lstStyle/>
            <a:p>
              <a:pPr algn="ctr">
                <a:defRPr/>
              </a:pPr>
              <a:r>
                <a:rPr lang="en-US" altLang="zh-CN" sz="1900" kern="0" dirty="0">
                  <a:solidFill>
                    <a:srgbClr val="FFFFFF"/>
                  </a:solidFill>
                  <a:latin typeface="微软雅黑" panose="020B0503020204020204" pitchFamily="34" charset="-122"/>
                  <a:ea typeface="微软雅黑" panose="020B0503020204020204" pitchFamily="34" charset="-122"/>
                </a:rPr>
                <a:t>+</a:t>
              </a:r>
              <a:endParaRPr lang="zh-CN" altLang="en-US" sz="1900" kern="0" dirty="0">
                <a:solidFill>
                  <a:srgbClr val="FFFFFF"/>
                </a:solidFill>
                <a:latin typeface="微软雅黑" panose="020B0503020204020204" pitchFamily="34" charset="-122"/>
                <a:ea typeface="微软雅黑" panose="020B0503020204020204" pitchFamily="34" charset="-122"/>
              </a:endParaRPr>
            </a:p>
          </p:txBody>
        </p:sp>
        <p:sp>
          <p:nvSpPr>
            <p:cNvPr id="38" name="矩形 37"/>
            <p:cNvSpPr/>
            <p:nvPr/>
          </p:nvSpPr>
          <p:spPr>
            <a:xfrm>
              <a:off x="7342187" y="1425575"/>
              <a:ext cx="1031051" cy="498598"/>
            </a:xfrm>
            <a:prstGeom prst="rect">
              <a:avLst/>
            </a:prstGeom>
          </p:spPr>
          <p:txBody>
            <a:bodyPr wrap="none">
              <a:spAutoFit/>
            </a:bodyPr>
            <a:lstStyle/>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a:p>
              <a:pPr>
                <a:lnSpc>
                  <a:spcPct val="120000"/>
                </a:lnSpc>
                <a:defRPr/>
              </a:pPr>
              <a:r>
                <a:rPr lang="zh-CN" altLang="en-US" sz="1500" kern="0" dirty="0">
                  <a:solidFill>
                    <a:srgbClr val="777777"/>
                  </a:solidFill>
                  <a:latin typeface="微软雅黑" panose="020B0503020204020204" pitchFamily="34" charset="-122"/>
                  <a:ea typeface="微软雅黑" panose="020B0503020204020204" pitchFamily="34" charset="-122"/>
                </a:rPr>
                <a:t>此处输入文本</a:t>
              </a:r>
              <a:endParaRPr lang="en-US" altLang="zh-CN" sz="1500" kern="0" dirty="0">
                <a:solidFill>
                  <a:srgbClr val="777777"/>
                </a:solidFill>
                <a:latin typeface="微软雅黑" panose="020B0503020204020204" pitchFamily="34" charset="-122"/>
                <a:ea typeface="微软雅黑" panose="020B0503020204020204" pitchFamily="34" charset="-122"/>
              </a:endParaRPr>
            </a:p>
          </p:txBody>
        </p:sp>
      </p:grpSp>
      <p:sp>
        <p:nvSpPr>
          <p:cNvPr id="39" name="TextBox 38"/>
          <p:cNvSpPr txBox="1"/>
          <p:nvPr/>
        </p:nvSpPr>
        <p:spPr>
          <a:xfrm>
            <a:off x="83684" y="260649"/>
            <a:ext cx="831935" cy="400097"/>
          </a:xfrm>
          <a:prstGeom prst="rect">
            <a:avLst/>
          </a:prstGeom>
          <a:noFill/>
        </p:spPr>
        <p:txBody>
          <a:bodyPr wrap="none" lIns="121908" tIns="60954" rIns="121908" bIns="60954" rtlCol="0">
            <a:spAutoFit/>
          </a:bodyPr>
          <a:lstStyle/>
          <a:p>
            <a:r>
              <a:rPr lang="en-US" altLang="zh-CN" dirty="0">
                <a:solidFill>
                  <a:schemeClr val="bg1"/>
                </a:solidFill>
                <a:latin typeface="Impact" panose="020B0806030902050204" pitchFamily="34" charset="0"/>
              </a:rPr>
              <a:t>PART 1</a:t>
            </a:r>
            <a:endParaRPr lang="zh-CN" altLang="en-US" dirty="0">
              <a:solidFill>
                <a:schemeClr val="bg1"/>
              </a:solidFill>
              <a:latin typeface="Impact" panose="020B0806030902050204" pitchFamily="34" charset="0"/>
            </a:endParaRPr>
          </a:p>
        </p:txBody>
      </p:sp>
      <p:sp>
        <p:nvSpPr>
          <p:cNvPr id="40" name="TextBox 39"/>
          <p:cNvSpPr txBox="1"/>
          <p:nvPr/>
        </p:nvSpPr>
        <p:spPr>
          <a:xfrm>
            <a:off x="1523855" y="244774"/>
            <a:ext cx="2092856" cy="400097"/>
          </a:xfrm>
          <a:prstGeom prst="rect">
            <a:avLst/>
          </a:prstGeom>
          <a:noFill/>
        </p:spPr>
        <p:txBody>
          <a:bodyPr wrap="none" lIns="121908" tIns="60954" rIns="121908" bIns="60954" rtlCol="0">
            <a:spAutoFit/>
          </a:bodyPr>
          <a:lstStyle/>
          <a:p>
            <a:r>
              <a:rPr lang="zh-CN" altLang="en-US" b="1" dirty="0">
                <a:solidFill>
                  <a:schemeClr val="bg1"/>
                </a:solidFill>
                <a:latin typeface="微软雅黑" panose="020B0503020204020204" pitchFamily="34" charset="-122"/>
                <a:ea typeface="微软雅黑" panose="020B0503020204020204" pitchFamily="34" charset="-122"/>
              </a:rPr>
              <a:t>单击输入文字标题</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ssolve">
                                      <p:cBhvr>
                                        <p:cTn id="7" dur="1250"/>
                                        <p:tgtEl>
                                          <p:spTgt spid="3"/>
                                        </p:tgtEl>
                                      </p:cBhvr>
                                    </p:animEffect>
                                  </p:childTnLst>
                                </p:cTn>
                              </p:par>
                            </p:childTnLst>
                          </p:cTn>
                        </p:par>
                        <p:par>
                          <p:cTn id="8" fill="hold">
                            <p:stCondLst>
                              <p:cond delay="1500"/>
                            </p:stCondLst>
                            <p:childTnLst>
                              <p:par>
                                <p:cTn id="9" presetID="10" presetClass="entr" presetSubtype="0" fill="hold" nodeType="afterEffect">
                                  <p:stCondLst>
                                    <p:cond delay="0"/>
                                  </p:stCondLst>
                                  <p:childTnLst>
                                    <p:set>
                                      <p:cBhvr>
                                        <p:cTn id="10" dur="1" fill="hold">
                                          <p:stCondLst>
                                            <p:cond delay="0"/>
                                          </p:stCondLst>
                                        </p:cTn>
                                        <p:tgtEl>
                                          <p:spTgt spid="27"/>
                                        </p:tgtEl>
                                        <p:attrNameLst>
                                          <p:attrName>style.visibility</p:attrName>
                                        </p:attrNameLst>
                                      </p:cBhvr>
                                      <p:to>
                                        <p:strVal val="visible"/>
                                      </p:to>
                                    </p:set>
                                    <p:animEffect transition="in" filter="fade">
                                      <p:cBhvr>
                                        <p:cTn id="11" dur="500"/>
                                        <p:tgtEl>
                                          <p:spTgt spid="27"/>
                                        </p:tgtEl>
                                      </p:cBhvr>
                                    </p:animEffect>
                                  </p:childTnLst>
                                </p:cTn>
                              </p:par>
                            </p:childTnLst>
                          </p:cTn>
                        </p:par>
                        <p:par>
                          <p:cTn id="12" fill="hold">
                            <p:stCondLst>
                              <p:cond delay="2000"/>
                            </p:stCondLst>
                            <p:childTnLst>
                              <p:par>
                                <p:cTn id="13" presetID="9" presetClass="entr" presetSubtype="0" fill="hold" nodeType="afterEffect">
                                  <p:stCondLst>
                                    <p:cond delay="0"/>
                                  </p:stCondLst>
                                  <p:childTnLst>
                                    <p:set>
                                      <p:cBhvr>
                                        <p:cTn id="14" dur="1" fill="hold">
                                          <p:stCondLst>
                                            <p:cond delay="0"/>
                                          </p:stCondLst>
                                        </p:cTn>
                                        <p:tgtEl>
                                          <p:spTgt spid="15"/>
                                        </p:tgtEl>
                                        <p:attrNameLst>
                                          <p:attrName>style.visibility</p:attrName>
                                        </p:attrNameLst>
                                      </p:cBhvr>
                                      <p:to>
                                        <p:strVal val="visible"/>
                                      </p:to>
                                    </p:set>
                                    <p:animEffect transition="in" filter="dissolve">
                                      <p:cBhvr>
                                        <p:cTn id="15" dur="1250"/>
                                        <p:tgtEl>
                                          <p:spTgt spid="15"/>
                                        </p:tgtEl>
                                      </p:cBhvr>
                                    </p:animEffect>
                                  </p:childTnLst>
                                </p:cTn>
                              </p:par>
                            </p:childTnLst>
                          </p:cTn>
                        </p:par>
                        <p:par>
                          <p:cTn id="16" fill="hold">
                            <p:stCondLst>
                              <p:cond delay="3500"/>
                            </p:stCondLst>
                            <p:childTnLst>
                              <p:par>
                                <p:cTn id="17" presetID="10" presetClass="entr" presetSubtype="0" fill="hold" nodeType="afterEffect">
                                  <p:stCondLst>
                                    <p:cond delay="0"/>
                                  </p:stCondLst>
                                  <p:childTnLst>
                                    <p:set>
                                      <p:cBhvr>
                                        <p:cTn id="18" dur="1" fill="hold">
                                          <p:stCondLst>
                                            <p:cond delay="0"/>
                                          </p:stCondLst>
                                        </p:cTn>
                                        <p:tgtEl>
                                          <p:spTgt spid="33"/>
                                        </p:tgtEl>
                                        <p:attrNameLst>
                                          <p:attrName>style.visibility</p:attrName>
                                        </p:attrNameLst>
                                      </p:cBhvr>
                                      <p:to>
                                        <p:strVal val="visible"/>
                                      </p:to>
                                    </p:set>
                                    <p:animEffect transition="in" filter="fade">
                                      <p:cBhvr>
                                        <p:cTn id="19" dur="500"/>
                                        <p:tgtEl>
                                          <p:spTgt spid="33"/>
                                        </p:tgtEl>
                                      </p:cBhvr>
                                    </p:animEffect>
                                  </p:childTnLst>
                                </p:cTn>
                              </p:par>
                            </p:childTnLst>
                          </p:cTn>
                        </p:par>
                        <p:par>
                          <p:cTn id="20" fill="hold">
                            <p:stCondLst>
                              <p:cond delay="4000"/>
                            </p:stCondLst>
                            <p:childTnLst>
                              <p:par>
                                <p:cTn id="21" presetID="9" presetClass="entr" presetSubtype="0" fill="hold"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dissolve">
                                      <p:cBhvr>
                                        <p:cTn id="23" dur="1250"/>
                                        <p:tgtEl>
                                          <p:spTgt spid="9"/>
                                        </p:tgtEl>
                                      </p:cBhvr>
                                    </p:animEffect>
                                  </p:childTnLst>
                                </p:cTn>
                              </p:par>
                            </p:childTnLst>
                          </p:cTn>
                        </p:par>
                        <p:par>
                          <p:cTn id="24" fill="hold">
                            <p:stCondLst>
                              <p:cond delay="5500"/>
                            </p:stCondLst>
                            <p:childTnLst>
                              <p:par>
                                <p:cTn id="25" presetID="10" presetClass="entr" presetSubtype="0" fill="hold" nodeType="afterEffect">
                                  <p:stCondLst>
                                    <p:cond delay="0"/>
                                  </p:stCondLst>
                                  <p:childTnLst>
                                    <p:set>
                                      <p:cBhvr>
                                        <p:cTn id="26" dur="1" fill="hold">
                                          <p:stCondLst>
                                            <p:cond delay="0"/>
                                          </p:stCondLst>
                                        </p:cTn>
                                        <p:tgtEl>
                                          <p:spTgt spid="30"/>
                                        </p:tgtEl>
                                        <p:attrNameLst>
                                          <p:attrName>style.visibility</p:attrName>
                                        </p:attrNameLst>
                                      </p:cBhvr>
                                      <p:to>
                                        <p:strVal val="visible"/>
                                      </p:to>
                                    </p:set>
                                    <p:animEffect transition="in" filter="fade">
                                      <p:cBhvr>
                                        <p:cTn id="27" dur="500"/>
                                        <p:tgtEl>
                                          <p:spTgt spid="30"/>
                                        </p:tgtEl>
                                      </p:cBhvr>
                                    </p:animEffect>
                                  </p:childTnLst>
                                </p:cTn>
                              </p:par>
                            </p:childTnLst>
                          </p:cTn>
                        </p:par>
                        <p:par>
                          <p:cTn id="28" fill="hold">
                            <p:stCondLst>
                              <p:cond delay="6000"/>
                            </p:stCondLst>
                            <p:childTnLst>
                              <p:par>
                                <p:cTn id="29" presetID="9" presetClass="entr" presetSubtype="0" fill="hold" nodeType="afterEffect">
                                  <p:stCondLst>
                                    <p:cond delay="0"/>
                                  </p:stCondLst>
                                  <p:childTnLst>
                                    <p:set>
                                      <p:cBhvr>
                                        <p:cTn id="30" dur="1" fill="hold">
                                          <p:stCondLst>
                                            <p:cond delay="0"/>
                                          </p:stCondLst>
                                        </p:cTn>
                                        <p:tgtEl>
                                          <p:spTgt spid="21"/>
                                        </p:tgtEl>
                                        <p:attrNameLst>
                                          <p:attrName>style.visibility</p:attrName>
                                        </p:attrNameLst>
                                      </p:cBhvr>
                                      <p:to>
                                        <p:strVal val="visible"/>
                                      </p:to>
                                    </p:set>
                                    <p:animEffect transition="in" filter="dissolve">
                                      <p:cBhvr>
                                        <p:cTn id="31" dur="1250"/>
                                        <p:tgtEl>
                                          <p:spTgt spid="21"/>
                                        </p:tgtEl>
                                      </p:cBhvr>
                                    </p:animEffect>
                                  </p:childTnLst>
                                </p:cTn>
                              </p:par>
                            </p:childTnLst>
                          </p:cTn>
                        </p:par>
                        <p:par>
                          <p:cTn id="32" fill="hold">
                            <p:stCondLst>
                              <p:cond delay="7500"/>
                            </p:stCondLst>
                            <p:childTnLst>
                              <p:par>
                                <p:cTn id="33" presetID="10" presetClass="entr" presetSubtype="0" fill="hold"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fade">
                                      <p:cBhvr>
                                        <p:cTn id="35" dur="50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4" name="组合 23"/>
          <p:cNvGrpSpPr/>
          <p:nvPr/>
        </p:nvGrpSpPr>
        <p:grpSpPr>
          <a:xfrm>
            <a:off x="872043" y="2806872"/>
            <a:ext cx="2344012" cy="2236968"/>
            <a:chOff x="570215" y="2889768"/>
            <a:chExt cx="1758238" cy="1677726"/>
          </a:xfrm>
        </p:grpSpPr>
        <p:grpSp>
          <p:nvGrpSpPr>
            <p:cNvPr id="25" name="组合 24"/>
            <p:cNvGrpSpPr/>
            <p:nvPr/>
          </p:nvGrpSpPr>
          <p:grpSpPr>
            <a:xfrm>
              <a:off x="871881" y="3110922"/>
              <a:ext cx="1456572" cy="1456572"/>
              <a:chOff x="1057242" y="2253672"/>
              <a:chExt cx="1456572" cy="1456572"/>
            </a:xfrm>
          </p:grpSpPr>
          <p:sp>
            <p:nvSpPr>
              <p:cNvPr id="27" name="泪滴形 2"/>
              <p:cNvSpPr/>
              <p:nvPr/>
            </p:nvSpPr>
            <p:spPr>
              <a:xfrm rot="8100000">
                <a:off x="1057242" y="2253672"/>
                <a:ext cx="1456572" cy="1456572"/>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TextBox 27"/>
              <p:cNvSpPr txBox="1"/>
              <p:nvPr/>
            </p:nvSpPr>
            <p:spPr>
              <a:xfrm>
                <a:off x="1369976" y="2715138"/>
                <a:ext cx="831105" cy="484748"/>
              </a:xfrm>
              <a:prstGeom prst="rect">
                <a:avLst/>
              </a:prstGeom>
              <a:noFill/>
            </p:spPr>
            <p:txBody>
              <a:bodyPr wrap="none" rtlCol="0">
                <a:spAutoFit/>
              </a:bodyPr>
              <a:lstStyle/>
              <a:p>
                <a:pPr algn="ctr"/>
                <a:r>
                  <a:rPr lang="zh-CN" altLang="en-US" dirty="0">
                    <a:solidFill>
                      <a:schemeClr val="bg1">
                        <a:lumMod val="65000"/>
                      </a:schemeClr>
                    </a:solidFill>
                  </a:rPr>
                  <a:t>宏观利好</a:t>
                </a:r>
                <a:endParaRPr lang="en-US" altLang="zh-CN" dirty="0">
                  <a:solidFill>
                    <a:schemeClr val="bg1">
                      <a:lumMod val="65000"/>
                    </a:schemeClr>
                  </a:solidFill>
                </a:endParaRPr>
              </a:p>
              <a:p>
                <a:pPr algn="ctr"/>
                <a:r>
                  <a:rPr lang="zh-CN" altLang="en-US" dirty="0">
                    <a:solidFill>
                      <a:schemeClr val="bg1">
                        <a:lumMod val="65000"/>
                      </a:schemeClr>
                    </a:solidFill>
                  </a:rPr>
                  <a:t>表现一</a:t>
                </a:r>
              </a:p>
            </p:txBody>
          </p:sp>
        </p:grpSp>
        <p:sp>
          <p:nvSpPr>
            <p:cNvPr id="26" name="椭圆 25"/>
            <p:cNvSpPr/>
            <p:nvPr/>
          </p:nvSpPr>
          <p:spPr>
            <a:xfrm>
              <a:off x="570215" y="2889768"/>
              <a:ext cx="648072" cy="64807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Impact" panose="020B0806030902050204" pitchFamily="34" charset="0"/>
                </a:rPr>
                <a:t>01</a:t>
              </a:r>
              <a:endParaRPr lang="zh-CN" altLang="en-US" dirty="0">
                <a:latin typeface="Impact" panose="020B0806030902050204" pitchFamily="34" charset="0"/>
              </a:endParaRPr>
            </a:p>
          </p:txBody>
        </p:sp>
      </p:grpSp>
      <p:sp>
        <p:nvSpPr>
          <p:cNvPr id="29" name="Rectangle 20"/>
          <p:cNvSpPr>
            <a:spLocks noChangeArrowheads="1"/>
          </p:cNvSpPr>
          <p:nvPr/>
        </p:nvSpPr>
        <p:spPr bwMode="auto">
          <a:xfrm>
            <a:off x="6953760" y="1892830"/>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sp>
        <p:nvSpPr>
          <p:cNvPr id="30" name="Rectangle 20"/>
          <p:cNvSpPr>
            <a:spLocks noChangeArrowheads="1"/>
          </p:cNvSpPr>
          <p:nvPr/>
        </p:nvSpPr>
        <p:spPr bwMode="auto">
          <a:xfrm>
            <a:off x="6993343" y="3216541"/>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sp>
        <p:nvSpPr>
          <p:cNvPr id="31" name="Rectangle 20"/>
          <p:cNvSpPr>
            <a:spLocks noChangeArrowheads="1"/>
          </p:cNvSpPr>
          <p:nvPr/>
        </p:nvSpPr>
        <p:spPr bwMode="auto">
          <a:xfrm>
            <a:off x="6993343" y="4478981"/>
            <a:ext cx="4478557" cy="10569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21908" tIns="60954" rIns="121908" bIns="60954" anchor="ctr"/>
          <a:lstStyle/>
          <a:p>
            <a:pPr>
              <a:lnSpc>
                <a:spcPct val="150000"/>
              </a:lnSpc>
              <a:defRPr/>
            </a:pPr>
            <a:r>
              <a:rPr lang="zh-CN" altLang="en-US" sz="1300" kern="0" dirty="0">
                <a:solidFill>
                  <a:schemeClr val="tx1">
                    <a:lumMod val="50000"/>
                    <a:lumOff val="50000"/>
                  </a:schemeClr>
                </a:solidFill>
                <a:latin typeface="微软雅黑" panose="020B0503020204020204" pitchFamily="34" charset="-122"/>
                <a:ea typeface="微软雅黑" panose="020B0503020204020204" pitchFamily="34" charset="-122"/>
              </a:rPr>
              <a:t>单击此处添加文本，单击此处添加文本，单击此处添加文本，单击此处添加文本，单击此处添加文本，单击此处添加文本</a:t>
            </a:r>
          </a:p>
        </p:txBody>
      </p:sp>
      <p:grpSp>
        <p:nvGrpSpPr>
          <p:cNvPr id="32" name="组合 31"/>
          <p:cNvGrpSpPr/>
          <p:nvPr/>
        </p:nvGrpSpPr>
        <p:grpSpPr>
          <a:xfrm>
            <a:off x="2776945" y="2090191"/>
            <a:ext cx="1311036" cy="1210692"/>
            <a:chOff x="2082384" y="2352257"/>
            <a:chExt cx="983405" cy="908019"/>
          </a:xfrm>
        </p:grpSpPr>
        <p:grpSp>
          <p:nvGrpSpPr>
            <p:cNvPr id="33" name="组合 32"/>
            <p:cNvGrpSpPr/>
            <p:nvPr/>
          </p:nvGrpSpPr>
          <p:grpSpPr>
            <a:xfrm>
              <a:off x="2251112" y="2445599"/>
              <a:ext cx="814677" cy="814677"/>
              <a:chOff x="2436472" y="1588348"/>
              <a:chExt cx="814677" cy="814677"/>
            </a:xfrm>
          </p:grpSpPr>
          <p:sp>
            <p:nvSpPr>
              <p:cNvPr id="36" name="泪滴形 2"/>
              <p:cNvSpPr/>
              <p:nvPr/>
            </p:nvSpPr>
            <p:spPr>
              <a:xfrm rot="8100000">
                <a:off x="2436472" y="1588348"/>
                <a:ext cx="814677" cy="814677"/>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TextBox 36"/>
              <p:cNvSpPr txBox="1"/>
              <p:nvPr/>
            </p:nvSpPr>
            <p:spPr>
              <a:xfrm>
                <a:off x="2508921" y="1795583"/>
                <a:ext cx="677196" cy="392415"/>
              </a:xfrm>
              <a:prstGeom prst="rect">
                <a:avLst/>
              </a:prstGeom>
              <a:noFill/>
            </p:spPr>
            <p:txBody>
              <a:bodyPr wrap="none" rtlCol="0">
                <a:spAutoFit/>
              </a:bodyPr>
              <a:lstStyle/>
              <a:p>
                <a:pPr algn="ctr"/>
                <a:r>
                  <a:rPr lang="zh-CN" altLang="en-US" sz="1400" dirty="0">
                    <a:solidFill>
                      <a:schemeClr val="bg1">
                        <a:lumMod val="65000"/>
                      </a:schemeClr>
                    </a:solidFill>
                  </a:rPr>
                  <a:t>宏观利好</a:t>
                </a:r>
              </a:p>
              <a:p>
                <a:pPr algn="ctr"/>
                <a:r>
                  <a:rPr lang="zh-CN" altLang="en-US" sz="1400" dirty="0">
                    <a:solidFill>
                      <a:schemeClr val="bg1">
                        <a:lumMod val="65000"/>
                      </a:schemeClr>
                    </a:solidFill>
                  </a:rPr>
                  <a:t>表现二</a:t>
                </a:r>
              </a:p>
            </p:txBody>
          </p:sp>
        </p:grpSp>
        <p:sp>
          <p:nvSpPr>
            <p:cNvPr id="34" name="椭圆 33"/>
            <p:cNvSpPr/>
            <p:nvPr/>
          </p:nvSpPr>
          <p:spPr>
            <a:xfrm>
              <a:off x="2082384" y="2352257"/>
              <a:ext cx="360041" cy="360041"/>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00" dirty="0">
                <a:latin typeface="Impact" panose="020B0806030902050204" pitchFamily="34" charset="0"/>
              </a:endParaRPr>
            </a:p>
          </p:txBody>
        </p:sp>
        <p:sp>
          <p:nvSpPr>
            <p:cNvPr id="35" name="矩形 34"/>
            <p:cNvSpPr/>
            <p:nvPr/>
          </p:nvSpPr>
          <p:spPr>
            <a:xfrm>
              <a:off x="2111164" y="2388489"/>
              <a:ext cx="298438" cy="253916"/>
            </a:xfrm>
            <a:prstGeom prst="rect">
              <a:avLst/>
            </a:prstGeom>
          </p:spPr>
          <p:txBody>
            <a:bodyPr wrap="none">
              <a:spAutoFit/>
            </a:bodyPr>
            <a:lstStyle/>
            <a:p>
              <a:pPr algn="ctr"/>
              <a:r>
                <a:rPr lang="en-US" altLang="zh-CN" sz="1600" dirty="0">
                  <a:solidFill>
                    <a:schemeClr val="bg1"/>
                  </a:solidFill>
                  <a:latin typeface="Impact" panose="020B0806030902050204" pitchFamily="34" charset="0"/>
                </a:rPr>
                <a:t>02</a:t>
              </a:r>
              <a:endParaRPr lang="zh-CN" altLang="en-US" sz="1600" dirty="0">
                <a:solidFill>
                  <a:schemeClr val="bg1"/>
                </a:solidFill>
                <a:latin typeface="Impact" panose="020B0806030902050204" pitchFamily="34" charset="0"/>
              </a:endParaRPr>
            </a:p>
          </p:txBody>
        </p:sp>
      </p:grpSp>
      <p:grpSp>
        <p:nvGrpSpPr>
          <p:cNvPr id="38" name="组合 37"/>
          <p:cNvGrpSpPr/>
          <p:nvPr/>
        </p:nvGrpSpPr>
        <p:grpSpPr>
          <a:xfrm>
            <a:off x="3944233" y="3182685"/>
            <a:ext cx="1767777" cy="1659765"/>
            <a:chOff x="2957963" y="3171627"/>
            <a:chExt cx="1326005" cy="1244824"/>
          </a:xfrm>
        </p:grpSpPr>
        <p:grpSp>
          <p:nvGrpSpPr>
            <p:cNvPr id="39" name="组合 38"/>
            <p:cNvGrpSpPr/>
            <p:nvPr/>
          </p:nvGrpSpPr>
          <p:grpSpPr>
            <a:xfrm>
              <a:off x="2957963" y="3317952"/>
              <a:ext cx="1098499" cy="1098499"/>
              <a:chOff x="3143323" y="2460701"/>
              <a:chExt cx="1098499" cy="1098499"/>
            </a:xfrm>
          </p:grpSpPr>
          <p:sp>
            <p:nvSpPr>
              <p:cNvPr id="42" name="泪滴形 2"/>
              <p:cNvSpPr/>
              <p:nvPr/>
            </p:nvSpPr>
            <p:spPr>
              <a:xfrm rot="8100000">
                <a:off x="3143323" y="2460701"/>
                <a:ext cx="1098499" cy="1098499"/>
              </a:xfrm>
              <a:custGeom>
                <a:avLst/>
                <a:gdLst/>
                <a:ahLst/>
                <a:cxnLst/>
                <a:rect l="l" t="t" r="r" b="b"/>
                <a:pathLst>
                  <a:path w="1456572" h="1456572">
                    <a:moveTo>
                      <a:pt x="356185" y="1100387"/>
                    </a:moveTo>
                    <a:cubicBezTo>
                      <a:pt x="561691" y="1305893"/>
                      <a:pt x="894881" y="1305893"/>
                      <a:pt x="1100387" y="1100387"/>
                    </a:cubicBezTo>
                    <a:cubicBezTo>
                      <a:pt x="1305893" y="894881"/>
                      <a:pt x="1305893" y="561691"/>
                      <a:pt x="1100387" y="356185"/>
                    </a:cubicBezTo>
                    <a:cubicBezTo>
                      <a:pt x="894881" y="150680"/>
                      <a:pt x="561691" y="150680"/>
                      <a:pt x="356185" y="356185"/>
                    </a:cubicBezTo>
                    <a:cubicBezTo>
                      <a:pt x="150679" y="561691"/>
                      <a:pt x="150679" y="894881"/>
                      <a:pt x="356185" y="1100387"/>
                    </a:cubicBezTo>
                    <a:close/>
                    <a:moveTo>
                      <a:pt x="213310" y="1243262"/>
                    </a:moveTo>
                    <a:cubicBezTo>
                      <a:pt x="81516" y="1111468"/>
                      <a:pt x="0" y="929396"/>
                      <a:pt x="0" y="728286"/>
                    </a:cubicBezTo>
                    <a:cubicBezTo>
                      <a:pt x="0" y="326065"/>
                      <a:pt x="326065" y="0"/>
                      <a:pt x="728286" y="0"/>
                    </a:cubicBezTo>
                    <a:lnTo>
                      <a:pt x="1456572" y="0"/>
                    </a:lnTo>
                    <a:lnTo>
                      <a:pt x="1456572" y="728286"/>
                    </a:lnTo>
                    <a:cubicBezTo>
                      <a:pt x="1456572" y="1130507"/>
                      <a:pt x="1130507" y="1456572"/>
                      <a:pt x="728286" y="1456572"/>
                    </a:cubicBezTo>
                    <a:cubicBezTo>
                      <a:pt x="527175" y="1456572"/>
                      <a:pt x="345104" y="1375056"/>
                      <a:pt x="213310" y="1243262"/>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TextBox 42"/>
              <p:cNvSpPr txBox="1"/>
              <p:nvPr/>
            </p:nvSpPr>
            <p:spPr>
              <a:xfrm>
                <a:off x="3278485" y="2767981"/>
                <a:ext cx="902811" cy="523220"/>
              </a:xfrm>
              <a:prstGeom prst="rect">
                <a:avLst/>
              </a:prstGeom>
              <a:noFill/>
            </p:spPr>
            <p:txBody>
              <a:bodyPr wrap="none" rtlCol="0">
                <a:spAutoFit/>
              </a:bodyPr>
              <a:lstStyle/>
              <a:p>
                <a:pPr algn="ctr"/>
                <a:r>
                  <a:rPr lang="zh-CN" altLang="en-US" sz="1900" dirty="0">
                    <a:solidFill>
                      <a:schemeClr val="bg1">
                        <a:lumMod val="65000"/>
                      </a:schemeClr>
                    </a:solidFill>
                  </a:rPr>
                  <a:t>宏观利好</a:t>
                </a:r>
              </a:p>
              <a:p>
                <a:pPr algn="ctr"/>
                <a:r>
                  <a:rPr lang="zh-CN" altLang="en-US" sz="1900" dirty="0">
                    <a:solidFill>
                      <a:schemeClr val="bg1">
                        <a:lumMod val="65000"/>
                      </a:schemeClr>
                    </a:solidFill>
                  </a:rPr>
                  <a:t>表现三</a:t>
                </a:r>
              </a:p>
            </p:txBody>
          </p:sp>
        </p:grpSp>
        <p:sp>
          <p:nvSpPr>
            <p:cNvPr id="40" name="椭圆 39"/>
            <p:cNvSpPr/>
            <p:nvPr/>
          </p:nvSpPr>
          <p:spPr>
            <a:xfrm>
              <a:off x="3779912" y="3171627"/>
              <a:ext cx="504056" cy="504056"/>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3861521" y="3263037"/>
              <a:ext cx="353749" cy="311624"/>
            </a:xfrm>
            <a:prstGeom prst="rect">
              <a:avLst/>
            </a:prstGeom>
          </p:spPr>
          <p:txBody>
            <a:bodyPr wrap="none">
              <a:spAutoFit/>
            </a:bodyPr>
            <a:lstStyle/>
            <a:p>
              <a:pPr algn="ctr"/>
              <a:r>
                <a:rPr lang="en-US" altLang="zh-CN" sz="2100" dirty="0">
                  <a:solidFill>
                    <a:schemeClr val="bg1"/>
                  </a:solidFill>
                  <a:latin typeface="Impact" panose="020B0806030902050204" pitchFamily="34" charset="0"/>
                </a:rPr>
                <a:t>03</a:t>
              </a:r>
              <a:endParaRPr lang="zh-CN" altLang="en-US" sz="2100" dirty="0">
                <a:solidFill>
                  <a:schemeClr val="bg1"/>
                </a:solidFill>
                <a:latin typeface="Impact" panose="020B0806030902050204" pitchFamily="34" charset="0"/>
              </a:endParaRPr>
            </a:p>
          </p:txBody>
        </p:sp>
      </p:grpSp>
      <p:sp>
        <p:nvSpPr>
          <p:cNvPr id="44" name="椭圆 43"/>
          <p:cNvSpPr/>
          <p:nvPr/>
        </p:nvSpPr>
        <p:spPr>
          <a:xfrm>
            <a:off x="6176807" y="2076723"/>
            <a:ext cx="689918" cy="690008"/>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01</a:t>
            </a:r>
            <a:endParaRPr lang="zh-CN" altLang="en-US" sz="1600" dirty="0">
              <a:latin typeface="Impact" panose="020B0806030902050204" pitchFamily="34" charset="0"/>
            </a:endParaRPr>
          </a:p>
        </p:txBody>
      </p:sp>
      <p:sp>
        <p:nvSpPr>
          <p:cNvPr id="45" name="椭圆 44"/>
          <p:cNvSpPr/>
          <p:nvPr/>
        </p:nvSpPr>
        <p:spPr>
          <a:xfrm>
            <a:off x="6176807" y="3318352"/>
            <a:ext cx="689918" cy="690008"/>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02</a:t>
            </a:r>
            <a:endParaRPr lang="zh-CN" altLang="en-US" sz="1600" dirty="0">
              <a:latin typeface="Impact" panose="020B0806030902050204" pitchFamily="34" charset="0"/>
            </a:endParaRPr>
          </a:p>
        </p:txBody>
      </p:sp>
      <p:sp>
        <p:nvSpPr>
          <p:cNvPr id="47" name="椭圆 46"/>
          <p:cNvSpPr/>
          <p:nvPr/>
        </p:nvSpPr>
        <p:spPr>
          <a:xfrm>
            <a:off x="6187429" y="4559983"/>
            <a:ext cx="689918" cy="69000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sz="1600" dirty="0">
                <a:latin typeface="Impact" panose="020B0806030902050204" pitchFamily="34" charset="0"/>
              </a:rPr>
              <a:t>03</a:t>
            </a:r>
            <a:endParaRPr lang="zh-CN" altLang="en-US" sz="1600" dirty="0">
              <a:latin typeface="Impact" panose="020B0806030902050204" pitchFamily="34" charset="0"/>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nodeType="withEffect">
                                  <p:stCondLst>
                                    <p:cond delay="300"/>
                                  </p:stCondLst>
                                  <p:childTnLst>
                                    <p:set>
                                      <p:cBhvr>
                                        <p:cTn id="9" dur="1" fill="hold">
                                          <p:stCondLst>
                                            <p:cond delay="0"/>
                                          </p:stCondLst>
                                        </p:cTn>
                                        <p:tgtEl>
                                          <p:spTgt spid="32"/>
                                        </p:tgtEl>
                                        <p:attrNameLst>
                                          <p:attrName>style.visibility</p:attrName>
                                        </p:attrNameLst>
                                      </p:cBhvr>
                                      <p:to>
                                        <p:strVal val="visible"/>
                                      </p:to>
                                    </p:set>
                                    <p:animEffect transition="in" filter="fade">
                                      <p:cBhvr>
                                        <p:cTn id="10" dur="500"/>
                                        <p:tgtEl>
                                          <p:spTgt spid="32"/>
                                        </p:tgtEl>
                                      </p:cBhvr>
                                    </p:animEffect>
                                  </p:childTnLst>
                                </p:cTn>
                              </p:par>
                              <p:par>
                                <p:cTn id="11" presetID="10" presetClass="entr" presetSubtype="0" fill="hold" nodeType="withEffect">
                                  <p:stCondLst>
                                    <p:cond delay="600"/>
                                  </p:stCondLst>
                                  <p:childTnLst>
                                    <p:set>
                                      <p:cBhvr>
                                        <p:cTn id="12" dur="1" fill="hold">
                                          <p:stCondLst>
                                            <p:cond delay="0"/>
                                          </p:stCondLst>
                                        </p:cTn>
                                        <p:tgtEl>
                                          <p:spTgt spid="38"/>
                                        </p:tgtEl>
                                        <p:attrNameLst>
                                          <p:attrName>style.visibility</p:attrName>
                                        </p:attrNameLst>
                                      </p:cBhvr>
                                      <p:to>
                                        <p:strVal val="visible"/>
                                      </p:to>
                                    </p:set>
                                    <p:animEffect transition="in" filter="fade">
                                      <p:cBhvr>
                                        <p:cTn id="13" dur="500"/>
                                        <p:tgtEl>
                                          <p:spTgt spid="38"/>
                                        </p:tgtEl>
                                      </p:cBhvr>
                                    </p:animEffect>
                                  </p:childTnLst>
                                </p:cTn>
                              </p:par>
                            </p:childTnLst>
                          </p:cTn>
                        </p:par>
                        <p:par>
                          <p:cTn id="14" fill="hold">
                            <p:stCondLst>
                              <p:cond delay="500"/>
                            </p:stCondLst>
                            <p:childTnLst>
                              <p:par>
                                <p:cTn id="15" presetID="35" presetClass="entr" presetSubtype="0" fill="hold" grpId="0"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fade">
                                      <p:cBhvr>
                                        <p:cTn id="17" dur="1000"/>
                                        <p:tgtEl>
                                          <p:spTgt spid="44"/>
                                        </p:tgtEl>
                                      </p:cBhvr>
                                    </p:animEffect>
                                    <p:anim calcmode="lin" valueType="num">
                                      <p:cBhvr>
                                        <p:cTn id="18" dur="1000" fill="hold"/>
                                        <p:tgtEl>
                                          <p:spTgt spid="44"/>
                                        </p:tgtEl>
                                        <p:attrNameLst>
                                          <p:attrName>style.rotation</p:attrName>
                                        </p:attrNameLst>
                                      </p:cBhvr>
                                      <p:tavLst>
                                        <p:tav tm="0">
                                          <p:val>
                                            <p:fltVal val="720"/>
                                          </p:val>
                                        </p:tav>
                                        <p:tav tm="100000">
                                          <p:val>
                                            <p:fltVal val="0"/>
                                          </p:val>
                                        </p:tav>
                                      </p:tavLst>
                                    </p:anim>
                                    <p:anim calcmode="lin" valueType="num">
                                      <p:cBhvr>
                                        <p:cTn id="19" dur="1000" fill="hold"/>
                                        <p:tgtEl>
                                          <p:spTgt spid="44"/>
                                        </p:tgtEl>
                                        <p:attrNameLst>
                                          <p:attrName>ppt_h</p:attrName>
                                        </p:attrNameLst>
                                      </p:cBhvr>
                                      <p:tavLst>
                                        <p:tav tm="0">
                                          <p:val>
                                            <p:fltVal val="0"/>
                                          </p:val>
                                        </p:tav>
                                        <p:tav tm="100000">
                                          <p:val>
                                            <p:strVal val="#ppt_h"/>
                                          </p:val>
                                        </p:tav>
                                      </p:tavLst>
                                    </p:anim>
                                    <p:anim calcmode="lin" valueType="num">
                                      <p:cBhvr>
                                        <p:cTn id="20" dur="1000" fill="hold"/>
                                        <p:tgtEl>
                                          <p:spTgt spid="44"/>
                                        </p:tgtEl>
                                        <p:attrNameLst>
                                          <p:attrName>ppt_w</p:attrName>
                                        </p:attrNameLst>
                                      </p:cBhvr>
                                      <p:tavLst>
                                        <p:tav tm="0">
                                          <p:val>
                                            <p:fltVal val="0"/>
                                          </p:val>
                                        </p:tav>
                                        <p:tav tm="100000">
                                          <p:val>
                                            <p:strVal val="#ppt_w"/>
                                          </p:val>
                                        </p:tav>
                                      </p:tavLst>
                                    </p:anim>
                                  </p:childTnLst>
                                </p:cTn>
                              </p:par>
                              <p:par>
                                <p:cTn id="21" presetID="35" presetClass="entr" presetSubtype="0" fill="hold" grpId="0" nodeType="withEffect">
                                  <p:stCondLst>
                                    <p:cond delay="0"/>
                                  </p:stCondLst>
                                  <p:childTnLst>
                                    <p:set>
                                      <p:cBhvr>
                                        <p:cTn id="22" dur="1" fill="hold">
                                          <p:stCondLst>
                                            <p:cond delay="0"/>
                                          </p:stCondLst>
                                        </p:cTn>
                                        <p:tgtEl>
                                          <p:spTgt spid="45"/>
                                        </p:tgtEl>
                                        <p:attrNameLst>
                                          <p:attrName>style.visibility</p:attrName>
                                        </p:attrNameLst>
                                      </p:cBhvr>
                                      <p:to>
                                        <p:strVal val="visible"/>
                                      </p:to>
                                    </p:set>
                                    <p:animEffect transition="in" filter="fade">
                                      <p:cBhvr>
                                        <p:cTn id="23" dur="1000"/>
                                        <p:tgtEl>
                                          <p:spTgt spid="45"/>
                                        </p:tgtEl>
                                      </p:cBhvr>
                                    </p:animEffect>
                                    <p:anim calcmode="lin" valueType="num">
                                      <p:cBhvr>
                                        <p:cTn id="24" dur="1000" fill="hold"/>
                                        <p:tgtEl>
                                          <p:spTgt spid="45"/>
                                        </p:tgtEl>
                                        <p:attrNameLst>
                                          <p:attrName>style.rotation</p:attrName>
                                        </p:attrNameLst>
                                      </p:cBhvr>
                                      <p:tavLst>
                                        <p:tav tm="0">
                                          <p:val>
                                            <p:fltVal val="720"/>
                                          </p:val>
                                        </p:tav>
                                        <p:tav tm="100000">
                                          <p:val>
                                            <p:fltVal val="0"/>
                                          </p:val>
                                        </p:tav>
                                      </p:tavLst>
                                    </p:anim>
                                    <p:anim calcmode="lin" valueType="num">
                                      <p:cBhvr>
                                        <p:cTn id="25" dur="1000" fill="hold"/>
                                        <p:tgtEl>
                                          <p:spTgt spid="45"/>
                                        </p:tgtEl>
                                        <p:attrNameLst>
                                          <p:attrName>ppt_h</p:attrName>
                                        </p:attrNameLst>
                                      </p:cBhvr>
                                      <p:tavLst>
                                        <p:tav tm="0">
                                          <p:val>
                                            <p:fltVal val="0"/>
                                          </p:val>
                                        </p:tav>
                                        <p:tav tm="100000">
                                          <p:val>
                                            <p:strVal val="#ppt_h"/>
                                          </p:val>
                                        </p:tav>
                                      </p:tavLst>
                                    </p:anim>
                                    <p:anim calcmode="lin" valueType="num">
                                      <p:cBhvr>
                                        <p:cTn id="26" dur="1000" fill="hold"/>
                                        <p:tgtEl>
                                          <p:spTgt spid="45"/>
                                        </p:tgtEl>
                                        <p:attrNameLst>
                                          <p:attrName>ppt_w</p:attrName>
                                        </p:attrNameLst>
                                      </p:cBhvr>
                                      <p:tavLst>
                                        <p:tav tm="0">
                                          <p:val>
                                            <p:fltVal val="0"/>
                                          </p:val>
                                        </p:tav>
                                        <p:tav tm="100000">
                                          <p:val>
                                            <p:strVal val="#ppt_w"/>
                                          </p:val>
                                        </p:tav>
                                      </p:tavLst>
                                    </p:anim>
                                  </p:childTnLst>
                                </p:cTn>
                              </p:par>
                              <p:par>
                                <p:cTn id="27" presetID="35" presetClass="entr" presetSubtype="0" fill="hold" grpId="0" nodeType="with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fade">
                                      <p:cBhvr>
                                        <p:cTn id="29" dur="1000"/>
                                        <p:tgtEl>
                                          <p:spTgt spid="47"/>
                                        </p:tgtEl>
                                      </p:cBhvr>
                                    </p:animEffect>
                                    <p:anim calcmode="lin" valueType="num">
                                      <p:cBhvr>
                                        <p:cTn id="30" dur="1000" fill="hold"/>
                                        <p:tgtEl>
                                          <p:spTgt spid="47"/>
                                        </p:tgtEl>
                                        <p:attrNameLst>
                                          <p:attrName>style.rotation</p:attrName>
                                        </p:attrNameLst>
                                      </p:cBhvr>
                                      <p:tavLst>
                                        <p:tav tm="0">
                                          <p:val>
                                            <p:fltVal val="720"/>
                                          </p:val>
                                        </p:tav>
                                        <p:tav tm="100000">
                                          <p:val>
                                            <p:fltVal val="0"/>
                                          </p:val>
                                        </p:tav>
                                      </p:tavLst>
                                    </p:anim>
                                    <p:anim calcmode="lin" valueType="num">
                                      <p:cBhvr>
                                        <p:cTn id="31" dur="1000" fill="hold"/>
                                        <p:tgtEl>
                                          <p:spTgt spid="47"/>
                                        </p:tgtEl>
                                        <p:attrNameLst>
                                          <p:attrName>ppt_h</p:attrName>
                                        </p:attrNameLst>
                                      </p:cBhvr>
                                      <p:tavLst>
                                        <p:tav tm="0">
                                          <p:val>
                                            <p:fltVal val="0"/>
                                          </p:val>
                                        </p:tav>
                                        <p:tav tm="100000">
                                          <p:val>
                                            <p:strVal val="#ppt_h"/>
                                          </p:val>
                                        </p:tav>
                                      </p:tavLst>
                                    </p:anim>
                                    <p:anim calcmode="lin" valueType="num">
                                      <p:cBhvr>
                                        <p:cTn id="32" dur="1000" fill="hold"/>
                                        <p:tgtEl>
                                          <p:spTgt spid="47"/>
                                        </p:tgtEl>
                                        <p:attrNameLst>
                                          <p:attrName>ppt_w</p:attrName>
                                        </p:attrNameLst>
                                      </p:cBhvr>
                                      <p:tavLst>
                                        <p:tav tm="0">
                                          <p:val>
                                            <p:fltVal val="0"/>
                                          </p:val>
                                        </p:tav>
                                        <p:tav tm="100000">
                                          <p:val>
                                            <p:strVal val="#ppt_w"/>
                                          </p:val>
                                        </p:tav>
                                      </p:tavLst>
                                    </p:anim>
                                  </p:childTnLst>
                                </p:cTn>
                              </p:par>
                            </p:childTnLst>
                          </p:cTn>
                        </p:par>
                        <p:par>
                          <p:cTn id="33" fill="hold">
                            <p:stCondLst>
                              <p:cond delay="1500"/>
                            </p:stCondLst>
                            <p:childTnLst>
                              <p:par>
                                <p:cTn id="34" presetID="22" presetClass="entr" presetSubtype="8" fill="hold" grpId="0" nodeType="after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wipe(left)">
                                      <p:cBhvr>
                                        <p:cTn id="36" dur="500"/>
                                        <p:tgtEl>
                                          <p:spTgt spid="29"/>
                                        </p:tgtEl>
                                      </p:cBhvr>
                                    </p:animEffect>
                                  </p:childTnLst>
                                </p:cTn>
                              </p:par>
                              <p:par>
                                <p:cTn id="37" presetID="22" presetClass="entr" presetSubtype="8"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31"/>
                                        </p:tgtEl>
                                        <p:attrNameLst>
                                          <p:attrName>style.visibility</p:attrName>
                                        </p:attrNameLst>
                                      </p:cBhvr>
                                      <p:to>
                                        <p:strVal val="visible"/>
                                      </p:to>
                                    </p:set>
                                    <p:animEffect transition="in" filter="wipe(left)">
                                      <p:cBhvr>
                                        <p:cTn id="42"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0" grpId="0"/>
      <p:bldP spid="31" grpId="0"/>
      <p:bldP spid="44" grpId="0" animBg="1"/>
      <p:bldP spid="45" grpId="0" animBg="1"/>
      <p:bldP spid="47"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p:nvPr/>
        </p:nvGrpSpPr>
        <p:grpSpPr>
          <a:xfrm>
            <a:off x="909124" y="1964255"/>
            <a:ext cx="4113187" cy="3175543"/>
            <a:chOff x="681335" y="1473190"/>
            <a:chExt cx="3085292" cy="2381657"/>
          </a:xfrm>
        </p:grpSpPr>
        <p:sp>
          <p:nvSpPr>
            <p:cNvPr id="3"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tx2"/>
            </a:solidFill>
            <a:ln>
              <a:noFill/>
            </a:ln>
          </p:spPr>
          <p:txBody>
            <a:bodyPr anchor="ctr"/>
            <a:lstStyle/>
            <a:p>
              <a:pPr algn="ctr"/>
              <a:r>
                <a:rPr lang="zh-CN" altLang="en-US" b="1" dirty="0">
                  <a:solidFill>
                    <a:srgbClr val="FFFFFF"/>
                  </a:solidFill>
                  <a:latin typeface="+mn-ea"/>
                </a:rPr>
                <a:t>思想步调一致</a:t>
              </a:r>
            </a:p>
          </p:txBody>
        </p:sp>
        <p:sp>
          <p:nvSpPr>
            <p:cNvPr id="7"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eaLnBrk="1" hangingPunct="1">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1" name="组合 10"/>
          <p:cNvGrpSpPr/>
          <p:nvPr/>
        </p:nvGrpSpPr>
        <p:grpSpPr>
          <a:xfrm>
            <a:off x="3965702" y="1974414"/>
            <a:ext cx="4137405" cy="3183083"/>
            <a:chOff x="910929" y="889278"/>
            <a:chExt cx="3103458" cy="2387312"/>
          </a:xfrm>
        </p:grpSpPr>
        <p:sp>
          <p:nvSpPr>
            <p:cNvPr id="12" name="任意多边形 6"/>
            <p:cNvSpPr>
              <a:spLocks noChangeArrowheads="1"/>
            </p:cNvSpPr>
            <p:nvPr/>
          </p:nvSpPr>
          <p:spPr bwMode="auto">
            <a:xfrm>
              <a:off x="1707898" y="889278"/>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1"/>
            </a:solidFill>
            <a:ln>
              <a:noFill/>
            </a:ln>
          </p:spPr>
          <p:txBody>
            <a:bodyPr anchor="ctr"/>
            <a:lstStyle/>
            <a:p>
              <a:pPr algn="ctr"/>
              <a:r>
                <a:rPr lang="zh-CN" altLang="en-US" b="1" dirty="0">
                  <a:solidFill>
                    <a:srgbClr val="FFFFFF"/>
                  </a:solidFill>
                  <a:latin typeface="+mn-ea"/>
                </a:rPr>
                <a:t>计划周密合理</a:t>
              </a:r>
            </a:p>
          </p:txBody>
        </p:sp>
        <p:sp>
          <p:nvSpPr>
            <p:cNvPr id="13"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grpSp>
        <p:nvGrpSpPr>
          <p:cNvPr id="14" name="组合 13"/>
          <p:cNvGrpSpPr/>
          <p:nvPr/>
        </p:nvGrpSpPr>
        <p:grpSpPr>
          <a:xfrm>
            <a:off x="7070717" y="2011655"/>
            <a:ext cx="4113187" cy="3175543"/>
            <a:chOff x="681335" y="1473190"/>
            <a:chExt cx="3085292" cy="2381657"/>
          </a:xfrm>
        </p:grpSpPr>
        <p:sp>
          <p:nvSpPr>
            <p:cNvPr id="15" name="任意多边形 6"/>
            <p:cNvSpPr>
              <a:spLocks noChangeArrowheads="1"/>
            </p:cNvSpPr>
            <p:nvPr/>
          </p:nvSpPr>
          <p:spPr bwMode="auto">
            <a:xfrm>
              <a:off x="681335" y="3324622"/>
              <a:ext cx="2306489" cy="530225"/>
            </a:xfrm>
            <a:custGeom>
              <a:avLst/>
              <a:gdLst>
                <a:gd name="T0" fmla="*/ 131542 w 1840567"/>
                <a:gd name="T1" fmla="*/ 0 h 660400"/>
                <a:gd name="T2" fmla="*/ 1474787 w 1840567"/>
                <a:gd name="T3" fmla="*/ 0 h 660400"/>
                <a:gd name="T4" fmla="*/ 1343245 w 1840567"/>
                <a:gd name="T5" fmla="*/ 530225 h 660400"/>
                <a:gd name="T6" fmla="*/ 0 w 1840567"/>
                <a:gd name="T7" fmla="*/ 530225 h 660400"/>
                <a:gd name="T8" fmla="*/ 0 60000 65536"/>
                <a:gd name="T9" fmla="*/ 0 60000 65536"/>
                <a:gd name="T10" fmla="*/ 0 60000 65536"/>
                <a:gd name="T11" fmla="*/ 0 60000 65536"/>
                <a:gd name="T12" fmla="*/ 0 w 1840567"/>
                <a:gd name="T13" fmla="*/ 0 h 660400"/>
                <a:gd name="T14" fmla="*/ 1840567 w 1840567"/>
                <a:gd name="T15" fmla="*/ 660400 h 660400"/>
              </a:gdLst>
              <a:ahLst/>
              <a:cxnLst>
                <a:cxn ang="T8">
                  <a:pos x="T0" y="T1"/>
                </a:cxn>
                <a:cxn ang="T9">
                  <a:pos x="T2" y="T3"/>
                </a:cxn>
                <a:cxn ang="T10">
                  <a:pos x="T4" y="T5"/>
                </a:cxn>
                <a:cxn ang="T11">
                  <a:pos x="T6" y="T7"/>
                </a:cxn>
              </a:cxnLst>
              <a:rect l="T12" t="T13" r="T14" b="T15"/>
              <a:pathLst>
                <a:path w="1840567" h="660400">
                  <a:moveTo>
                    <a:pt x="164167" y="0"/>
                  </a:moveTo>
                  <a:lnTo>
                    <a:pt x="1840567" y="0"/>
                  </a:lnTo>
                  <a:lnTo>
                    <a:pt x="1676400" y="660400"/>
                  </a:lnTo>
                  <a:lnTo>
                    <a:pt x="0" y="660400"/>
                  </a:lnTo>
                  <a:lnTo>
                    <a:pt x="164167" y="0"/>
                  </a:lnTo>
                  <a:close/>
                </a:path>
              </a:pathLst>
            </a:custGeom>
            <a:solidFill>
              <a:schemeClr val="accent2"/>
            </a:solidFill>
            <a:ln>
              <a:noFill/>
            </a:ln>
          </p:spPr>
          <p:txBody>
            <a:bodyPr anchor="ctr"/>
            <a:lstStyle/>
            <a:p>
              <a:pPr algn="ctr"/>
              <a:r>
                <a:rPr lang="zh-CN" altLang="en-US" b="1" dirty="0">
                  <a:solidFill>
                    <a:srgbClr val="FFFFFF"/>
                  </a:solidFill>
                  <a:latin typeface="+mn-ea"/>
                </a:rPr>
                <a:t>行动快捷有效</a:t>
              </a:r>
            </a:p>
          </p:txBody>
        </p:sp>
        <p:sp>
          <p:nvSpPr>
            <p:cNvPr id="16" name="平行四边形 2"/>
            <p:cNvSpPr>
              <a:spLocks noChangeArrowheads="1"/>
            </p:cNvSpPr>
            <p:nvPr/>
          </p:nvSpPr>
          <p:spPr bwMode="auto">
            <a:xfrm>
              <a:off x="910929" y="1473190"/>
              <a:ext cx="2855698" cy="1803400"/>
            </a:xfrm>
            <a:prstGeom prst="parallelogram">
              <a:avLst>
                <a:gd name="adj" fmla="val 42747"/>
              </a:avLst>
            </a:prstGeom>
            <a:solidFill>
              <a:schemeClr val="bg1">
                <a:lumMod val="65000"/>
                <a:alpha val="20000"/>
              </a:schemeClr>
            </a:solidFill>
            <a:ln>
              <a:noFill/>
            </a:ln>
          </p:spPr>
          <p:txBody>
            <a:bodyPr lIns="0" tIns="0" rIns="0" bIns="0" anchor="ctr"/>
            <a:lstStyle/>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endParaRPr lang="en-US" altLang="zh-CN" sz="1300" dirty="0">
                <a:solidFill>
                  <a:srgbClr val="7F7F7F"/>
                </a:solidFill>
                <a:latin typeface="微软雅黑" panose="020B0503020204020204" pitchFamily="34" charset="-122"/>
                <a:ea typeface="微软雅黑" panose="020B0503020204020204" pitchFamily="34" charset="-122"/>
              </a:endParaRPr>
            </a:p>
            <a:p>
              <a:pPr algn="ctr">
                <a:lnSpc>
                  <a:spcPct val="130000"/>
                </a:lnSpc>
              </a:pPr>
              <a:r>
                <a:rPr lang="zh-CN" altLang="en-US" sz="1300" dirty="0">
                  <a:solidFill>
                    <a:srgbClr val="7F7F7F"/>
                  </a:solidFill>
                  <a:latin typeface="微软雅黑" panose="020B0503020204020204" pitchFamily="34" charset="-122"/>
                  <a:ea typeface="微软雅黑" panose="020B0503020204020204" pitchFamily="34" charset="-122"/>
                </a:rPr>
                <a:t>单击此处添加段落文本</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up)">
                                      <p:cBhvr>
                                        <p:cTn id="11" dur="500"/>
                                        <p:tgtEl>
                                          <p:spTgt spid="11"/>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down)">
                                      <p:cBhvr>
                                        <p:cTn id="15"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67"/>
          <p:cNvSpPr>
            <a:spLocks noChangeArrowheads="1"/>
          </p:cNvSpPr>
          <p:nvPr/>
        </p:nvSpPr>
        <p:spPr bwMode="auto">
          <a:xfrm>
            <a:off x="1116505" y="4073599"/>
            <a:ext cx="21095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nvGrpSpPr>
          <p:cNvPr id="4" name="组合 3"/>
          <p:cNvGrpSpPr/>
          <p:nvPr/>
        </p:nvGrpSpPr>
        <p:grpSpPr>
          <a:xfrm>
            <a:off x="1422761" y="1564330"/>
            <a:ext cx="1701381" cy="2313635"/>
            <a:chOff x="1419399" y="1213071"/>
            <a:chExt cx="1385887" cy="1884363"/>
          </a:xfrm>
        </p:grpSpPr>
        <p:sp>
          <p:nvSpPr>
            <p:cNvPr id="5" name="任意多边形 29"/>
            <p:cNvSpPr/>
            <p:nvPr/>
          </p:nvSpPr>
          <p:spPr bwMode="auto">
            <a:xfrm rot="20832717" flipH="1">
              <a:off x="2009949" y="1213071"/>
              <a:ext cx="161925"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sp>
          <p:nvSpPr>
            <p:cNvPr id="6" name="椭圆 51"/>
            <p:cNvSpPr>
              <a:spLocks noChangeArrowheads="1"/>
            </p:cNvSpPr>
            <p:nvPr/>
          </p:nvSpPr>
          <p:spPr bwMode="auto">
            <a:xfrm>
              <a:off x="1419399" y="1711546"/>
              <a:ext cx="1385887" cy="1385888"/>
            </a:xfrm>
            <a:prstGeom prst="ellipse">
              <a:avLst/>
            </a:prstGeom>
            <a:solidFill>
              <a:schemeClr val="accent2"/>
            </a:solidFill>
            <a:ln>
              <a:noFill/>
            </a:ln>
          </p:spPr>
          <p:txBody>
            <a:bodyPr lIns="0" tIns="0" rIns="0" bIns="0" anchor="ct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sp>
          <p:nvSpPr>
            <p:cNvPr id="7" name="椭圆 12"/>
            <p:cNvSpPr>
              <a:spLocks noChangeArrowheads="1"/>
            </p:cNvSpPr>
            <p:nvPr/>
          </p:nvSpPr>
          <p:spPr bwMode="auto">
            <a:xfrm>
              <a:off x="1487661" y="1779809"/>
              <a:ext cx="1249363" cy="1249362"/>
            </a:xfrm>
            <a:prstGeom prst="ellipse">
              <a:avLst/>
            </a:prstGeom>
            <a:solidFill>
              <a:schemeClr val="accent2"/>
            </a:solidFill>
            <a:ln w="3175" cmpd="sng">
              <a:solidFill>
                <a:schemeClr val="bg1"/>
              </a:solidFill>
              <a:round/>
            </a:ln>
          </p:spPr>
          <p:txBody>
            <a:bodyPr lIns="0" tIns="0" rIns="0" bIns="0" anchor="ctr"/>
            <a:lstStyle/>
            <a:p>
              <a:pPr algn="ctr" eaLnBrk="1" hangingPunct="1"/>
              <a:r>
                <a:rPr lang="zh-CN" altLang="en-US" sz="1900" dirty="0">
                  <a:solidFill>
                    <a:srgbClr val="FFFFFF"/>
                  </a:solidFill>
                  <a:latin typeface="微软雅黑" panose="020B0503020204020204" pitchFamily="34" charset="-122"/>
                  <a:ea typeface="微软雅黑" panose="020B0503020204020204" pitchFamily="34" charset="-122"/>
                </a:rPr>
                <a:t>对时间节点的把握正确</a:t>
              </a:r>
            </a:p>
          </p:txBody>
        </p:sp>
        <p:grpSp>
          <p:nvGrpSpPr>
            <p:cNvPr id="8" name="椭圆 16"/>
            <p:cNvGrpSpPr/>
            <p:nvPr/>
          </p:nvGrpSpPr>
          <p:grpSpPr bwMode="auto">
            <a:xfrm>
              <a:off x="2048049" y="1906809"/>
              <a:ext cx="128587" cy="127000"/>
              <a:chOff x="0" y="0"/>
              <a:chExt cx="81" cy="80"/>
            </a:xfrm>
          </p:grpSpPr>
          <p:pic>
            <p:nvPicPr>
              <p:cNvPr id="10" name="椭圆 1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Text Box 8"/>
              <p:cNvSpPr txBox="1">
                <a:spLocks noChangeArrowheads="1"/>
              </p:cNvSpPr>
              <p:nvPr/>
            </p:nvSpPr>
            <p:spPr bwMode="auto">
              <a:xfrm>
                <a:off x="11"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rgbClr val="FFFFFF"/>
                  </a:solidFill>
                  <a:latin typeface="微软雅黑" panose="020B0503020204020204" pitchFamily="34" charset="-122"/>
                  <a:ea typeface="微软雅黑" panose="020B0503020204020204" pitchFamily="34" charset="-122"/>
                </a:endParaRPr>
              </a:p>
            </p:txBody>
          </p:sp>
        </p:grpSp>
        <p:sp>
          <p:nvSpPr>
            <p:cNvPr id="9" name="任意多边形 5"/>
            <p:cNvSpPr/>
            <p:nvPr/>
          </p:nvSpPr>
          <p:spPr bwMode="auto">
            <a:xfrm>
              <a:off x="1978199" y="1232121"/>
              <a:ext cx="133350"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a:p>
          </p:txBody>
        </p:sp>
      </p:grpSp>
      <p:grpSp>
        <p:nvGrpSpPr>
          <p:cNvPr id="12" name="组合 11"/>
          <p:cNvGrpSpPr/>
          <p:nvPr/>
        </p:nvGrpSpPr>
        <p:grpSpPr>
          <a:xfrm>
            <a:off x="3940489" y="1564330"/>
            <a:ext cx="1701381" cy="2313635"/>
            <a:chOff x="3816524" y="1213071"/>
            <a:chExt cx="1385887" cy="1884363"/>
          </a:xfrm>
        </p:grpSpPr>
        <p:sp>
          <p:nvSpPr>
            <p:cNvPr id="13" name="任意多边形 43"/>
            <p:cNvSpPr/>
            <p:nvPr/>
          </p:nvSpPr>
          <p:spPr bwMode="auto">
            <a:xfrm rot="20832717" flipH="1">
              <a:off x="4407074"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14" name="椭圆 44"/>
            <p:cNvSpPr>
              <a:spLocks noChangeArrowheads="1"/>
            </p:cNvSpPr>
            <p:nvPr/>
          </p:nvSpPr>
          <p:spPr bwMode="auto">
            <a:xfrm>
              <a:off x="3816524" y="1711546"/>
              <a:ext cx="1385887" cy="1385888"/>
            </a:xfrm>
            <a:prstGeom prst="ellipse">
              <a:avLst/>
            </a:prstGeom>
            <a:solidFill>
              <a:schemeClr val="accent1">
                <a:lumMod val="60000"/>
                <a:lumOff val="40000"/>
              </a:schemeClr>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15" name="椭圆 45"/>
            <p:cNvSpPr>
              <a:spLocks noChangeArrowheads="1"/>
            </p:cNvSpPr>
            <p:nvPr/>
          </p:nvSpPr>
          <p:spPr bwMode="auto">
            <a:xfrm>
              <a:off x="3884786" y="1779809"/>
              <a:ext cx="1249363" cy="1249362"/>
            </a:xfrm>
            <a:prstGeom prst="ellipse">
              <a:avLst/>
            </a:prstGeom>
            <a:solidFill>
              <a:schemeClr val="accent1"/>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对市场的增长趋势正确</a:t>
              </a:r>
            </a:p>
          </p:txBody>
        </p:sp>
        <p:grpSp>
          <p:nvGrpSpPr>
            <p:cNvPr id="16" name="椭圆 46"/>
            <p:cNvGrpSpPr/>
            <p:nvPr/>
          </p:nvGrpSpPr>
          <p:grpSpPr bwMode="auto">
            <a:xfrm>
              <a:off x="4443586" y="1906809"/>
              <a:ext cx="128588" cy="127000"/>
              <a:chOff x="0" y="0"/>
              <a:chExt cx="81" cy="80"/>
            </a:xfrm>
          </p:grpSpPr>
          <p:pic>
            <p:nvPicPr>
              <p:cNvPr id="18" name="椭圆 46"/>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1"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 Box 15"/>
              <p:cNvSpPr txBox="1">
                <a:spLocks noChangeArrowheads="1"/>
              </p:cNvSpPr>
              <p:nvPr/>
            </p:nvSpPr>
            <p:spPr bwMode="auto">
              <a:xfrm>
                <a:off x="13" y="12"/>
                <a:ext cx="57"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17" name="任意多边形 47"/>
            <p:cNvSpPr/>
            <p:nvPr/>
          </p:nvSpPr>
          <p:spPr bwMode="auto">
            <a:xfrm>
              <a:off x="4376911"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grpSp>
        <p:nvGrpSpPr>
          <p:cNvPr id="20" name="组合 19"/>
          <p:cNvGrpSpPr/>
          <p:nvPr/>
        </p:nvGrpSpPr>
        <p:grpSpPr>
          <a:xfrm>
            <a:off x="6458217" y="1564330"/>
            <a:ext cx="1701381" cy="2313635"/>
            <a:chOff x="6213649" y="1213071"/>
            <a:chExt cx="1385887" cy="1884363"/>
          </a:xfrm>
        </p:grpSpPr>
        <p:sp>
          <p:nvSpPr>
            <p:cNvPr id="2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22" name="椭圆 49"/>
            <p:cNvSpPr>
              <a:spLocks noChangeArrowheads="1"/>
            </p:cNvSpPr>
            <p:nvPr/>
          </p:nvSpPr>
          <p:spPr bwMode="auto">
            <a:xfrm>
              <a:off x="6213649" y="1711546"/>
              <a:ext cx="1385887" cy="1385888"/>
            </a:xfrm>
            <a:prstGeom prst="ellipse">
              <a:avLst/>
            </a:prstGeom>
            <a:solidFill>
              <a:schemeClr val="accent3"/>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23" name="椭圆 50"/>
            <p:cNvSpPr>
              <a:spLocks noChangeArrowheads="1"/>
            </p:cNvSpPr>
            <p:nvPr/>
          </p:nvSpPr>
          <p:spPr bwMode="auto">
            <a:xfrm>
              <a:off x="6281911" y="1779809"/>
              <a:ext cx="1249363" cy="1249362"/>
            </a:xfrm>
            <a:prstGeom prst="ellipse">
              <a:avLst/>
            </a:prstGeom>
            <a:solidFill>
              <a:schemeClr val="accent3"/>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对入市的操作方式正确</a:t>
              </a:r>
            </a:p>
          </p:txBody>
        </p:sp>
        <p:grpSp>
          <p:nvGrpSpPr>
            <p:cNvPr id="24" name="椭圆 71"/>
            <p:cNvGrpSpPr/>
            <p:nvPr/>
          </p:nvGrpSpPr>
          <p:grpSpPr bwMode="auto">
            <a:xfrm>
              <a:off x="6840711" y="1906809"/>
              <a:ext cx="133350" cy="127000"/>
              <a:chOff x="0" y="0"/>
              <a:chExt cx="84" cy="80"/>
            </a:xfrm>
          </p:grpSpPr>
          <p:pic>
            <p:nvPicPr>
              <p:cNvPr id="2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2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28" name="矩形 73"/>
          <p:cNvSpPr>
            <a:spLocks noChangeArrowheads="1"/>
          </p:cNvSpPr>
          <p:nvPr/>
        </p:nvSpPr>
        <p:spPr bwMode="auto">
          <a:xfrm>
            <a:off x="3659022" y="4060609"/>
            <a:ext cx="2148984"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9" name="矩形 74"/>
          <p:cNvSpPr>
            <a:spLocks noChangeArrowheads="1"/>
          </p:cNvSpPr>
          <p:nvPr/>
        </p:nvSpPr>
        <p:spPr bwMode="auto">
          <a:xfrm>
            <a:off x="6243088" y="4075623"/>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nvGrpSpPr>
          <p:cNvPr id="30" name="组合 29"/>
          <p:cNvGrpSpPr/>
          <p:nvPr/>
        </p:nvGrpSpPr>
        <p:grpSpPr>
          <a:xfrm>
            <a:off x="8975947" y="1564330"/>
            <a:ext cx="1701381" cy="2313635"/>
            <a:chOff x="6213649" y="1213071"/>
            <a:chExt cx="1385887" cy="1884363"/>
          </a:xfrm>
        </p:grpSpPr>
        <p:sp>
          <p:nvSpPr>
            <p:cNvPr id="31" name="任意多边形 48"/>
            <p:cNvSpPr/>
            <p:nvPr/>
          </p:nvSpPr>
          <p:spPr bwMode="auto">
            <a:xfrm rot="20832717" flipH="1">
              <a:off x="6804199" y="1213071"/>
              <a:ext cx="163512" cy="695325"/>
            </a:xfrm>
            <a:custGeom>
              <a:avLst/>
              <a:gdLst>
                <a:gd name="T0" fmla="*/ 8589 w 151176"/>
                <a:gd name="T1" fmla="*/ 0 h 643551"/>
                <a:gd name="T2" fmla="*/ 75351 w 151176"/>
                <a:gd name="T3" fmla="*/ 355512 h 643551"/>
                <a:gd name="T4" fmla="*/ 151176 w 151176"/>
                <a:gd name="T5" fmla="*/ 643551 h 643551"/>
              </a:gdLst>
              <a:ahLst/>
              <a:cxnLst>
                <a:cxn ang="0">
                  <a:pos x="T0" y="T1"/>
                </a:cxn>
                <a:cxn ang="0">
                  <a:pos x="T2" y="T3"/>
                </a:cxn>
                <a:cxn ang="0">
                  <a:pos x="T4" y="T5"/>
                </a:cxn>
              </a:cxnLst>
              <a:rect l="0" t="0" r="r" b="b"/>
              <a:pathLst>
                <a:path w="151176" h="643551">
                  <a:moveTo>
                    <a:pt x="8589" y="0"/>
                  </a:moveTo>
                  <a:cubicBezTo>
                    <a:pt x="-25570" y="125248"/>
                    <a:pt x="51587" y="248254"/>
                    <a:pt x="75351" y="355512"/>
                  </a:cubicBezTo>
                  <a:cubicBezTo>
                    <a:pt x="99115" y="462770"/>
                    <a:pt x="106507" y="555089"/>
                    <a:pt x="151176" y="643551"/>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sp>
          <p:nvSpPr>
            <p:cNvPr id="32" name="椭圆 49"/>
            <p:cNvSpPr>
              <a:spLocks noChangeArrowheads="1"/>
            </p:cNvSpPr>
            <p:nvPr/>
          </p:nvSpPr>
          <p:spPr bwMode="auto">
            <a:xfrm>
              <a:off x="6213649" y="1711546"/>
              <a:ext cx="1385887" cy="1385888"/>
            </a:xfrm>
            <a:prstGeom prst="ellipse">
              <a:avLst/>
            </a:prstGeom>
            <a:solidFill>
              <a:schemeClr val="accent4"/>
            </a:solidFill>
            <a:ln>
              <a:noFill/>
            </a:ln>
          </p:spPr>
          <p:txBody>
            <a:bodyPr lIns="0" tIns="0" rIns="0" bIns="0" anchor="ct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sp>
          <p:nvSpPr>
            <p:cNvPr id="33" name="椭圆 50"/>
            <p:cNvSpPr>
              <a:spLocks noChangeArrowheads="1"/>
            </p:cNvSpPr>
            <p:nvPr/>
          </p:nvSpPr>
          <p:spPr bwMode="auto">
            <a:xfrm>
              <a:off x="6281911" y="1779809"/>
              <a:ext cx="1249363" cy="1249362"/>
            </a:xfrm>
            <a:prstGeom prst="ellipse">
              <a:avLst/>
            </a:prstGeom>
            <a:solidFill>
              <a:schemeClr val="accent4"/>
            </a:solidFill>
            <a:ln w="3175" cmpd="sng">
              <a:solidFill>
                <a:schemeClr val="bg1"/>
              </a:solidFill>
              <a:round/>
            </a:ln>
          </p:spPr>
          <p:txBody>
            <a:bodyPr lIns="0" tIns="0" rIns="0" bIns="0" anchor="ctr"/>
            <a:lstStyle/>
            <a:p>
              <a:pPr algn="ctr"/>
              <a:r>
                <a:rPr lang="zh-CN" altLang="en-US" sz="1900" dirty="0">
                  <a:solidFill>
                    <a:srgbClr val="FFFFFF"/>
                  </a:solidFill>
                  <a:latin typeface="微软雅黑" panose="020B0503020204020204" pitchFamily="34" charset="-122"/>
                  <a:ea typeface="微软雅黑" panose="020B0503020204020204" pitchFamily="34" charset="-122"/>
                </a:rPr>
                <a:t>对商品卖点的把握正确</a:t>
              </a:r>
            </a:p>
          </p:txBody>
        </p:sp>
        <p:grpSp>
          <p:nvGrpSpPr>
            <p:cNvPr id="34" name="椭圆 71"/>
            <p:cNvGrpSpPr/>
            <p:nvPr/>
          </p:nvGrpSpPr>
          <p:grpSpPr bwMode="auto">
            <a:xfrm>
              <a:off x="6840711" y="1906809"/>
              <a:ext cx="133350" cy="127000"/>
              <a:chOff x="0" y="0"/>
              <a:chExt cx="84" cy="80"/>
            </a:xfrm>
          </p:grpSpPr>
          <p:pic>
            <p:nvPicPr>
              <p:cNvPr id="36" name="椭圆 71"/>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84" cy="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Text Box 22"/>
              <p:cNvSpPr txBox="1">
                <a:spLocks noChangeArrowheads="1"/>
              </p:cNvSpPr>
              <p:nvPr/>
            </p:nvSpPr>
            <p:spPr bwMode="auto">
              <a:xfrm>
                <a:off x="13" y="12"/>
                <a:ext cx="58" cy="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nchor="ct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900">
                  <a:solidFill>
                    <a:srgbClr val="FFFFFF"/>
                  </a:solidFill>
                  <a:latin typeface="微软雅黑" panose="020B0503020204020204" pitchFamily="34" charset="-122"/>
                  <a:ea typeface="微软雅黑" panose="020B0503020204020204" pitchFamily="34" charset="-122"/>
                </a:endParaRPr>
              </a:p>
            </p:txBody>
          </p:sp>
        </p:grpSp>
        <p:sp>
          <p:nvSpPr>
            <p:cNvPr id="35" name="任意多边形 72"/>
            <p:cNvSpPr/>
            <p:nvPr/>
          </p:nvSpPr>
          <p:spPr bwMode="auto">
            <a:xfrm>
              <a:off x="6774036" y="1232121"/>
              <a:ext cx="131763" cy="738188"/>
            </a:xfrm>
            <a:custGeom>
              <a:avLst/>
              <a:gdLst>
                <a:gd name="T0" fmla="*/ 74340 w 122824"/>
                <a:gd name="T1" fmla="*/ 0 h 682499"/>
                <a:gd name="T2" fmla="*/ 522 w 122824"/>
                <a:gd name="T3" fmla="*/ 342900 h 682499"/>
                <a:gd name="T4" fmla="*/ 107678 w 122824"/>
                <a:gd name="T5" fmla="*/ 657225 h 682499"/>
                <a:gd name="T6" fmla="*/ 119584 w 122824"/>
                <a:gd name="T7" fmla="*/ 640556 h 682499"/>
              </a:gdLst>
              <a:ahLst/>
              <a:cxnLst>
                <a:cxn ang="0">
                  <a:pos x="T0" y="T1"/>
                </a:cxn>
                <a:cxn ang="0">
                  <a:pos x="T2" y="T3"/>
                </a:cxn>
                <a:cxn ang="0">
                  <a:pos x="T4" y="T5"/>
                </a:cxn>
                <a:cxn ang="0">
                  <a:pos x="T6" y="T7"/>
                </a:cxn>
              </a:cxnLst>
              <a:rect l="0" t="0" r="r" b="b"/>
              <a:pathLst>
                <a:path w="122824" h="682499">
                  <a:moveTo>
                    <a:pt x="74340" y="0"/>
                  </a:moveTo>
                  <a:cubicBezTo>
                    <a:pt x="34653" y="116681"/>
                    <a:pt x="-5034" y="233363"/>
                    <a:pt x="522" y="342900"/>
                  </a:cubicBezTo>
                  <a:cubicBezTo>
                    <a:pt x="6078" y="452437"/>
                    <a:pt x="87834" y="607616"/>
                    <a:pt x="107678" y="657225"/>
                  </a:cubicBezTo>
                  <a:cubicBezTo>
                    <a:pt x="127522" y="706834"/>
                    <a:pt x="123553" y="673695"/>
                    <a:pt x="119584" y="640556"/>
                  </a:cubicBezTo>
                </a:path>
              </a:pathLst>
            </a:custGeom>
            <a:noFill/>
            <a:ln w="19050" cap="flat" cmpd="sng">
              <a:solidFill>
                <a:srgbClr val="BFBFBF"/>
              </a:solidFill>
              <a:round/>
            </a:ln>
            <a:extLst>
              <a:ext uri="{909E8E84-426E-40DD-AFC4-6F175D3DCCD1}">
                <a14:hiddenFill xmlns:a14="http://schemas.microsoft.com/office/drawing/2010/main">
                  <a:solidFill>
                    <a:srgbClr val="FFFFFF"/>
                  </a:solidFill>
                </a14:hiddenFill>
              </a:ext>
            </a:extLst>
          </p:spPr>
          <p:txBody>
            <a:bodyPr anchor="ctr"/>
            <a:lstStyle/>
            <a:p>
              <a:endParaRPr lang="zh-CN" altLang="en-US" sz="1900"/>
            </a:p>
          </p:txBody>
        </p:sp>
      </p:grpSp>
      <p:sp>
        <p:nvSpPr>
          <p:cNvPr id="38" name="矩形 74"/>
          <p:cNvSpPr>
            <a:spLocks noChangeArrowheads="1"/>
          </p:cNvSpPr>
          <p:nvPr/>
        </p:nvSpPr>
        <p:spPr bwMode="auto">
          <a:xfrm>
            <a:off x="8829011" y="4060609"/>
            <a:ext cx="2150752" cy="14568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21908" tIns="60954" rIns="121908" bIns="60954">
            <a:spAutoFit/>
          </a:bodyPr>
          <a:lstStyle/>
          <a:p>
            <a:pPr algn="just">
              <a:lnSpc>
                <a:spcPct val="130000"/>
              </a:lnSpc>
            </a:pPr>
            <a:r>
              <a:rPr lang="zh-CN" altLang="en-US" sz="1300" dirty="0">
                <a:solidFill>
                  <a:schemeClr val="bg1">
                    <a:lumMod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14:presetBounceEnd="54000">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14:bounceEnd="54000">
                                          <p:cBhvr additive="base">
                                            <p:cTn id="7" dur="500" fill="hold"/>
                                            <p:tgtEl>
                                              <p:spTgt spid="4"/>
                                            </p:tgtEl>
                                            <p:attrNameLst>
                                              <p:attrName>ppt_x</p:attrName>
                                            </p:attrNameLst>
                                          </p:cBhvr>
                                          <p:tavLst>
                                            <p:tav tm="0">
                                              <p:val>
                                                <p:strVal val="#ppt_x"/>
                                              </p:val>
                                            </p:tav>
                                            <p:tav tm="100000">
                                              <p:val>
                                                <p:strVal val="#ppt_x"/>
                                              </p:val>
                                            </p:tav>
                                          </p:tavLst>
                                        </p:anim>
                                        <p:anim calcmode="lin" valueType="num" p14:bounceEnd="54000">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14:presetBounceEnd="54000">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14:bounceEnd="54000">
                                          <p:cBhvr additive="base">
                                            <p:cTn id="14" dur="500" fill="hold"/>
                                            <p:tgtEl>
                                              <p:spTgt spid="12"/>
                                            </p:tgtEl>
                                            <p:attrNameLst>
                                              <p:attrName>ppt_x</p:attrName>
                                            </p:attrNameLst>
                                          </p:cBhvr>
                                          <p:tavLst>
                                            <p:tav tm="0">
                                              <p:val>
                                                <p:strVal val="#ppt_x"/>
                                              </p:val>
                                            </p:tav>
                                            <p:tav tm="100000">
                                              <p:val>
                                                <p:strVal val="#ppt_x"/>
                                              </p:val>
                                            </p:tav>
                                          </p:tavLst>
                                        </p:anim>
                                        <p:anim calcmode="lin" valueType="num" p14:bounceEnd="54000">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14:presetBounceEnd="54000">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14:bounceEnd="5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54000">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14:presetBounceEnd="54000">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14:bounceEnd="54000">
                                          <p:cBhvr additive="base">
                                            <p:cTn id="28" dur="500" fill="hold"/>
                                            <p:tgtEl>
                                              <p:spTgt spid="30"/>
                                            </p:tgtEl>
                                            <p:attrNameLst>
                                              <p:attrName>ppt_x</p:attrName>
                                            </p:attrNameLst>
                                          </p:cBhvr>
                                          <p:tavLst>
                                            <p:tav tm="0">
                                              <p:val>
                                                <p:strVal val="#ppt_x"/>
                                              </p:val>
                                            </p:tav>
                                            <p:tav tm="100000">
                                              <p:val>
                                                <p:strVal val="#ppt_x"/>
                                              </p:val>
                                            </p:tav>
                                          </p:tavLst>
                                        </p:anim>
                                        <p:anim calcmode="lin" valueType="num" p14:bounceEnd="54000">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0-#ppt_h/2"/>
                                              </p:val>
                                            </p:tav>
                                            <p:tav tm="100000">
                                              <p:val>
                                                <p:strVal val="#ppt_y"/>
                                              </p:val>
                                            </p:tav>
                                          </p:tavLst>
                                        </p:anim>
                                      </p:childTnLst>
                                    </p:cTn>
                                  </p:par>
                                  <p:par>
                                    <p:cTn id="9" presetID="22" presetClass="entr" presetSubtype="1" fill="hold" grpId="0" nodeType="withEffect">
                                      <p:stCondLst>
                                        <p:cond delay="500"/>
                                      </p:stCondLst>
                                      <p:childTnLst>
                                        <p:set>
                                          <p:cBhvr>
                                            <p:cTn id="10" dur="1" fill="hold">
                                              <p:stCondLst>
                                                <p:cond delay="0"/>
                                              </p:stCondLst>
                                            </p:cTn>
                                            <p:tgtEl>
                                              <p:spTgt spid="3"/>
                                            </p:tgtEl>
                                            <p:attrNameLst>
                                              <p:attrName>style.visibility</p:attrName>
                                            </p:attrNameLst>
                                          </p:cBhvr>
                                          <p:to>
                                            <p:strVal val="visible"/>
                                          </p:to>
                                        </p:set>
                                        <p:animEffect transition="in" filter="wipe(up)">
                                          <p:cBhvr>
                                            <p:cTn id="11" dur="500"/>
                                            <p:tgtEl>
                                              <p:spTgt spid="3"/>
                                            </p:tgtEl>
                                          </p:cBhvr>
                                        </p:animEffect>
                                      </p:childTnLst>
                                    </p:cTn>
                                  </p:par>
                                  <p:par>
                                    <p:cTn id="12" presetID="2" presetClass="entr" presetSubtype="1" fill="hold" nodeType="withEffect">
                                      <p:stCondLst>
                                        <p:cond delay="300"/>
                                      </p:stCondLst>
                                      <p:childTnLst>
                                        <p:set>
                                          <p:cBhvr>
                                            <p:cTn id="13" dur="1" fill="hold">
                                              <p:stCondLst>
                                                <p:cond delay="0"/>
                                              </p:stCondLst>
                                            </p:cTn>
                                            <p:tgtEl>
                                              <p:spTgt spid="12"/>
                                            </p:tgtEl>
                                            <p:attrNameLst>
                                              <p:attrName>style.visibility</p:attrName>
                                            </p:attrNameLst>
                                          </p:cBhvr>
                                          <p:to>
                                            <p:strVal val="visible"/>
                                          </p:to>
                                        </p:set>
                                        <p:anim calcmode="lin" valueType="num">
                                          <p:cBhvr additive="base">
                                            <p:cTn id="14" dur="500" fill="hold"/>
                                            <p:tgtEl>
                                              <p:spTgt spid="12"/>
                                            </p:tgtEl>
                                            <p:attrNameLst>
                                              <p:attrName>ppt_x</p:attrName>
                                            </p:attrNameLst>
                                          </p:cBhvr>
                                          <p:tavLst>
                                            <p:tav tm="0">
                                              <p:val>
                                                <p:strVal val="#ppt_x"/>
                                              </p:val>
                                            </p:tav>
                                            <p:tav tm="100000">
                                              <p:val>
                                                <p:strVal val="#ppt_x"/>
                                              </p:val>
                                            </p:tav>
                                          </p:tavLst>
                                        </p:anim>
                                        <p:anim calcmode="lin" valueType="num">
                                          <p:cBhvr additive="base">
                                            <p:cTn id="15" dur="500" fill="hold"/>
                                            <p:tgtEl>
                                              <p:spTgt spid="12"/>
                                            </p:tgtEl>
                                            <p:attrNameLst>
                                              <p:attrName>ppt_y</p:attrName>
                                            </p:attrNameLst>
                                          </p:cBhvr>
                                          <p:tavLst>
                                            <p:tav tm="0">
                                              <p:val>
                                                <p:strVal val="0-#ppt_h/2"/>
                                              </p:val>
                                            </p:tav>
                                            <p:tav tm="100000">
                                              <p:val>
                                                <p:strVal val="#ppt_y"/>
                                              </p:val>
                                            </p:tav>
                                          </p:tavLst>
                                        </p:anim>
                                      </p:childTnLst>
                                    </p:cTn>
                                  </p:par>
                                  <p:par>
                                    <p:cTn id="16" presetID="22" presetClass="entr" presetSubtype="1" fill="hold" grpId="0" nodeType="withEffect">
                                      <p:stCondLst>
                                        <p:cond delay="700"/>
                                      </p:stCondLst>
                                      <p:childTnLst>
                                        <p:set>
                                          <p:cBhvr>
                                            <p:cTn id="17" dur="1" fill="hold">
                                              <p:stCondLst>
                                                <p:cond delay="0"/>
                                              </p:stCondLst>
                                            </p:cTn>
                                            <p:tgtEl>
                                              <p:spTgt spid="28"/>
                                            </p:tgtEl>
                                            <p:attrNameLst>
                                              <p:attrName>style.visibility</p:attrName>
                                            </p:attrNameLst>
                                          </p:cBhvr>
                                          <p:to>
                                            <p:strVal val="visible"/>
                                          </p:to>
                                        </p:set>
                                        <p:animEffect transition="in" filter="wipe(up)">
                                          <p:cBhvr>
                                            <p:cTn id="18" dur="500"/>
                                            <p:tgtEl>
                                              <p:spTgt spid="28"/>
                                            </p:tgtEl>
                                          </p:cBhvr>
                                        </p:animEffect>
                                      </p:childTnLst>
                                    </p:cTn>
                                  </p:par>
                                  <p:par>
                                    <p:cTn id="19" presetID="2" presetClass="entr" presetSubtype="1" fill="hold" nodeType="withEffect">
                                      <p:stCondLst>
                                        <p:cond delay="70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0-#ppt_h/2"/>
                                              </p:val>
                                            </p:tav>
                                            <p:tav tm="100000">
                                              <p:val>
                                                <p:strVal val="#ppt_y"/>
                                              </p:val>
                                            </p:tav>
                                          </p:tavLst>
                                        </p:anim>
                                      </p:childTnLst>
                                    </p:cTn>
                                  </p:par>
                                  <p:par>
                                    <p:cTn id="23" presetID="22" presetClass="entr" presetSubtype="1" fill="hold" grpId="0" nodeType="withEffect">
                                      <p:stCondLst>
                                        <p:cond delay="1100"/>
                                      </p:stCondLst>
                                      <p:childTnLst>
                                        <p:set>
                                          <p:cBhvr>
                                            <p:cTn id="24" dur="1" fill="hold">
                                              <p:stCondLst>
                                                <p:cond delay="0"/>
                                              </p:stCondLst>
                                            </p:cTn>
                                            <p:tgtEl>
                                              <p:spTgt spid="29"/>
                                            </p:tgtEl>
                                            <p:attrNameLst>
                                              <p:attrName>style.visibility</p:attrName>
                                            </p:attrNameLst>
                                          </p:cBhvr>
                                          <p:to>
                                            <p:strVal val="visible"/>
                                          </p:to>
                                        </p:set>
                                        <p:animEffect transition="in" filter="wipe(up)">
                                          <p:cBhvr>
                                            <p:cTn id="25" dur="500"/>
                                            <p:tgtEl>
                                              <p:spTgt spid="29"/>
                                            </p:tgtEl>
                                          </p:cBhvr>
                                        </p:animEffect>
                                      </p:childTnLst>
                                    </p:cTn>
                                  </p:par>
                                  <p:par>
                                    <p:cTn id="26" presetID="2" presetClass="entr" presetSubtype="1" fill="hold" nodeType="withEffect">
                                      <p:stCondLst>
                                        <p:cond delay="1100"/>
                                      </p:stCondLst>
                                      <p:childTnLst>
                                        <p:set>
                                          <p:cBhvr>
                                            <p:cTn id="27" dur="1" fill="hold">
                                              <p:stCondLst>
                                                <p:cond delay="0"/>
                                              </p:stCondLst>
                                            </p:cTn>
                                            <p:tgtEl>
                                              <p:spTgt spid="30"/>
                                            </p:tgtEl>
                                            <p:attrNameLst>
                                              <p:attrName>style.visibility</p:attrName>
                                            </p:attrNameLst>
                                          </p:cBhvr>
                                          <p:to>
                                            <p:strVal val="visible"/>
                                          </p:to>
                                        </p:set>
                                        <p:anim calcmode="lin" valueType="num">
                                          <p:cBhvr additive="base">
                                            <p:cTn id="28" dur="500" fill="hold"/>
                                            <p:tgtEl>
                                              <p:spTgt spid="30"/>
                                            </p:tgtEl>
                                            <p:attrNameLst>
                                              <p:attrName>ppt_x</p:attrName>
                                            </p:attrNameLst>
                                          </p:cBhvr>
                                          <p:tavLst>
                                            <p:tav tm="0">
                                              <p:val>
                                                <p:strVal val="#ppt_x"/>
                                              </p:val>
                                            </p:tav>
                                            <p:tav tm="100000">
                                              <p:val>
                                                <p:strVal val="#ppt_x"/>
                                              </p:val>
                                            </p:tav>
                                          </p:tavLst>
                                        </p:anim>
                                        <p:anim calcmode="lin" valueType="num">
                                          <p:cBhvr additive="base">
                                            <p:cTn id="29" dur="500" fill="hold"/>
                                            <p:tgtEl>
                                              <p:spTgt spid="30"/>
                                            </p:tgtEl>
                                            <p:attrNameLst>
                                              <p:attrName>ppt_y</p:attrName>
                                            </p:attrNameLst>
                                          </p:cBhvr>
                                          <p:tavLst>
                                            <p:tav tm="0">
                                              <p:val>
                                                <p:strVal val="0-#ppt_h/2"/>
                                              </p:val>
                                            </p:tav>
                                            <p:tav tm="100000">
                                              <p:val>
                                                <p:strVal val="#ppt_y"/>
                                              </p:val>
                                            </p:tav>
                                          </p:tavLst>
                                        </p:anim>
                                      </p:childTnLst>
                                    </p:cTn>
                                  </p:par>
                                  <p:par>
                                    <p:cTn id="30" presetID="22" presetClass="entr" presetSubtype="1" fill="hold" grpId="0" nodeType="withEffect">
                                      <p:stCondLst>
                                        <p:cond delay="1600"/>
                                      </p:stCondLst>
                                      <p:childTnLst>
                                        <p:set>
                                          <p:cBhvr>
                                            <p:cTn id="31" dur="1" fill="hold">
                                              <p:stCondLst>
                                                <p:cond delay="0"/>
                                              </p:stCondLst>
                                            </p:cTn>
                                            <p:tgtEl>
                                              <p:spTgt spid="38"/>
                                            </p:tgtEl>
                                            <p:attrNameLst>
                                              <p:attrName>style.visibility</p:attrName>
                                            </p:attrNameLst>
                                          </p:cBhvr>
                                          <p:to>
                                            <p:strVal val="visible"/>
                                          </p:to>
                                        </p:set>
                                        <p:animEffect transition="in" filter="wipe(up)">
                                          <p:cBhvr>
                                            <p:cTn id="32"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28" grpId="0"/>
          <p:bldP spid="29" grpId="0"/>
          <p:bldP spid="38"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a:spLocks noChangeArrowheads="1"/>
          </p:cNvSpPr>
          <p:nvPr/>
        </p:nvSpPr>
        <p:spPr bwMode="auto">
          <a:xfrm>
            <a:off x="5427734" y="1364289"/>
            <a:ext cx="6332158" cy="4507776"/>
          </a:xfrm>
          <a:prstGeom prst="rect">
            <a:avLst/>
          </a:prstGeom>
          <a:blipFill dpi="0" rotWithShape="1">
            <a:blip r:embed="rId3"/>
            <a:srcRect/>
            <a:stretch>
              <a:fillRect/>
            </a:stretch>
          </a:blipFill>
          <a:ln>
            <a:noFill/>
          </a:ln>
        </p:spPr>
        <p:txBody>
          <a:bodyPr lIns="121908" tIns="60954" rIns="121908" bIns="60954" anchor="ctr"/>
          <a:lstStyle/>
          <a:p>
            <a:pPr algn="ctr" eaLnBrk="1" hangingPunct="1">
              <a:buFont typeface="Arial" panose="020B0604020202020204" pitchFamily="34" charset="0"/>
              <a:buNone/>
            </a:pPr>
            <a:endParaRPr lang="zh-CN" altLang="en-US" dirty="0">
              <a:solidFill>
                <a:srgbClr val="FFFFFF"/>
              </a:solidFill>
            </a:endParaRPr>
          </a:p>
        </p:txBody>
      </p:sp>
      <p:sp>
        <p:nvSpPr>
          <p:cNvPr id="4" name="矩形 3"/>
          <p:cNvSpPr>
            <a:spLocks noChangeArrowheads="1"/>
          </p:cNvSpPr>
          <p:nvPr/>
        </p:nvSpPr>
        <p:spPr bwMode="auto">
          <a:xfrm>
            <a:off x="816101" y="2948948"/>
            <a:ext cx="6694904" cy="2477975"/>
          </a:xfrm>
          <a:prstGeom prst="rect">
            <a:avLst/>
          </a:prstGeom>
          <a:solidFill>
            <a:schemeClr val="accent1"/>
          </a:solidFill>
          <a:ln>
            <a:noFill/>
          </a:ln>
        </p:spPr>
        <p:txBody>
          <a:bodyPr lIns="239976" tIns="143986" rIns="239976" bIns="143986" anchor="ctr"/>
          <a:lstStyle>
            <a:lvl1pPr>
              <a:spcBef>
                <a:spcPct val="20000"/>
              </a:spcBef>
              <a:buFont typeface="Arial" panose="020B0604020202020204" pitchFamily="34" charset="0"/>
              <a:buChar char="•"/>
              <a:defRPr sz="3200">
                <a:solidFill>
                  <a:schemeClr val="tx1"/>
                </a:solidFill>
                <a:latin typeface="Arial Narrow" panose="020B0606020202030204" pitchFamily="34" charset="0"/>
                <a:ea typeface="微软雅黑" panose="020B0503020204020204" pitchFamily="34" charset="-122"/>
              </a:defRPr>
            </a:lvl1pPr>
            <a:lvl2pPr marL="742950" indent="-285750">
              <a:spcBef>
                <a:spcPct val="20000"/>
              </a:spcBef>
              <a:buFont typeface="Arial" panose="020B0604020202020204" pitchFamily="34" charset="0"/>
              <a:buChar char="–"/>
              <a:defRPr sz="2800">
                <a:solidFill>
                  <a:schemeClr val="tx1"/>
                </a:solidFill>
                <a:latin typeface="Arial Narrow" panose="020B0606020202030204" pitchFamily="34" charset="0"/>
                <a:ea typeface="微软雅黑" panose="020B0503020204020204" pitchFamily="34" charset="-122"/>
              </a:defRPr>
            </a:lvl2pPr>
            <a:lvl3pPr marL="1143000" indent="-228600">
              <a:spcBef>
                <a:spcPct val="20000"/>
              </a:spcBef>
              <a:buFont typeface="Arial" panose="020B0604020202020204" pitchFamily="34" charset="0"/>
              <a:buChar char="•"/>
              <a:defRPr sz="2400">
                <a:solidFill>
                  <a:schemeClr val="tx1"/>
                </a:solidFill>
                <a:latin typeface="Arial Narrow" panose="020B0606020202030204" pitchFamily="34" charset="0"/>
                <a:ea typeface="微软雅黑" panose="020B0503020204020204" pitchFamily="34" charset="-122"/>
              </a:defRPr>
            </a:lvl3pPr>
            <a:lvl4pPr marL="16002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4pPr>
            <a:lvl5pPr marL="2057400" indent="-228600">
              <a:spcBef>
                <a:spcPct val="20000"/>
              </a:spcBef>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just">
              <a:lnSpc>
                <a:spcPct val="130000"/>
              </a:lnSpc>
              <a:spcBef>
                <a:spcPts val="800"/>
              </a:spcBef>
              <a:spcAft>
                <a:spcPts val="800"/>
              </a:spcAft>
              <a:buNone/>
              <a:defRPr/>
            </a:pPr>
            <a:endParaRPr lang="en-US" altLang="zh-CN" sz="1900" dirty="0">
              <a:solidFill>
                <a:srgbClr val="FFFFFF"/>
              </a:solidFill>
              <a:latin typeface="+mn-ea"/>
              <a:ea typeface="+mn-ea"/>
            </a:endParaRPr>
          </a:p>
          <a:p>
            <a:pPr algn="just">
              <a:lnSpc>
                <a:spcPct val="130000"/>
              </a:lnSpc>
              <a:spcBef>
                <a:spcPts val="800"/>
              </a:spcBef>
              <a:spcAft>
                <a:spcPts val="800"/>
              </a:spcAft>
              <a:buNone/>
              <a:defRPr/>
            </a:pPr>
            <a:endParaRPr lang="zh-CN" altLang="en-US" sz="1900" dirty="0">
              <a:solidFill>
                <a:srgbClr val="FFFFFF"/>
              </a:solidFill>
              <a:latin typeface="+mn-ea"/>
              <a:ea typeface="+mn-ea"/>
            </a:endParaRPr>
          </a:p>
        </p:txBody>
      </p:sp>
      <p:sp>
        <p:nvSpPr>
          <p:cNvPr id="5" name="矩形 4"/>
          <p:cNvSpPr/>
          <p:nvPr/>
        </p:nvSpPr>
        <p:spPr>
          <a:xfrm>
            <a:off x="1033066" y="3474915"/>
            <a:ext cx="6022917" cy="738664"/>
          </a:xfrm>
          <a:prstGeom prst="rect">
            <a:avLst/>
          </a:prstGeom>
        </p:spPr>
        <p:txBody>
          <a:bodyPr wrap="square" lIns="121908" tIns="60954" rIns="121908" bIns="60954">
            <a:spAutoFit/>
          </a:bodyPr>
          <a:lstStyle/>
          <a:p>
            <a:pPr>
              <a:lnSpc>
                <a:spcPct val="150000"/>
              </a:lnSpc>
            </a:pPr>
            <a:r>
              <a:rPr lang="zh-CN" altLang="en-US" sz="1300" dirty="0">
                <a:solidFill>
                  <a:schemeClr val="bg1"/>
                </a:solidFill>
              </a:rPr>
              <a:t>单击此处添加段落文本，单击此处添加段落文本，单击此处添加段落文本。</a:t>
            </a:r>
            <a:endParaRPr lang="en-US" altLang="zh-CN" sz="1300" dirty="0">
              <a:solidFill>
                <a:schemeClr val="bg1"/>
              </a:solidFill>
            </a:endParaRPr>
          </a:p>
          <a:p>
            <a:pPr>
              <a:lnSpc>
                <a:spcPct val="150000"/>
              </a:lnSpc>
            </a:pPr>
            <a:r>
              <a:rPr lang="zh-CN" altLang="en-US" sz="1300" dirty="0">
                <a:solidFill>
                  <a:schemeClr val="bg1"/>
                </a:solidFill>
              </a:rPr>
              <a:t>单击此处添加段落文本，单击此处添加段落文本，单击此处添加段落文本。</a:t>
            </a:r>
          </a:p>
        </p:txBody>
      </p:sp>
      <p:sp>
        <p:nvSpPr>
          <p:cNvPr id="6" name="矩形 5"/>
          <p:cNvSpPr/>
          <p:nvPr/>
        </p:nvSpPr>
        <p:spPr>
          <a:xfrm>
            <a:off x="1033066" y="4608740"/>
            <a:ext cx="6022917" cy="738664"/>
          </a:xfrm>
          <a:prstGeom prst="rect">
            <a:avLst/>
          </a:prstGeom>
        </p:spPr>
        <p:txBody>
          <a:bodyPr wrap="square" lIns="121908" tIns="60954" rIns="121908" bIns="60954">
            <a:spAutoFit/>
          </a:bodyPr>
          <a:lstStyle/>
          <a:p>
            <a:pPr>
              <a:lnSpc>
                <a:spcPct val="150000"/>
              </a:lnSpc>
            </a:pPr>
            <a:r>
              <a:rPr lang="zh-CN" altLang="en-US" sz="1300" dirty="0">
                <a:solidFill>
                  <a:schemeClr val="bg1"/>
                </a:solidFill>
              </a:rPr>
              <a:t>单击此处添加段落文本，单击此处添加段落文本，单击此处添加段落文本。</a:t>
            </a:r>
            <a:endParaRPr lang="en-US" altLang="zh-CN" sz="1300" dirty="0">
              <a:solidFill>
                <a:schemeClr val="bg1"/>
              </a:solidFill>
            </a:endParaRPr>
          </a:p>
          <a:p>
            <a:pPr>
              <a:lnSpc>
                <a:spcPct val="150000"/>
              </a:lnSpc>
            </a:pPr>
            <a:r>
              <a:rPr lang="zh-CN" altLang="en-US" sz="1300" dirty="0">
                <a:solidFill>
                  <a:schemeClr val="bg1"/>
                </a:solidFill>
              </a:rPr>
              <a:t>单击此处添加段落文本，单击此处添加段落文本，单击此处添加段落文本。</a:t>
            </a:r>
          </a:p>
        </p:txBody>
      </p:sp>
      <p:sp>
        <p:nvSpPr>
          <p:cNvPr id="7" name="矩形 6"/>
          <p:cNvSpPr/>
          <p:nvPr/>
        </p:nvSpPr>
        <p:spPr>
          <a:xfrm>
            <a:off x="1020144" y="4213580"/>
            <a:ext cx="1708136" cy="503203"/>
          </a:xfrm>
          <a:prstGeom prst="rect">
            <a:avLst/>
          </a:prstGeom>
        </p:spPr>
        <p:txBody>
          <a:bodyPr wrap="none" lIns="121908" tIns="60954" rIns="121908" bIns="60954">
            <a:spAutoFit/>
          </a:bodyPr>
          <a:lstStyle/>
          <a:p>
            <a:pPr algn="just">
              <a:lnSpc>
                <a:spcPct val="130000"/>
              </a:lnSpc>
              <a:spcBef>
                <a:spcPts val="800"/>
              </a:spcBef>
              <a:spcAft>
                <a:spcPts val="800"/>
              </a:spcAft>
              <a:defRPr/>
            </a:pPr>
            <a:r>
              <a:rPr lang="zh-CN" altLang="en-US" sz="1900" b="1" dirty="0">
                <a:solidFill>
                  <a:srgbClr val="FFFFFF"/>
                </a:solidFill>
                <a:latin typeface="微软雅黑" panose="020B0503020204020204" pitchFamily="34" charset="-122"/>
              </a:rPr>
              <a:t>客户开拓能力</a:t>
            </a:r>
            <a:endParaRPr lang="en-US" altLang="zh-CN" sz="1900" b="1" dirty="0">
              <a:solidFill>
                <a:srgbClr val="FFFFFF"/>
              </a:solidFill>
              <a:latin typeface="微软雅黑" panose="020B0503020204020204" pitchFamily="34" charset="-122"/>
            </a:endParaRPr>
          </a:p>
        </p:txBody>
      </p:sp>
      <p:sp>
        <p:nvSpPr>
          <p:cNvPr id="8" name="矩形 7"/>
          <p:cNvSpPr/>
          <p:nvPr/>
        </p:nvSpPr>
        <p:spPr>
          <a:xfrm>
            <a:off x="1020144" y="3044958"/>
            <a:ext cx="1708136" cy="503203"/>
          </a:xfrm>
          <a:prstGeom prst="rect">
            <a:avLst/>
          </a:prstGeom>
        </p:spPr>
        <p:txBody>
          <a:bodyPr wrap="none" lIns="121908" tIns="60954" rIns="121908" bIns="60954">
            <a:spAutoFit/>
          </a:bodyPr>
          <a:lstStyle/>
          <a:p>
            <a:pPr algn="just">
              <a:lnSpc>
                <a:spcPct val="130000"/>
              </a:lnSpc>
              <a:spcBef>
                <a:spcPts val="800"/>
              </a:spcBef>
              <a:spcAft>
                <a:spcPts val="800"/>
              </a:spcAft>
              <a:defRPr/>
            </a:pPr>
            <a:r>
              <a:rPr lang="zh-CN" altLang="en-US" sz="1900" b="1" dirty="0">
                <a:solidFill>
                  <a:srgbClr val="FFFFFF"/>
                </a:solidFill>
                <a:latin typeface="微软雅黑" panose="020B0503020204020204" pitchFamily="34" charset="-122"/>
              </a:rPr>
              <a:t>市场感知能力</a:t>
            </a:r>
            <a:endParaRPr lang="en-US" altLang="zh-CN" sz="1900" b="1" dirty="0">
              <a:solidFill>
                <a:srgbClr val="FFFFFF"/>
              </a:solidFill>
              <a:latin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1+#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500" fill="hold"/>
                                        <p:tgtEl>
                                          <p:spTgt spid="8"/>
                                        </p:tgtEl>
                                        <p:attrNameLst>
                                          <p:attrName>ppt_x</p:attrName>
                                        </p:attrNameLst>
                                      </p:cBhvr>
                                      <p:tavLst>
                                        <p:tav tm="0">
                                          <p:val>
                                            <p:strVal val="0-#ppt_w/2"/>
                                          </p:val>
                                        </p:tav>
                                        <p:tav tm="100000">
                                          <p:val>
                                            <p:strVal val="#ppt_x"/>
                                          </p:val>
                                        </p:tav>
                                      </p:tavLst>
                                    </p:anim>
                                    <p:anim calcmode="lin" valueType="num">
                                      <p:cBhvr additive="base">
                                        <p:cTn id="17" dur="500" fill="hold"/>
                                        <p:tgtEl>
                                          <p:spTgt spid="8"/>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up)">
                                      <p:cBhvr>
                                        <p:cTn id="21" dur="500"/>
                                        <p:tgtEl>
                                          <p:spTgt spid="5"/>
                                        </p:tgtEl>
                                      </p:cBhvr>
                                    </p:animEffect>
                                  </p:childTnLst>
                                </p:cTn>
                              </p:par>
                              <p:par>
                                <p:cTn id="22" presetID="2" presetClass="entr" presetSubtype="8" fill="hold" grpId="0" nodeType="with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500" fill="hold"/>
                                        <p:tgtEl>
                                          <p:spTgt spid="7"/>
                                        </p:tgtEl>
                                        <p:attrNameLst>
                                          <p:attrName>ppt_x</p:attrName>
                                        </p:attrNameLst>
                                      </p:cBhvr>
                                      <p:tavLst>
                                        <p:tav tm="0">
                                          <p:val>
                                            <p:strVal val="0-#ppt_w/2"/>
                                          </p:val>
                                        </p:tav>
                                        <p:tav tm="100000">
                                          <p:val>
                                            <p:strVal val="#ppt_x"/>
                                          </p:val>
                                        </p:tav>
                                      </p:tavLst>
                                    </p:anim>
                                    <p:anim calcmode="lin" valueType="num">
                                      <p:cBhvr additive="base">
                                        <p:cTn id="25" dur="500" fill="hold"/>
                                        <p:tgtEl>
                                          <p:spTgt spid="7"/>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1"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up)">
                                      <p:cBhvr>
                                        <p:cTn id="2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7" grpId="0"/>
      <p:bldP spid="8"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Freeform 12"/>
          <p:cNvSpPr/>
          <p:nvPr/>
        </p:nvSpPr>
        <p:spPr bwMode="gray">
          <a:xfrm>
            <a:off x="4613185" y="3101679"/>
            <a:ext cx="2933318" cy="1960033"/>
          </a:xfrm>
          <a:custGeom>
            <a:avLst/>
            <a:gdLst>
              <a:gd name="T0" fmla="*/ 25233 w 918"/>
              <a:gd name="T1" fmla="*/ 5057 h 613"/>
              <a:gd name="T2" fmla="*/ 25233 w 918"/>
              <a:gd name="T3" fmla="*/ 5057 h 613"/>
              <a:gd name="T4" fmla="*/ 25137 w 918"/>
              <a:gd name="T5" fmla="*/ 5025 h 613"/>
              <a:gd name="T6" fmla="*/ 25137 w 918"/>
              <a:gd name="T7" fmla="*/ 5025 h 613"/>
              <a:gd name="T8" fmla="*/ 24261 w 918"/>
              <a:gd name="T9" fmla="*/ 4268 h 613"/>
              <a:gd name="T10" fmla="*/ 24261 w 918"/>
              <a:gd name="T11" fmla="*/ 4268 h 613"/>
              <a:gd name="T12" fmla="*/ 24228 w 918"/>
              <a:gd name="T13" fmla="*/ 4203 h 613"/>
              <a:gd name="T14" fmla="*/ 24228 w 918"/>
              <a:gd name="T15" fmla="*/ 4203 h 613"/>
              <a:gd name="T16" fmla="*/ 24228 w 918"/>
              <a:gd name="T17" fmla="*/ 4137 h 613"/>
              <a:gd name="T18" fmla="*/ 24194 w 918"/>
              <a:gd name="T19" fmla="*/ 4137 h 613"/>
              <a:gd name="T20" fmla="*/ 24194 w 918"/>
              <a:gd name="T21" fmla="*/ 4072 h 613"/>
              <a:gd name="T22" fmla="*/ 24194 w 918"/>
              <a:gd name="T23" fmla="*/ 4072 h 613"/>
              <a:gd name="T24" fmla="*/ 24162 w 918"/>
              <a:gd name="T25" fmla="*/ 4036 h 613"/>
              <a:gd name="T26" fmla="*/ 24162 w 918"/>
              <a:gd name="T27" fmla="*/ 4004 h 613"/>
              <a:gd name="T28" fmla="*/ 24389 w 918"/>
              <a:gd name="T29" fmla="*/ 3003 h 613"/>
              <a:gd name="T30" fmla="*/ 24637 w 918"/>
              <a:gd name="T31" fmla="*/ 2055 h 613"/>
              <a:gd name="T32" fmla="*/ 22577 w 918"/>
              <a:gd name="T33" fmla="*/ 0 h 613"/>
              <a:gd name="T34" fmla="*/ 20496 w 918"/>
              <a:gd name="T35" fmla="*/ 2088 h 613"/>
              <a:gd name="T36" fmla="*/ 20754 w 918"/>
              <a:gd name="T37" fmla="*/ 3036 h 613"/>
              <a:gd name="T38" fmla="*/ 20982 w 918"/>
              <a:gd name="T39" fmla="*/ 4004 h 613"/>
              <a:gd name="T40" fmla="*/ 19964 w 918"/>
              <a:gd name="T41" fmla="*/ 5057 h 613"/>
              <a:gd name="T42" fmla="*/ 19932 w 918"/>
              <a:gd name="T43" fmla="*/ 5057 h 613"/>
              <a:gd name="T44" fmla="*/ 17298 w 918"/>
              <a:gd name="T45" fmla="*/ 5417 h 613"/>
              <a:gd name="T46" fmla="*/ 14649 w 918"/>
              <a:gd name="T47" fmla="*/ 5089 h 613"/>
              <a:gd name="T48" fmla="*/ 14617 w 918"/>
              <a:gd name="T49" fmla="*/ 5089 h 613"/>
              <a:gd name="T50" fmla="*/ 11996 w 918"/>
              <a:gd name="T51" fmla="*/ 4765 h 613"/>
              <a:gd name="T52" fmla="*/ 9380 w 918"/>
              <a:gd name="T53" fmla="*/ 5089 h 613"/>
              <a:gd name="T54" fmla="*/ 9348 w 918"/>
              <a:gd name="T55" fmla="*/ 5089 h 613"/>
              <a:gd name="T56" fmla="*/ 8325 w 918"/>
              <a:gd name="T57" fmla="*/ 6176 h 613"/>
              <a:gd name="T58" fmla="*/ 8556 w 918"/>
              <a:gd name="T59" fmla="*/ 7144 h 613"/>
              <a:gd name="T60" fmla="*/ 8792 w 918"/>
              <a:gd name="T61" fmla="*/ 8092 h 613"/>
              <a:gd name="T62" fmla="*/ 6735 w 918"/>
              <a:gd name="T63" fmla="*/ 10148 h 613"/>
              <a:gd name="T64" fmla="*/ 4641 w 918"/>
              <a:gd name="T65" fmla="*/ 8092 h 613"/>
              <a:gd name="T66" fmla="*/ 4868 w 918"/>
              <a:gd name="T67" fmla="*/ 7144 h 613"/>
              <a:gd name="T68" fmla="*/ 5100 w 918"/>
              <a:gd name="T69" fmla="*/ 6176 h 613"/>
              <a:gd name="T70" fmla="*/ 4085 w 918"/>
              <a:gd name="T71" fmla="*/ 5121 h 613"/>
              <a:gd name="T72" fmla="*/ 4012 w 918"/>
              <a:gd name="T73" fmla="*/ 5089 h 613"/>
              <a:gd name="T74" fmla="*/ 1428 w 918"/>
              <a:gd name="T75" fmla="*/ 4797 h 613"/>
              <a:gd name="T76" fmla="*/ 0 w 918"/>
              <a:gd name="T77" fmla="*/ 4896 h 613"/>
              <a:gd name="T78" fmla="*/ 0 w 918"/>
              <a:gd name="T79" fmla="*/ 5089 h 613"/>
              <a:gd name="T80" fmla="*/ 15205 w 918"/>
              <a:gd name="T81" fmla="*/ 20261 h 613"/>
              <a:gd name="T82" fmla="*/ 30430 w 918"/>
              <a:gd name="T83" fmla="*/ 5089 h 613"/>
              <a:gd name="T84" fmla="*/ 30430 w 918"/>
              <a:gd name="T85" fmla="*/ 5057 h 613"/>
              <a:gd name="T86" fmla="*/ 27878 w 918"/>
              <a:gd name="T87" fmla="*/ 5385 h 613"/>
              <a:gd name="T88" fmla="*/ 25233 w 918"/>
              <a:gd name="T89" fmla="*/ 5057 h 613"/>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918" h="613">
                <a:moveTo>
                  <a:pt x="761" y="153"/>
                </a:moveTo>
                <a:cubicBezTo>
                  <a:pt x="761" y="153"/>
                  <a:pt x="761" y="153"/>
                  <a:pt x="761" y="153"/>
                </a:cubicBezTo>
                <a:cubicBezTo>
                  <a:pt x="761" y="153"/>
                  <a:pt x="758" y="152"/>
                  <a:pt x="758" y="152"/>
                </a:cubicBezTo>
                <a:cubicBezTo>
                  <a:pt x="758" y="152"/>
                  <a:pt x="758" y="152"/>
                  <a:pt x="758" y="152"/>
                </a:cubicBezTo>
                <a:cubicBezTo>
                  <a:pt x="745" y="147"/>
                  <a:pt x="737" y="137"/>
                  <a:pt x="732" y="129"/>
                </a:cubicBezTo>
                <a:cubicBezTo>
                  <a:pt x="732" y="129"/>
                  <a:pt x="732" y="129"/>
                  <a:pt x="732" y="129"/>
                </a:cubicBezTo>
                <a:cubicBezTo>
                  <a:pt x="732" y="128"/>
                  <a:pt x="732" y="128"/>
                  <a:pt x="731" y="127"/>
                </a:cubicBezTo>
                <a:cubicBezTo>
                  <a:pt x="731" y="127"/>
                  <a:pt x="731" y="127"/>
                  <a:pt x="731" y="127"/>
                </a:cubicBezTo>
                <a:cubicBezTo>
                  <a:pt x="731" y="126"/>
                  <a:pt x="731" y="126"/>
                  <a:pt x="731" y="125"/>
                </a:cubicBezTo>
                <a:cubicBezTo>
                  <a:pt x="731" y="125"/>
                  <a:pt x="730" y="125"/>
                  <a:pt x="730" y="125"/>
                </a:cubicBezTo>
                <a:cubicBezTo>
                  <a:pt x="730" y="124"/>
                  <a:pt x="730" y="124"/>
                  <a:pt x="730" y="123"/>
                </a:cubicBezTo>
                <a:cubicBezTo>
                  <a:pt x="730" y="123"/>
                  <a:pt x="730" y="123"/>
                  <a:pt x="730" y="123"/>
                </a:cubicBezTo>
                <a:cubicBezTo>
                  <a:pt x="730" y="122"/>
                  <a:pt x="730" y="122"/>
                  <a:pt x="729" y="122"/>
                </a:cubicBezTo>
                <a:cubicBezTo>
                  <a:pt x="729" y="121"/>
                  <a:pt x="729" y="121"/>
                  <a:pt x="729" y="121"/>
                </a:cubicBezTo>
                <a:cubicBezTo>
                  <a:pt x="727" y="109"/>
                  <a:pt x="734" y="96"/>
                  <a:pt x="736" y="91"/>
                </a:cubicBezTo>
                <a:cubicBezTo>
                  <a:pt x="741" y="83"/>
                  <a:pt x="743" y="73"/>
                  <a:pt x="743" y="62"/>
                </a:cubicBezTo>
                <a:cubicBezTo>
                  <a:pt x="743" y="28"/>
                  <a:pt x="715" y="0"/>
                  <a:pt x="681" y="0"/>
                </a:cubicBezTo>
                <a:cubicBezTo>
                  <a:pt x="646" y="0"/>
                  <a:pt x="618" y="28"/>
                  <a:pt x="618" y="63"/>
                </a:cubicBezTo>
                <a:cubicBezTo>
                  <a:pt x="618" y="73"/>
                  <a:pt x="621" y="83"/>
                  <a:pt x="626" y="92"/>
                </a:cubicBezTo>
                <a:cubicBezTo>
                  <a:pt x="628" y="96"/>
                  <a:pt x="635" y="109"/>
                  <a:pt x="633" y="121"/>
                </a:cubicBezTo>
                <a:cubicBezTo>
                  <a:pt x="632" y="127"/>
                  <a:pt x="623" y="146"/>
                  <a:pt x="602" y="153"/>
                </a:cubicBezTo>
                <a:cubicBezTo>
                  <a:pt x="602" y="153"/>
                  <a:pt x="602" y="153"/>
                  <a:pt x="601" y="153"/>
                </a:cubicBezTo>
                <a:cubicBezTo>
                  <a:pt x="601" y="153"/>
                  <a:pt x="566" y="164"/>
                  <a:pt x="522" y="164"/>
                </a:cubicBezTo>
                <a:cubicBezTo>
                  <a:pt x="478" y="164"/>
                  <a:pt x="442" y="154"/>
                  <a:pt x="442" y="154"/>
                </a:cubicBezTo>
                <a:cubicBezTo>
                  <a:pt x="442" y="154"/>
                  <a:pt x="442" y="154"/>
                  <a:pt x="441" y="154"/>
                </a:cubicBezTo>
                <a:cubicBezTo>
                  <a:pt x="436" y="152"/>
                  <a:pt x="403" y="143"/>
                  <a:pt x="362" y="144"/>
                </a:cubicBezTo>
                <a:cubicBezTo>
                  <a:pt x="322" y="144"/>
                  <a:pt x="289" y="152"/>
                  <a:pt x="283" y="154"/>
                </a:cubicBezTo>
                <a:cubicBezTo>
                  <a:pt x="283" y="154"/>
                  <a:pt x="282" y="154"/>
                  <a:pt x="282" y="154"/>
                </a:cubicBezTo>
                <a:cubicBezTo>
                  <a:pt x="261" y="161"/>
                  <a:pt x="252" y="180"/>
                  <a:pt x="251" y="187"/>
                </a:cubicBezTo>
                <a:cubicBezTo>
                  <a:pt x="249" y="198"/>
                  <a:pt x="255" y="211"/>
                  <a:pt x="258" y="216"/>
                </a:cubicBezTo>
                <a:cubicBezTo>
                  <a:pt x="262" y="224"/>
                  <a:pt x="265" y="234"/>
                  <a:pt x="265" y="245"/>
                </a:cubicBezTo>
                <a:cubicBezTo>
                  <a:pt x="265" y="279"/>
                  <a:pt x="237" y="307"/>
                  <a:pt x="203" y="307"/>
                </a:cubicBezTo>
                <a:cubicBezTo>
                  <a:pt x="168" y="307"/>
                  <a:pt x="140" y="279"/>
                  <a:pt x="140" y="245"/>
                </a:cubicBezTo>
                <a:cubicBezTo>
                  <a:pt x="140" y="235"/>
                  <a:pt x="143" y="225"/>
                  <a:pt x="147" y="216"/>
                </a:cubicBezTo>
                <a:cubicBezTo>
                  <a:pt x="150" y="211"/>
                  <a:pt x="157" y="198"/>
                  <a:pt x="154" y="187"/>
                </a:cubicBezTo>
                <a:cubicBezTo>
                  <a:pt x="153" y="180"/>
                  <a:pt x="144" y="161"/>
                  <a:pt x="123" y="155"/>
                </a:cubicBezTo>
                <a:cubicBezTo>
                  <a:pt x="123" y="155"/>
                  <a:pt x="122" y="155"/>
                  <a:pt x="121" y="154"/>
                </a:cubicBezTo>
                <a:cubicBezTo>
                  <a:pt x="115" y="153"/>
                  <a:pt x="82" y="144"/>
                  <a:pt x="43" y="145"/>
                </a:cubicBezTo>
                <a:cubicBezTo>
                  <a:pt x="27" y="145"/>
                  <a:pt x="12" y="146"/>
                  <a:pt x="0" y="148"/>
                </a:cubicBezTo>
                <a:cubicBezTo>
                  <a:pt x="0" y="150"/>
                  <a:pt x="0" y="152"/>
                  <a:pt x="0" y="154"/>
                </a:cubicBezTo>
                <a:cubicBezTo>
                  <a:pt x="0" y="407"/>
                  <a:pt x="205" y="613"/>
                  <a:pt x="459" y="613"/>
                </a:cubicBezTo>
                <a:cubicBezTo>
                  <a:pt x="712" y="613"/>
                  <a:pt x="918" y="407"/>
                  <a:pt x="918" y="154"/>
                </a:cubicBezTo>
                <a:cubicBezTo>
                  <a:pt x="918" y="154"/>
                  <a:pt x="918" y="153"/>
                  <a:pt x="918" y="153"/>
                </a:cubicBezTo>
                <a:cubicBezTo>
                  <a:pt x="901" y="158"/>
                  <a:pt x="873" y="163"/>
                  <a:pt x="841" y="163"/>
                </a:cubicBezTo>
                <a:cubicBezTo>
                  <a:pt x="797" y="163"/>
                  <a:pt x="761" y="153"/>
                  <a:pt x="761" y="153"/>
                </a:cubicBezTo>
                <a:close/>
              </a:path>
            </a:pathLst>
          </a:custGeom>
          <a:solidFill>
            <a:schemeClr val="bg1">
              <a:lumMod val="50000"/>
            </a:schemeClr>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719928" rIns="0" bIns="0" anchor="ctr"/>
          <a:lstStyle/>
          <a:p>
            <a:pPr algn="ctr">
              <a:lnSpc>
                <a:spcPct val="120000"/>
              </a:lnSpc>
              <a:spcBef>
                <a:spcPts val="590"/>
              </a:spcBef>
              <a:spcAft>
                <a:spcPts val="590"/>
              </a:spcAft>
              <a:defRPr/>
            </a:pPr>
            <a:r>
              <a:rPr lang="zh-CN" altLang="en-US" sz="2700" dirty="0">
                <a:solidFill>
                  <a:srgbClr val="FFFFFF"/>
                </a:solidFill>
                <a:latin typeface="+mn-ea"/>
              </a:rPr>
              <a:t>负面优势</a:t>
            </a:r>
          </a:p>
        </p:txBody>
      </p:sp>
      <p:sp>
        <p:nvSpPr>
          <p:cNvPr id="19" name="Freeform 13"/>
          <p:cNvSpPr/>
          <p:nvPr/>
        </p:nvSpPr>
        <p:spPr bwMode="gray">
          <a:xfrm>
            <a:off x="4613185" y="2128011"/>
            <a:ext cx="2933318" cy="1955800"/>
          </a:xfrm>
          <a:custGeom>
            <a:avLst/>
            <a:gdLst>
              <a:gd name="T0" fmla="*/ 15205 w 918"/>
              <a:gd name="T1" fmla="*/ 0 h 612"/>
              <a:gd name="T2" fmla="*/ 0 w 918"/>
              <a:gd name="T3" fmla="*/ 14909 h 612"/>
              <a:gd name="T4" fmla="*/ 1428 w 918"/>
              <a:gd name="T5" fmla="*/ 14812 h 612"/>
              <a:gd name="T6" fmla="*/ 4012 w 918"/>
              <a:gd name="T7" fmla="*/ 15112 h 612"/>
              <a:gd name="T8" fmla="*/ 4085 w 918"/>
              <a:gd name="T9" fmla="*/ 15144 h 612"/>
              <a:gd name="T10" fmla="*/ 5100 w 918"/>
              <a:gd name="T11" fmla="*/ 16204 h 612"/>
              <a:gd name="T12" fmla="*/ 4868 w 918"/>
              <a:gd name="T13" fmla="*/ 17154 h 612"/>
              <a:gd name="T14" fmla="*/ 4641 w 918"/>
              <a:gd name="T15" fmla="*/ 18105 h 612"/>
              <a:gd name="T16" fmla="*/ 6735 w 918"/>
              <a:gd name="T17" fmla="*/ 20149 h 612"/>
              <a:gd name="T18" fmla="*/ 8792 w 918"/>
              <a:gd name="T19" fmla="*/ 18105 h 612"/>
              <a:gd name="T20" fmla="*/ 8556 w 918"/>
              <a:gd name="T21" fmla="*/ 17154 h 612"/>
              <a:gd name="T22" fmla="*/ 8325 w 918"/>
              <a:gd name="T23" fmla="*/ 16204 h 612"/>
              <a:gd name="T24" fmla="*/ 9348 w 918"/>
              <a:gd name="T25" fmla="*/ 15112 h 612"/>
              <a:gd name="T26" fmla="*/ 9380 w 918"/>
              <a:gd name="T27" fmla="*/ 15112 h 612"/>
              <a:gd name="T28" fmla="*/ 11996 w 918"/>
              <a:gd name="T29" fmla="*/ 14780 h 612"/>
              <a:gd name="T30" fmla="*/ 14617 w 918"/>
              <a:gd name="T31" fmla="*/ 15112 h 612"/>
              <a:gd name="T32" fmla="*/ 14649 w 918"/>
              <a:gd name="T33" fmla="*/ 15112 h 612"/>
              <a:gd name="T34" fmla="*/ 17298 w 918"/>
              <a:gd name="T35" fmla="*/ 15440 h 612"/>
              <a:gd name="T36" fmla="*/ 19932 w 918"/>
              <a:gd name="T37" fmla="*/ 15080 h 612"/>
              <a:gd name="T38" fmla="*/ 19964 w 918"/>
              <a:gd name="T39" fmla="*/ 15080 h 612"/>
              <a:gd name="T40" fmla="*/ 20982 w 918"/>
              <a:gd name="T41" fmla="*/ 14032 h 612"/>
              <a:gd name="T42" fmla="*/ 20754 w 918"/>
              <a:gd name="T43" fmla="*/ 13076 h 612"/>
              <a:gd name="T44" fmla="*/ 20496 w 918"/>
              <a:gd name="T45" fmla="*/ 12109 h 612"/>
              <a:gd name="T46" fmla="*/ 22577 w 918"/>
              <a:gd name="T47" fmla="*/ 10033 h 612"/>
              <a:gd name="T48" fmla="*/ 24637 w 918"/>
              <a:gd name="T49" fmla="*/ 12077 h 612"/>
              <a:gd name="T50" fmla="*/ 24389 w 918"/>
              <a:gd name="T51" fmla="*/ 13044 h 612"/>
              <a:gd name="T52" fmla="*/ 24162 w 918"/>
              <a:gd name="T53" fmla="*/ 14032 h 612"/>
              <a:gd name="T54" fmla="*/ 24162 w 918"/>
              <a:gd name="T55" fmla="*/ 14064 h 612"/>
              <a:gd name="T56" fmla="*/ 24194 w 918"/>
              <a:gd name="T57" fmla="*/ 14096 h 612"/>
              <a:gd name="T58" fmla="*/ 24194 w 918"/>
              <a:gd name="T59" fmla="*/ 14096 h 612"/>
              <a:gd name="T60" fmla="*/ 24194 w 918"/>
              <a:gd name="T61" fmla="*/ 14161 h 612"/>
              <a:gd name="T62" fmla="*/ 24228 w 918"/>
              <a:gd name="T63" fmla="*/ 14161 h 612"/>
              <a:gd name="T64" fmla="*/ 24228 w 918"/>
              <a:gd name="T65" fmla="*/ 14225 h 612"/>
              <a:gd name="T66" fmla="*/ 24228 w 918"/>
              <a:gd name="T67" fmla="*/ 14225 h 612"/>
              <a:gd name="T68" fmla="*/ 24261 w 918"/>
              <a:gd name="T69" fmla="*/ 14289 h 612"/>
              <a:gd name="T70" fmla="*/ 24261 w 918"/>
              <a:gd name="T71" fmla="*/ 14289 h 612"/>
              <a:gd name="T72" fmla="*/ 25137 w 918"/>
              <a:gd name="T73" fmla="*/ 15048 h 612"/>
              <a:gd name="T74" fmla="*/ 25137 w 918"/>
              <a:gd name="T75" fmla="*/ 15048 h 612"/>
              <a:gd name="T76" fmla="*/ 25233 w 918"/>
              <a:gd name="T77" fmla="*/ 15080 h 612"/>
              <a:gd name="T78" fmla="*/ 25233 w 918"/>
              <a:gd name="T79" fmla="*/ 15080 h 612"/>
              <a:gd name="T80" fmla="*/ 27878 w 918"/>
              <a:gd name="T81" fmla="*/ 15408 h 612"/>
              <a:gd name="T82" fmla="*/ 30430 w 918"/>
              <a:gd name="T83" fmla="*/ 15080 h 612"/>
              <a:gd name="T84" fmla="*/ 15205 w 918"/>
              <a:gd name="T85" fmla="*/ 0 h 61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918" h="612">
                <a:moveTo>
                  <a:pt x="459" y="0"/>
                </a:moveTo>
                <a:cubicBezTo>
                  <a:pt x="207" y="0"/>
                  <a:pt x="3" y="202"/>
                  <a:pt x="0" y="453"/>
                </a:cubicBezTo>
                <a:cubicBezTo>
                  <a:pt x="12" y="451"/>
                  <a:pt x="27" y="450"/>
                  <a:pt x="43" y="450"/>
                </a:cubicBezTo>
                <a:cubicBezTo>
                  <a:pt x="82" y="449"/>
                  <a:pt x="115" y="458"/>
                  <a:pt x="121" y="459"/>
                </a:cubicBezTo>
                <a:cubicBezTo>
                  <a:pt x="122" y="460"/>
                  <a:pt x="123" y="460"/>
                  <a:pt x="123" y="460"/>
                </a:cubicBezTo>
                <a:cubicBezTo>
                  <a:pt x="144" y="466"/>
                  <a:pt x="153" y="485"/>
                  <a:pt x="154" y="492"/>
                </a:cubicBezTo>
                <a:cubicBezTo>
                  <a:pt x="157" y="503"/>
                  <a:pt x="150" y="516"/>
                  <a:pt x="147" y="521"/>
                </a:cubicBezTo>
                <a:cubicBezTo>
                  <a:pt x="143" y="530"/>
                  <a:pt x="140" y="540"/>
                  <a:pt x="140" y="550"/>
                </a:cubicBezTo>
                <a:cubicBezTo>
                  <a:pt x="140" y="584"/>
                  <a:pt x="168" y="612"/>
                  <a:pt x="203" y="612"/>
                </a:cubicBezTo>
                <a:cubicBezTo>
                  <a:pt x="237" y="612"/>
                  <a:pt x="265" y="584"/>
                  <a:pt x="265" y="550"/>
                </a:cubicBezTo>
                <a:cubicBezTo>
                  <a:pt x="265" y="539"/>
                  <a:pt x="262" y="529"/>
                  <a:pt x="258" y="521"/>
                </a:cubicBezTo>
                <a:cubicBezTo>
                  <a:pt x="255" y="516"/>
                  <a:pt x="249" y="503"/>
                  <a:pt x="251" y="492"/>
                </a:cubicBezTo>
                <a:cubicBezTo>
                  <a:pt x="252" y="485"/>
                  <a:pt x="261" y="466"/>
                  <a:pt x="282" y="459"/>
                </a:cubicBezTo>
                <a:cubicBezTo>
                  <a:pt x="282" y="459"/>
                  <a:pt x="283" y="459"/>
                  <a:pt x="283" y="459"/>
                </a:cubicBezTo>
                <a:cubicBezTo>
                  <a:pt x="289" y="457"/>
                  <a:pt x="322" y="449"/>
                  <a:pt x="362" y="449"/>
                </a:cubicBezTo>
                <a:cubicBezTo>
                  <a:pt x="403" y="448"/>
                  <a:pt x="436" y="457"/>
                  <a:pt x="441" y="459"/>
                </a:cubicBezTo>
                <a:cubicBezTo>
                  <a:pt x="442" y="459"/>
                  <a:pt x="442" y="459"/>
                  <a:pt x="442" y="459"/>
                </a:cubicBezTo>
                <a:cubicBezTo>
                  <a:pt x="442" y="459"/>
                  <a:pt x="478" y="469"/>
                  <a:pt x="522" y="469"/>
                </a:cubicBezTo>
                <a:cubicBezTo>
                  <a:pt x="566" y="469"/>
                  <a:pt x="601" y="458"/>
                  <a:pt x="601" y="458"/>
                </a:cubicBezTo>
                <a:cubicBezTo>
                  <a:pt x="602" y="458"/>
                  <a:pt x="602" y="458"/>
                  <a:pt x="602" y="458"/>
                </a:cubicBezTo>
                <a:cubicBezTo>
                  <a:pt x="623" y="451"/>
                  <a:pt x="632" y="432"/>
                  <a:pt x="633" y="426"/>
                </a:cubicBezTo>
                <a:cubicBezTo>
                  <a:pt x="635" y="414"/>
                  <a:pt x="628" y="401"/>
                  <a:pt x="626" y="397"/>
                </a:cubicBezTo>
                <a:cubicBezTo>
                  <a:pt x="621" y="388"/>
                  <a:pt x="618" y="378"/>
                  <a:pt x="618" y="368"/>
                </a:cubicBezTo>
                <a:cubicBezTo>
                  <a:pt x="618" y="333"/>
                  <a:pt x="646" y="305"/>
                  <a:pt x="681" y="305"/>
                </a:cubicBezTo>
                <a:cubicBezTo>
                  <a:pt x="715" y="305"/>
                  <a:pt x="743" y="333"/>
                  <a:pt x="743" y="367"/>
                </a:cubicBezTo>
                <a:cubicBezTo>
                  <a:pt x="743" y="378"/>
                  <a:pt x="741" y="388"/>
                  <a:pt x="736" y="396"/>
                </a:cubicBezTo>
                <a:cubicBezTo>
                  <a:pt x="734" y="401"/>
                  <a:pt x="727" y="414"/>
                  <a:pt x="729" y="426"/>
                </a:cubicBezTo>
                <a:cubicBezTo>
                  <a:pt x="729" y="426"/>
                  <a:pt x="729" y="426"/>
                  <a:pt x="729" y="427"/>
                </a:cubicBezTo>
                <a:cubicBezTo>
                  <a:pt x="730" y="427"/>
                  <a:pt x="730" y="427"/>
                  <a:pt x="730" y="428"/>
                </a:cubicBezTo>
                <a:cubicBezTo>
                  <a:pt x="730" y="428"/>
                  <a:pt x="730" y="428"/>
                  <a:pt x="730" y="428"/>
                </a:cubicBezTo>
                <a:cubicBezTo>
                  <a:pt x="730" y="429"/>
                  <a:pt x="730" y="429"/>
                  <a:pt x="730" y="430"/>
                </a:cubicBezTo>
                <a:cubicBezTo>
                  <a:pt x="730" y="430"/>
                  <a:pt x="731" y="430"/>
                  <a:pt x="731" y="430"/>
                </a:cubicBezTo>
                <a:cubicBezTo>
                  <a:pt x="731" y="431"/>
                  <a:pt x="731" y="431"/>
                  <a:pt x="731" y="432"/>
                </a:cubicBezTo>
                <a:cubicBezTo>
                  <a:pt x="731" y="432"/>
                  <a:pt x="731" y="432"/>
                  <a:pt x="731" y="432"/>
                </a:cubicBezTo>
                <a:cubicBezTo>
                  <a:pt x="732" y="433"/>
                  <a:pt x="732" y="433"/>
                  <a:pt x="732" y="434"/>
                </a:cubicBezTo>
                <a:cubicBezTo>
                  <a:pt x="732" y="434"/>
                  <a:pt x="732" y="434"/>
                  <a:pt x="732" y="434"/>
                </a:cubicBezTo>
                <a:cubicBezTo>
                  <a:pt x="737" y="442"/>
                  <a:pt x="745" y="452"/>
                  <a:pt x="758" y="457"/>
                </a:cubicBezTo>
                <a:cubicBezTo>
                  <a:pt x="758" y="457"/>
                  <a:pt x="758" y="457"/>
                  <a:pt x="758" y="457"/>
                </a:cubicBezTo>
                <a:cubicBezTo>
                  <a:pt x="758" y="457"/>
                  <a:pt x="761" y="458"/>
                  <a:pt x="761" y="458"/>
                </a:cubicBezTo>
                <a:cubicBezTo>
                  <a:pt x="761" y="458"/>
                  <a:pt x="761" y="458"/>
                  <a:pt x="761" y="458"/>
                </a:cubicBezTo>
                <a:cubicBezTo>
                  <a:pt x="761" y="458"/>
                  <a:pt x="797" y="468"/>
                  <a:pt x="841" y="468"/>
                </a:cubicBezTo>
                <a:cubicBezTo>
                  <a:pt x="873" y="468"/>
                  <a:pt x="901" y="463"/>
                  <a:pt x="918" y="458"/>
                </a:cubicBezTo>
                <a:cubicBezTo>
                  <a:pt x="917" y="205"/>
                  <a:pt x="712" y="0"/>
                  <a:pt x="459" y="0"/>
                </a:cubicBezTo>
                <a:close/>
              </a:path>
            </a:pathLst>
          </a:custGeom>
          <a:solidFill>
            <a:schemeClr val="accent1"/>
          </a:solidFill>
          <a:ln w="25400">
            <a:solidFill>
              <a:srgbClr val="FFFFFF"/>
            </a:solidFill>
          </a:ln>
          <a:effectLst/>
        </p:spPr>
        <p:style>
          <a:lnRef idx="2">
            <a:schemeClr val="accent1">
              <a:shade val="50000"/>
            </a:schemeClr>
          </a:lnRef>
          <a:fillRef idx="1">
            <a:schemeClr val="accent1"/>
          </a:fillRef>
          <a:effectRef idx="0">
            <a:schemeClr val="accent1"/>
          </a:effectRef>
          <a:fontRef idx="minor">
            <a:schemeClr val="lt1"/>
          </a:fontRef>
        </p:style>
        <p:txBody>
          <a:bodyPr lIns="0" tIns="0" rIns="0" bIns="719928" anchor="ctr"/>
          <a:lstStyle/>
          <a:p>
            <a:pPr algn="ctr">
              <a:lnSpc>
                <a:spcPct val="120000"/>
              </a:lnSpc>
              <a:spcBef>
                <a:spcPts val="590"/>
              </a:spcBef>
              <a:spcAft>
                <a:spcPts val="590"/>
              </a:spcAft>
              <a:defRPr/>
            </a:pPr>
            <a:r>
              <a:rPr lang="zh-CN" altLang="en-US" sz="2700" dirty="0">
                <a:solidFill>
                  <a:srgbClr val="FFFFFF"/>
                </a:solidFill>
                <a:latin typeface="+mn-ea"/>
              </a:rPr>
              <a:t>正面优势</a:t>
            </a:r>
          </a:p>
        </p:txBody>
      </p:sp>
      <p:grpSp>
        <p:nvGrpSpPr>
          <p:cNvPr id="3" name="组合 2"/>
          <p:cNvGrpSpPr/>
          <p:nvPr/>
        </p:nvGrpSpPr>
        <p:grpSpPr>
          <a:xfrm>
            <a:off x="6437514" y="1892829"/>
            <a:ext cx="5034385" cy="872546"/>
            <a:chOff x="4828168" y="1419622"/>
            <a:chExt cx="3776280" cy="654410"/>
          </a:xfrm>
        </p:grpSpPr>
        <p:cxnSp>
          <p:nvCxnSpPr>
            <p:cNvPr id="20" name="直接连接符 19"/>
            <p:cNvCxnSpPr/>
            <p:nvPr/>
          </p:nvCxnSpPr>
          <p:spPr>
            <a:xfrm>
              <a:off x="4828168" y="1765871"/>
              <a:ext cx="1103313" cy="0"/>
            </a:xfrm>
            <a:prstGeom prst="line">
              <a:avLst/>
            </a:prstGeom>
            <a:ln>
              <a:solidFill>
                <a:srgbClr val="BCBCBC"/>
              </a:solidFill>
              <a:prstDash val="dash"/>
              <a:tailEnd type="oval"/>
            </a:ln>
          </p:spPr>
          <p:style>
            <a:lnRef idx="1">
              <a:schemeClr val="accent1"/>
            </a:lnRef>
            <a:fillRef idx="0">
              <a:schemeClr val="accent1"/>
            </a:fillRef>
            <a:effectRef idx="0">
              <a:schemeClr val="accent1"/>
            </a:effectRef>
            <a:fontRef idx="minor">
              <a:schemeClr val="tx1"/>
            </a:fontRef>
          </p:style>
        </p:cxnSp>
        <p:sp>
          <p:nvSpPr>
            <p:cNvPr id="26" name="矩形 67"/>
            <p:cNvSpPr>
              <a:spLocks noChangeArrowheads="1"/>
            </p:cNvSpPr>
            <p:nvPr/>
          </p:nvSpPr>
          <p:spPr bwMode="auto">
            <a:xfrm>
              <a:off x="5958885" y="1419622"/>
              <a:ext cx="2645563"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grpSp>
        <p:nvGrpSpPr>
          <p:cNvPr id="4" name="组合 3"/>
          <p:cNvGrpSpPr/>
          <p:nvPr/>
        </p:nvGrpSpPr>
        <p:grpSpPr>
          <a:xfrm>
            <a:off x="720104" y="4409544"/>
            <a:ext cx="4944928" cy="872546"/>
            <a:chOff x="539552" y="3307159"/>
            <a:chExt cx="3709179" cy="654410"/>
          </a:xfrm>
        </p:grpSpPr>
        <p:cxnSp>
          <p:nvCxnSpPr>
            <p:cNvPr id="22" name="直接连接符 21"/>
            <p:cNvCxnSpPr/>
            <p:nvPr/>
          </p:nvCxnSpPr>
          <p:spPr>
            <a:xfrm>
              <a:off x="3143831" y="3653408"/>
              <a:ext cx="1104900" cy="0"/>
            </a:xfrm>
            <a:prstGeom prst="line">
              <a:avLst/>
            </a:prstGeom>
            <a:ln>
              <a:solidFill>
                <a:srgbClr val="BCBCBC"/>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27" name="矩形 67"/>
            <p:cNvSpPr>
              <a:spLocks noChangeArrowheads="1"/>
            </p:cNvSpPr>
            <p:nvPr/>
          </p:nvSpPr>
          <p:spPr bwMode="auto">
            <a:xfrm>
              <a:off x="539552" y="3307159"/>
              <a:ext cx="2604279" cy="6544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单击此处添加段落文本单击此处添加段落文本单击此处添加段落文本单击此处添加段落文本单击此处添加段落文本</a:t>
              </a:r>
            </a:p>
          </p:txBody>
        </p:sp>
      </p:grpSp>
      <p:pic>
        <p:nvPicPr>
          <p:cNvPr id="28" name="Picture 2" descr="C:\Users\MDG\Desktop\4.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20413" b="7293"/>
          <a:stretch>
            <a:fillRect/>
          </a:stretch>
        </p:blipFill>
        <p:spPr bwMode="auto">
          <a:xfrm>
            <a:off x="7987559" y="2948947"/>
            <a:ext cx="3705380" cy="1685608"/>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29" name="Picture 4" descr="C:\Users\MDG\Desktop\2.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t="16118" b="9780"/>
          <a:stretch>
            <a:fillRect/>
          </a:stretch>
        </p:blipFill>
        <p:spPr bwMode="auto">
          <a:xfrm>
            <a:off x="603372" y="2592363"/>
            <a:ext cx="3705380" cy="1721741"/>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ppt_x"/>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18"/>
                                        </p:tgtEl>
                                        <p:attrNameLst>
                                          <p:attrName>style.visibility</p:attrName>
                                        </p:attrNameLst>
                                      </p:cBhvr>
                                      <p:to>
                                        <p:strVal val="visible"/>
                                      </p:to>
                                    </p:set>
                                    <p:anim calcmode="lin" valueType="num">
                                      <p:cBhvr additive="base">
                                        <p:cTn id="11" dur="500" fill="hold"/>
                                        <p:tgtEl>
                                          <p:spTgt spid="18"/>
                                        </p:tgtEl>
                                        <p:attrNameLst>
                                          <p:attrName>ppt_x</p:attrName>
                                        </p:attrNameLst>
                                      </p:cBhvr>
                                      <p:tavLst>
                                        <p:tav tm="0">
                                          <p:val>
                                            <p:strVal val="#ppt_x"/>
                                          </p:val>
                                        </p:tav>
                                        <p:tav tm="100000">
                                          <p:val>
                                            <p:strVal val="#ppt_x"/>
                                          </p:val>
                                        </p:tav>
                                      </p:tavLst>
                                    </p:anim>
                                    <p:anim calcmode="lin" valueType="num">
                                      <p:cBhvr additive="base">
                                        <p:cTn id="12" dur="500" fill="hold"/>
                                        <p:tgtEl>
                                          <p:spTgt spid="18"/>
                                        </p:tgtEl>
                                        <p:attrNameLst>
                                          <p:attrName>ppt_y</p:attrName>
                                        </p:attrNameLst>
                                      </p:cBhvr>
                                      <p:tavLst>
                                        <p:tav tm="0">
                                          <p:val>
                                            <p:strVal val="1+#ppt_h/2"/>
                                          </p:val>
                                        </p:tav>
                                        <p:tav tm="100000">
                                          <p:val>
                                            <p:strVal val="#ppt_y"/>
                                          </p:val>
                                        </p:tav>
                                      </p:tavLst>
                                    </p:anim>
                                  </p:childTnLst>
                                </p:cTn>
                              </p:par>
                            </p:childTnLst>
                          </p:cTn>
                        </p:par>
                        <p:par>
                          <p:cTn id="13" fill="hold">
                            <p:stCondLst>
                              <p:cond delay="500"/>
                            </p:stCondLst>
                            <p:childTnLst>
                              <p:par>
                                <p:cTn id="14" presetID="22" presetClass="entr" presetSubtype="2"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right)">
                                      <p:cBhvr>
                                        <p:cTn id="16" dur="500"/>
                                        <p:tgtEl>
                                          <p:spTgt spid="4"/>
                                        </p:tgtEl>
                                      </p:cBhvr>
                                    </p:animEffect>
                                  </p:childTnLst>
                                </p:cTn>
                              </p:par>
                              <p:par>
                                <p:cTn id="17" presetID="22" presetClass="entr" presetSubtype="8"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1000"/>
                            </p:stCondLst>
                            <p:childTnLst>
                              <p:par>
                                <p:cTn id="21" presetID="2" presetClass="entr" presetSubtype="1"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 calcmode="lin" valueType="num">
                                      <p:cBhvr additive="base">
                                        <p:cTn id="23" dur="500" fill="hold"/>
                                        <p:tgtEl>
                                          <p:spTgt spid="29"/>
                                        </p:tgtEl>
                                        <p:attrNameLst>
                                          <p:attrName>ppt_x</p:attrName>
                                        </p:attrNameLst>
                                      </p:cBhvr>
                                      <p:tavLst>
                                        <p:tav tm="0">
                                          <p:val>
                                            <p:strVal val="#ppt_x"/>
                                          </p:val>
                                        </p:tav>
                                        <p:tav tm="100000">
                                          <p:val>
                                            <p:strVal val="#ppt_x"/>
                                          </p:val>
                                        </p:tav>
                                      </p:tavLst>
                                    </p:anim>
                                    <p:anim calcmode="lin" valueType="num">
                                      <p:cBhvr additive="base">
                                        <p:cTn id="24" dur="500" fill="hold"/>
                                        <p:tgtEl>
                                          <p:spTgt spid="29"/>
                                        </p:tgtEl>
                                        <p:attrNameLst>
                                          <p:attrName>ppt_y</p:attrName>
                                        </p:attrNameLst>
                                      </p:cBhvr>
                                      <p:tavLst>
                                        <p:tav tm="0">
                                          <p:val>
                                            <p:strVal val="0-#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nvPicPr>
        <p:blipFill>
          <a:blip r:embed="rId3"/>
          <a:srcRect l="17711" t="10290" r="21145" b="7955"/>
          <a:stretch>
            <a:fillRect/>
          </a:stretch>
        </p:blipFill>
        <p:spPr>
          <a:xfrm rot="5400000">
            <a:off x="2619375" y="-2714625"/>
            <a:ext cx="6867525" cy="12277090"/>
          </a:xfrm>
          <a:prstGeom prst="rect">
            <a:avLst/>
          </a:prstGeom>
        </p:spPr>
      </p:pic>
      <p:sp>
        <p:nvSpPr>
          <p:cNvPr id="8" name="Rectangle 39"/>
          <p:cNvSpPr>
            <a:spLocks noChangeArrowheads="1"/>
          </p:cNvSpPr>
          <p:nvPr/>
        </p:nvSpPr>
        <p:spPr bwMode="auto">
          <a:xfrm>
            <a:off x="4426507" y="3106011"/>
            <a:ext cx="3377517"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buFont typeface="Arial" panose="020B0604020202020204" pitchFamily="34" charset="0"/>
              <a:buNone/>
            </a:pPr>
            <a:r>
              <a:rPr lang="zh-CN" altLang="en-US" sz="3200" b="1" dirty="0">
                <a:solidFill>
                  <a:schemeClr val="accent1"/>
                </a:solidFill>
                <a:latin typeface="张海山锐线体简" panose="02000000000000000000" pitchFamily="2" charset="-122"/>
                <a:ea typeface="张海山锐线体简" panose="02000000000000000000" pitchFamily="2" charset="-122"/>
              </a:rPr>
              <a:t>下半年工作计划</a:t>
            </a:r>
            <a:endParaRPr lang="en-US" altLang="zh-CN" sz="3200" b="1" dirty="0">
              <a:solidFill>
                <a:schemeClr val="accent1"/>
              </a:solidFill>
              <a:latin typeface="张海山锐线体简" panose="02000000000000000000" pitchFamily="2" charset="-122"/>
              <a:ea typeface="张海山锐线体简" panose="02000000000000000000" pitchFamily="2" charset="-122"/>
            </a:endParaRPr>
          </a:p>
          <a:p>
            <a:pPr algn="ctr">
              <a:buFont typeface="Arial" panose="020B0604020202020204" pitchFamily="34" charset="0"/>
              <a:buNone/>
            </a:pPr>
            <a:r>
              <a:rPr lang="zh-CN" altLang="en-US" sz="1200" dirty="0">
                <a:solidFill>
                  <a:prstClr val="black">
                    <a:lumMod val="50000"/>
                    <a:lumOff val="50000"/>
                  </a:prstClr>
                </a:solidFill>
                <a:latin typeface="+mj-ea"/>
              </a:rPr>
              <a:t>点击添加文字说明或复制文本黏贴自此内容要言简意赅点击添加文字说明或复制文本黏贴自此内容要言简意赅</a:t>
            </a:r>
          </a:p>
          <a:p>
            <a:pPr algn="ctr">
              <a:lnSpc>
                <a:spcPct val="150000"/>
              </a:lnSpc>
            </a:pPr>
            <a:endParaRPr lang="zh-CN" altLang="en-US" sz="1200" dirty="0">
              <a:solidFill>
                <a:prstClr val="black">
                  <a:lumMod val="50000"/>
                  <a:lumOff val="50000"/>
                </a:prstClr>
              </a:solidFill>
              <a:latin typeface="+mj-ea"/>
            </a:endParaRPr>
          </a:p>
        </p:txBody>
      </p:sp>
      <p:cxnSp>
        <p:nvCxnSpPr>
          <p:cNvPr id="9" name="直接连接符 8"/>
          <p:cNvCxnSpPr/>
          <p:nvPr/>
        </p:nvCxnSpPr>
        <p:spPr>
          <a:xfrm>
            <a:off x="5847153" y="4548612"/>
            <a:ext cx="536227"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6115266" y="4667775"/>
            <a:ext cx="0" cy="522251"/>
          </a:xfrm>
          <a:prstGeom prst="line">
            <a:avLst/>
          </a:prstGeom>
          <a:ln w="12700"/>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5372532" y="1431632"/>
            <a:ext cx="1485468" cy="1485468"/>
            <a:chOff x="5796136" y="122684"/>
            <a:chExt cx="619925" cy="619924"/>
          </a:xfrm>
        </p:grpSpPr>
        <p:sp>
          <p:nvSpPr>
            <p:cNvPr id="12" name="椭圆 11"/>
            <p:cNvSpPr/>
            <p:nvPr/>
          </p:nvSpPr>
          <p:spPr>
            <a:xfrm>
              <a:off x="5796136" y="122684"/>
              <a:ext cx="619925" cy="619924"/>
            </a:xfrm>
            <a:prstGeom prst="ellipse">
              <a:avLst/>
            </a:prstGeom>
            <a:solidFill>
              <a:srgbClr val="537ABD"/>
            </a:solidFill>
            <a:ln>
              <a:solidFill>
                <a:schemeClr val="bg1"/>
              </a:solidFill>
            </a:ln>
            <a:effectLst>
              <a:innerShdw blurRad="88900" dir="13500000">
                <a:prstClr val="black">
                  <a:alpha val="51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4400">
                <a:solidFill>
                  <a:prstClr val="white"/>
                </a:solidFill>
                <a:ea typeface="张海山锐线体简" panose="02000000000000000000" pitchFamily="2" charset="-122"/>
              </a:endParaRPr>
            </a:p>
          </p:txBody>
        </p:sp>
        <p:sp>
          <p:nvSpPr>
            <p:cNvPr id="13" name="矩形 12"/>
            <p:cNvSpPr/>
            <p:nvPr/>
          </p:nvSpPr>
          <p:spPr>
            <a:xfrm>
              <a:off x="5922398" y="272092"/>
              <a:ext cx="367401" cy="321108"/>
            </a:xfrm>
            <a:prstGeom prst="rect">
              <a:avLst/>
            </a:prstGeom>
          </p:spPr>
          <p:txBody>
            <a:bodyPr wrap="none">
              <a:spAutoFit/>
            </a:bodyPr>
            <a:lstStyle/>
            <a:p>
              <a:pPr algn="ctr"/>
              <a:r>
                <a:rPr lang="en-US" altLang="zh-CN" sz="4400" b="1" dirty="0">
                  <a:solidFill>
                    <a:prstClr val="white"/>
                  </a:solidFill>
                  <a:latin typeface="微软雅黑" panose="020B0503020204020204" pitchFamily="34" charset="-122"/>
                  <a:ea typeface="微软雅黑" panose="020B0503020204020204" pitchFamily="34" charset="-122"/>
                </a:rPr>
                <a:t>04</a:t>
              </a:r>
              <a:endParaRPr lang="zh-CN" altLang="en-US" sz="4400" dirty="0">
                <a:solidFill>
                  <a:prstClr val="white"/>
                </a:solidFill>
                <a:latin typeface="微软雅黑" panose="020B0503020204020204" pitchFamily="34" charset="-122"/>
                <a:ea typeface="微软雅黑" panose="020B0503020204020204" pitchFamily="34" charset="-122"/>
              </a:endParaRPr>
            </a:p>
          </p:txBody>
        </p:sp>
      </p:gr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 calcmode="lin" valueType="num">
                                      <p:cBhvr>
                                        <p:cTn id="13" dur="500" fill="hold"/>
                                        <p:tgtEl>
                                          <p:spTgt spid="11"/>
                                        </p:tgtEl>
                                        <p:attrNameLst>
                                          <p:attrName>ppt_w</p:attrName>
                                        </p:attrNameLst>
                                      </p:cBhvr>
                                      <p:tavLst>
                                        <p:tav tm="0">
                                          <p:val>
                                            <p:fltVal val="0"/>
                                          </p:val>
                                        </p:tav>
                                        <p:tav tm="100000">
                                          <p:val>
                                            <p:strVal val="#ppt_w"/>
                                          </p:val>
                                        </p:tav>
                                      </p:tavLst>
                                    </p:anim>
                                    <p:anim calcmode="lin" valueType="num">
                                      <p:cBhvr>
                                        <p:cTn id="14" dur="500" fill="hold"/>
                                        <p:tgtEl>
                                          <p:spTgt spid="11"/>
                                        </p:tgtEl>
                                        <p:attrNameLst>
                                          <p:attrName>ppt_h</p:attrName>
                                        </p:attrNameLst>
                                      </p:cBhvr>
                                      <p:tavLst>
                                        <p:tav tm="0">
                                          <p:val>
                                            <p:fltVal val="0"/>
                                          </p:val>
                                        </p:tav>
                                        <p:tav tm="100000">
                                          <p:val>
                                            <p:strVal val="#ppt_h"/>
                                          </p:val>
                                        </p:tav>
                                      </p:tavLst>
                                    </p:anim>
                                    <p:animEffect transition="in" filter="fade">
                                      <p:cBhvr>
                                        <p:cTn id="15" dur="500"/>
                                        <p:tgtEl>
                                          <p:spTgt spid="11"/>
                                        </p:tgtEl>
                                      </p:cBhvr>
                                    </p:animEffect>
                                  </p:childTnLst>
                                </p:cTn>
                              </p:par>
                            </p:childTnLst>
                          </p:cTn>
                        </p:par>
                        <p:par>
                          <p:cTn id="16" fill="hold">
                            <p:stCondLst>
                              <p:cond delay="1000"/>
                            </p:stCondLst>
                            <p:childTnLst>
                              <p:par>
                                <p:cTn id="17" presetID="22" presetClass="entr" presetSubtype="8"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1500"/>
                            </p:stCondLst>
                            <p:childTnLst>
                              <p:par>
                                <p:cTn id="21" presetID="22" presetClass="entr" presetSubtype="1" fill="hold"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wipe(up)">
                                      <p:cBhvr>
                                        <p:cTn id="23"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3761239" y="1556793"/>
            <a:ext cx="2226371" cy="2132067"/>
            <a:chOff x="2711934" y="975340"/>
            <a:chExt cx="1669996" cy="1599050"/>
          </a:xfrm>
        </p:grpSpPr>
        <p:sp>
          <p:nvSpPr>
            <p:cNvPr id="3" name="椭圆 2"/>
            <p:cNvSpPr/>
            <p:nvPr/>
          </p:nvSpPr>
          <p:spPr>
            <a:xfrm>
              <a:off x="2775898" y="975340"/>
              <a:ext cx="582362" cy="569792"/>
            </a:xfrm>
            <a:prstGeom prst="ellipse">
              <a:avLst/>
            </a:prstGeom>
            <a:solidFill>
              <a:schemeClr val="accent3"/>
            </a:solidFill>
            <a:ln w="25400" cap="flat" cmpd="sng" algn="ctr">
              <a:noFill/>
              <a:prstDash val="solid"/>
            </a:ln>
            <a:effectLst/>
          </p:spPr>
          <p:txBody>
            <a:bodyPr lIns="0" tIns="0" rIns="0" bIns="0" anchor="ctr"/>
            <a:lstStyle/>
            <a:p>
              <a:pPr algn="ctr">
                <a:defRPr/>
              </a:pPr>
              <a:r>
                <a:rPr lang="en-US" altLang="zh-CN" sz="2100" kern="0" dirty="0">
                  <a:solidFill>
                    <a:srgbClr val="FFFFFF"/>
                  </a:solidFill>
                  <a:latin typeface="+mn-ea"/>
                </a:rPr>
                <a:t>1</a:t>
              </a:r>
              <a:endParaRPr lang="zh-CN" altLang="en-US" sz="2100" kern="0" dirty="0">
                <a:solidFill>
                  <a:srgbClr val="FFFFFF"/>
                </a:solidFill>
                <a:latin typeface="+mn-ea"/>
              </a:endParaRPr>
            </a:p>
          </p:txBody>
        </p:sp>
        <p:sp>
          <p:nvSpPr>
            <p:cNvPr id="4" name="任意多边形 3"/>
            <p:cNvSpPr/>
            <p:nvPr/>
          </p:nvSpPr>
          <p:spPr>
            <a:xfrm>
              <a:off x="2830364"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3"/>
            </a:solidFill>
            <a:ln w="25400" cap="flat" cmpd="sng" algn="ctr">
              <a:noFill/>
              <a:prstDash val="solid"/>
            </a:ln>
            <a:effectLst/>
          </p:spPr>
          <p:txBody>
            <a:bodyPr lIns="0" tIns="0" rIns="0" bIns="0" anchor="ctr"/>
            <a:lstStyle/>
            <a:p>
              <a:pPr algn="ctr"/>
              <a:endParaRPr lang="zh-CN" altLang="en-US" sz="2100" kern="0" dirty="0">
                <a:solidFill>
                  <a:srgbClr val="FFFFFF"/>
                </a:solidFill>
                <a:latin typeface="+mn-ea"/>
              </a:endParaRPr>
            </a:p>
          </p:txBody>
        </p:sp>
        <p:sp>
          <p:nvSpPr>
            <p:cNvPr id="14" name="矩形 13"/>
            <p:cNvSpPr/>
            <p:nvPr/>
          </p:nvSpPr>
          <p:spPr>
            <a:xfrm>
              <a:off x="2711934" y="1488588"/>
              <a:ext cx="1669996" cy="744434"/>
            </a:xfrm>
            <a:prstGeom prst="rect">
              <a:avLst/>
            </a:prstGeom>
          </p:spPr>
          <p:txBody>
            <a:bodyPr wrap="square">
              <a:spAutoFit/>
            </a:bodyPr>
            <a:lstStyle/>
            <a:p>
              <a:pPr lvl="0" algn="ctr">
                <a:lnSpc>
                  <a:spcPct val="150000"/>
                </a:lnSpc>
              </a:pPr>
              <a:r>
                <a:rPr lang="zh-CN" altLang="en-US" sz="1300" dirty="0">
                  <a:solidFill>
                    <a:prstClr val="white">
                      <a:lumMod val="50000"/>
                    </a:prstClr>
                  </a:solidFill>
                </a:rPr>
                <a:t>单击此处添加文本</a:t>
              </a:r>
              <a:endParaRPr lang="en-US" altLang="zh-CN" sz="1300" dirty="0">
                <a:solidFill>
                  <a:prstClr val="white">
                    <a:lumMod val="50000"/>
                  </a:prstClr>
                </a:solidFill>
              </a:endParaRPr>
            </a:p>
            <a:p>
              <a:pPr lvl="0" algn="ctr">
                <a:lnSpc>
                  <a:spcPct val="150000"/>
                </a:lnSpc>
              </a:pPr>
              <a:r>
                <a:rPr lang="zh-CN" altLang="en-US" sz="1300" dirty="0">
                  <a:solidFill>
                    <a:prstClr val="white">
                      <a:lumMod val="50000"/>
                    </a:prstClr>
                  </a:solidFill>
                </a:rPr>
                <a:t>单击此处添加文本</a:t>
              </a:r>
            </a:p>
            <a:p>
              <a:pPr lvl="0" algn="ctr">
                <a:lnSpc>
                  <a:spcPct val="150000"/>
                </a:lnSpc>
              </a:pPr>
              <a:r>
                <a:rPr lang="zh-CN" altLang="en-US" sz="1300" dirty="0">
                  <a:solidFill>
                    <a:prstClr val="white">
                      <a:lumMod val="50000"/>
                    </a:prstClr>
                  </a:solidFill>
                </a:rPr>
                <a:t>单击此处添加文本</a:t>
              </a:r>
            </a:p>
          </p:txBody>
        </p:sp>
      </p:grpSp>
      <p:grpSp>
        <p:nvGrpSpPr>
          <p:cNvPr id="19" name="组合 18"/>
          <p:cNvGrpSpPr/>
          <p:nvPr/>
        </p:nvGrpSpPr>
        <p:grpSpPr>
          <a:xfrm>
            <a:off x="6494397" y="1556793"/>
            <a:ext cx="2226371" cy="2132067"/>
            <a:chOff x="4762070" y="975340"/>
            <a:chExt cx="1669996" cy="1599050"/>
          </a:xfrm>
        </p:grpSpPr>
        <p:sp>
          <p:nvSpPr>
            <p:cNvPr id="5" name="椭圆 4"/>
            <p:cNvSpPr/>
            <p:nvPr/>
          </p:nvSpPr>
          <p:spPr>
            <a:xfrm>
              <a:off x="4826033" y="975340"/>
              <a:ext cx="580965" cy="569792"/>
            </a:xfrm>
            <a:prstGeom prst="ellipse">
              <a:avLst/>
            </a:prstGeom>
            <a:solidFill>
              <a:schemeClr val="accent2"/>
            </a:solidFill>
            <a:ln w="25400" cap="flat" cmpd="sng" algn="ctr">
              <a:noFill/>
              <a:prstDash val="solid"/>
            </a:ln>
            <a:effectLst/>
          </p:spPr>
          <p:txBody>
            <a:bodyPr lIns="0" tIns="0" rIns="0" bIns="0" anchor="ctr"/>
            <a:lstStyle/>
            <a:p>
              <a:pPr algn="ctr">
                <a:defRPr/>
              </a:pPr>
              <a:r>
                <a:rPr lang="en-US" altLang="zh-CN" sz="2100" kern="0" dirty="0">
                  <a:solidFill>
                    <a:srgbClr val="FFFFFF"/>
                  </a:solidFill>
                  <a:latin typeface="+mn-ea"/>
                </a:rPr>
                <a:t>2</a:t>
              </a:r>
              <a:endParaRPr lang="zh-CN" altLang="en-US" sz="2100" kern="0" dirty="0">
                <a:solidFill>
                  <a:srgbClr val="FFFFFF"/>
                </a:solidFill>
                <a:latin typeface="+mn-ea"/>
              </a:endParaRPr>
            </a:p>
          </p:txBody>
        </p:sp>
        <p:sp>
          <p:nvSpPr>
            <p:cNvPr id="6" name="任意多边形 5"/>
            <p:cNvSpPr/>
            <p:nvPr/>
          </p:nvSpPr>
          <p:spPr>
            <a:xfrm>
              <a:off x="4880499" y="1187616"/>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solidFill>
                <a:latin typeface="+mn-ea"/>
              </a:endParaRPr>
            </a:p>
          </p:txBody>
        </p:sp>
        <p:sp>
          <p:nvSpPr>
            <p:cNvPr id="15" name="矩形 14"/>
            <p:cNvSpPr/>
            <p:nvPr/>
          </p:nvSpPr>
          <p:spPr>
            <a:xfrm>
              <a:off x="4762070" y="1488588"/>
              <a:ext cx="1669996" cy="744434"/>
            </a:xfrm>
            <a:prstGeom prst="rect">
              <a:avLst/>
            </a:prstGeom>
          </p:spPr>
          <p:txBody>
            <a:bodyPr wrap="square">
              <a:spAutoFit/>
            </a:bodyPr>
            <a:lstStyle/>
            <a:p>
              <a:pPr lvl="0" algn="ctr">
                <a:lnSpc>
                  <a:spcPct val="150000"/>
                </a:lnSpc>
              </a:pPr>
              <a:r>
                <a:rPr lang="zh-CN" altLang="en-US" sz="1300" dirty="0">
                  <a:solidFill>
                    <a:prstClr val="white">
                      <a:lumMod val="50000"/>
                    </a:prstClr>
                  </a:solidFill>
                </a:rPr>
                <a:t>单击此处添加文本</a:t>
              </a:r>
              <a:endParaRPr lang="en-US" altLang="zh-CN" sz="1300" dirty="0">
                <a:solidFill>
                  <a:prstClr val="white">
                    <a:lumMod val="50000"/>
                  </a:prstClr>
                </a:solidFill>
              </a:endParaRPr>
            </a:p>
            <a:p>
              <a:pPr lvl="0" algn="ctr">
                <a:lnSpc>
                  <a:spcPct val="150000"/>
                </a:lnSpc>
              </a:pPr>
              <a:r>
                <a:rPr lang="zh-CN" altLang="en-US" sz="1300" dirty="0">
                  <a:solidFill>
                    <a:prstClr val="white">
                      <a:lumMod val="50000"/>
                    </a:prstClr>
                  </a:solidFill>
                </a:rPr>
                <a:t>单击此处添加文本</a:t>
              </a:r>
            </a:p>
            <a:p>
              <a:pPr lvl="0" algn="ctr">
                <a:lnSpc>
                  <a:spcPct val="150000"/>
                </a:lnSpc>
              </a:pPr>
              <a:r>
                <a:rPr lang="zh-CN" altLang="en-US" sz="1300" dirty="0">
                  <a:solidFill>
                    <a:prstClr val="white">
                      <a:lumMod val="50000"/>
                    </a:prstClr>
                  </a:solidFill>
                </a:rPr>
                <a:t>单击此处添加文本</a:t>
              </a:r>
            </a:p>
          </p:txBody>
        </p:sp>
      </p:grpSp>
      <p:grpSp>
        <p:nvGrpSpPr>
          <p:cNvPr id="22" name="组合 21"/>
          <p:cNvGrpSpPr/>
          <p:nvPr/>
        </p:nvGrpSpPr>
        <p:grpSpPr>
          <a:xfrm>
            <a:off x="7830070" y="3813620"/>
            <a:ext cx="2226371" cy="2132065"/>
            <a:chOff x="5763955" y="2667959"/>
            <a:chExt cx="1669996" cy="1599049"/>
          </a:xfrm>
        </p:grpSpPr>
        <p:sp>
          <p:nvSpPr>
            <p:cNvPr id="11" name="椭圆 10"/>
            <p:cNvSpPr/>
            <p:nvPr/>
          </p:nvSpPr>
          <p:spPr>
            <a:xfrm>
              <a:off x="5851101" y="2667959"/>
              <a:ext cx="580965" cy="569792"/>
            </a:xfrm>
            <a:prstGeom prst="ellipse">
              <a:avLst/>
            </a:prstGeom>
            <a:solidFill>
              <a:schemeClr val="accent3"/>
            </a:solidFill>
            <a:ln w="25400" cap="flat" cmpd="sng" algn="ctr">
              <a:noFill/>
              <a:prstDash val="solid"/>
            </a:ln>
            <a:effectLst/>
          </p:spPr>
          <p:txBody>
            <a:bodyPr lIns="0" tIns="0" rIns="0" bIns="0" anchor="ctr"/>
            <a:lstStyle/>
            <a:p>
              <a:pPr algn="ctr"/>
              <a:r>
                <a:rPr lang="en-US" altLang="zh-CN" sz="2100" kern="0" dirty="0">
                  <a:solidFill>
                    <a:srgbClr val="FFFFFF"/>
                  </a:solidFill>
                  <a:latin typeface="+mn-ea"/>
                </a:rPr>
                <a:t>5</a:t>
              </a:r>
              <a:endParaRPr lang="zh-CN" altLang="en-US" sz="2100" kern="0" dirty="0">
                <a:solidFill>
                  <a:srgbClr val="FFFFFF"/>
                </a:solidFill>
                <a:latin typeface="+mn-ea"/>
              </a:endParaRPr>
            </a:p>
          </p:txBody>
        </p:sp>
        <p:sp>
          <p:nvSpPr>
            <p:cNvPr id="12" name="任意多边形 11"/>
            <p:cNvSpPr/>
            <p:nvPr/>
          </p:nvSpPr>
          <p:spPr>
            <a:xfrm>
              <a:off x="590556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3"/>
            </a:solidFill>
            <a:ln w="25400" cap="flat" cmpd="sng" algn="ctr">
              <a:noFill/>
              <a:prstDash val="solid"/>
            </a:ln>
            <a:effectLst/>
          </p:spPr>
          <p:txBody>
            <a:bodyPr lIns="0" tIns="0" rIns="0" bIns="0" anchor="ctr"/>
            <a:lstStyle/>
            <a:p>
              <a:pPr algn="ctr"/>
              <a:endParaRPr lang="zh-CN" altLang="en-US" sz="2100" kern="0" dirty="0">
                <a:solidFill>
                  <a:srgbClr val="FFFFFF"/>
                </a:solidFill>
                <a:latin typeface="+mn-ea"/>
              </a:endParaRPr>
            </a:p>
          </p:txBody>
        </p:sp>
        <p:sp>
          <p:nvSpPr>
            <p:cNvPr id="16" name="矩形 15"/>
            <p:cNvSpPr/>
            <p:nvPr/>
          </p:nvSpPr>
          <p:spPr>
            <a:xfrm>
              <a:off x="5763955" y="3181206"/>
              <a:ext cx="1669996" cy="744434"/>
            </a:xfrm>
            <a:prstGeom prst="rect">
              <a:avLst/>
            </a:prstGeom>
          </p:spPr>
          <p:txBody>
            <a:bodyPr wrap="square">
              <a:spAutoFit/>
            </a:bodyPr>
            <a:lstStyle/>
            <a:p>
              <a:pPr lvl="0" algn="ctr">
                <a:lnSpc>
                  <a:spcPct val="150000"/>
                </a:lnSpc>
              </a:pPr>
              <a:r>
                <a:rPr lang="zh-CN" altLang="en-US" sz="1300" dirty="0">
                  <a:solidFill>
                    <a:prstClr val="white">
                      <a:lumMod val="50000"/>
                    </a:prstClr>
                  </a:solidFill>
                </a:rPr>
                <a:t>单击此处添加文本</a:t>
              </a:r>
              <a:endParaRPr lang="en-US" altLang="zh-CN" sz="1300" dirty="0">
                <a:solidFill>
                  <a:prstClr val="white">
                    <a:lumMod val="50000"/>
                  </a:prstClr>
                </a:solidFill>
              </a:endParaRPr>
            </a:p>
            <a:p>
              <a:pPr lvl="0" algn="ctr">
                <a:lnSpc>
                  <a:spcPct val="150000"/>
                </a:lnSpc>
              </a:pPr>
              <a:r>
                <a:rPr lang="zh-CN" altLang="en-US" sz="1300" dirty="0">
                  <a:solidFill>
                    <a:prstClr val="white">
                      <a:lumMod val="50000"/>
                    </a:prstClr>
                  </a:solidFill>
                </a:rPr>
                <a:t>单击此处添加文本</a:t>
              </a:r>
            </a:p>
            <a:p>
              <a:pPr lvl="0" algn="ctr">
                <a:lnSpc>
                  <a:spcPct val="150000"/>
                </a:lnSpc>
              </a:pPr>
              <a:r>
                <a:rPr lang="zh-CN" altLang="en-US" sz="1300" dirty="0">
                  <a:solidFill>
                    <a:prstClr val="white">
                      <a:lumMod val="50000"/>
                    </a:prstClr>
                  </a:solidFill>
                </a:rPr>
                <a:t>单击此处添加文本</a:t>
              </a:r>
            </a:p>
          </p:txBody>
        </p:sp>
      </p:grpSp>
      <p:grpSp>
        <p:nvGrpSpPr>
          <p:cNvPr id="21" name="组合 20"/>
          <p:cNvGrpSpPr/>
          <p:nvPr/>
        </p:nvGrpSpPr>
        <p:grpSpPr>
          <a:xfrm>
            <a:off x="5087889" y="3813620"/>
            <a:ext cx="2226371" cy="2132065"/>
            <a:chOff x="3707051" y="2667959"/>
            <a:chExt cx="1669996" cy="1599049"/>
          </a:xfrm>
        </p:grpSpPr>
        <p:sp>
          <p:nvSpPr>
            <p:cNvPr id="9" name="椭圆 8"/>
            <p:cNvSpPr/>
            <p:nvPr/>
          </p:nvSpPr>
          <p:spPr>
            <a:xfrm>
              <a:off x="3800965" y="2667959"/>
              <a:ext cx="580965" cy="569792"/>
            </a:xfrm>
            <a:prstGeom prst="ellipse">
              <a:avLst/>
            </a:prstGeom>
            <a:solidFill>
              <a:schemeClr val="accent4"/>
            </a:solidFill>
            <a:ln w="25400" cap="flat" cmpd="sng" algn="ctr">
              <a:noFill/>
              <a:prstDash val="solid"/>
            </a:ln>
            <a:effectLst/>
          </p:spPr>
          <p:txBody>
            <a:bodyPr lIns="0" tIns="0" rIns="0" bIns="0" anchor="ctr"/>
            <a:lstStyle/>
            <a:p>
              <a:pPr algn="ctr">
                <a:defRPr/>
              </a:pPr>
              <a:r>
                <a:rPr lang="en-US" altLang="zh-CN" sz="2100" kern="0" dirty="0">
                  <a:solidFill>
                    <a:srgbClr val="FFFFFF"/>
                  </a:solidFill>
                  <a:latin typeface="+mn-ea"/>
                </a:rPr>
                <a:t>4</a:t>
              </a:r>
              <a:endParaRPr lang="zh-CN" altLang="en-US" sz="2100" kern="0" dirty="0">
                <a:solidFill>
                  <a:srgbClr val="FFFFFF"/>
                </a:solidFill>
                <a:latin typeface="+mn-ea"/>
              </a:endParaRPr>
            </a:p>
          </p:txBody>
        </p:sp>
        <p:sp>
          <p:nvSpPr>
            <p:cNvPr id="10" name="任意多边形 9"/>
            <p:cNvSpPr/>
            <p:nvPr/>
          </p:nvSpPr>
          <p:spPr>
            <a:xfrm>
              <a:off x="3855431"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solidFill>
                <a:latin typeface="+mn-ea"/>
              </a:endParaRPr>
            </a:p>
          </p:txBody>
        </p:sp>
        <p:sp>
          <p:nvSpPr>
            <p:cNvPr id="17" name="矩形 16"/>
            <p:cNvSpPr/>
            <p:nvPr/>
          </p:nvSpPr>
          <p:spPr>
            <a:xfrm>
              <a:off x="3707051" y="3233797"/>
              <a:ext cx="1669996" cy="744434"/>
            </a:xfrm>
            <a:prstGeom prst="rect">
              <a:avLst/>
            </a:prstGeom>
          </p:spPr>
          <p:txBody>
            <a:bodyPr wrap="square">
              <a:spAutoFit/>
            </a:bodyPr>
            <a:lstStyle/>
            <a:p>
              <a:pPr lvl="0" algn="ctr">
                <a:lnSpc>
                  <a:spcPct val="150000"/>
                </a:lnSpc>
              </a:pPr>
              <a:r>
                <a:rPr lang="zh-CN" altLang="en-US" sz="1300" dirty="0">
                  <a:solidFill>
                    <a:prstClr val="white">
                      <a:lumMod val="50000"/>
                    </a:prstClr>
                  </a:solidFill>
                </a:rPr>
                <a:t>单击此处添加文本</a:t>
              </a:r>
              <a:endParaRPr lang="en-US" altLang="zh-CN" sz="1300" dirty="0">
                <a:solidFill>
                  <a:prstClr val="white">
                    <a:lumMod val="50000"/>
                  </a:prstClr>
                </a:solidFill>
              </a:endParaRPr>
            </a:p>
            <a:p>
              <a:pPr lvl="0" algn="ctr">
                <a:lnSpc>
                  <a:spcPct val="150000"/>
                </a:lnSpc>
              </a:pPr>
              <a:r>
                <a:rPr lang="zh-CN" altLang="en-US" sz="1300" dirty="0">
                  <a:solidFill>
                    <a:prstClr val="white">
                      <a:lumMod val="50000"/>
                    </a:prstClr>
                  </a:solidFill>
                </a:rPr>
                <a:t>单击此处添加文本</a:t>
              </a:r>
            </a:p>
            <a:p>
              <a:pPr lvl="0" algn="ctr">
                <a:lnSpc>
                  <a:spcPct val="150000"/>
                </a:lnSpc>
              </a:pPr>
              <a:r>
                <a:rPr lang="zh-CN" altLang="en-US" sz="1300" dirty="0">
                  <a:solidFill>
                    <a:prstClr val="white">
                      <a:lumMod val="50000"/>
                    </a:prstClr>
                  </a:solidFill>
                </a:rPr>
                <a:t>单击此处添加文本</a:t>
              </a:r>
            </a:p>
          </p:txBody>
        </p:sp>
      </p:grpSp>
      <p:grpSp>
        <p:nvGrpSpPr>
          <p:cNvPr id="20" name="组合 19"/>
          <p:cNvGrpSpPr/>
          <p:nvPr/>
        </p:nvGrpSpPr>
        <p:grpSpPr>
          <a:xfrm>
            <a:off x="2363755" y="3813620"/>
            <a:ext cx="2226371" cy="2132065"/>
            <a:chOff x="1663685" y="2667959"/>
            <a:chExt cx="1669996" cy="1599049"/>
          </a:xfrm>
        </p:grpSpPr>
        <p:sp>
          <p:nvSpPr>
            <p:cNvPr id="7" name="椭圆 6"/>
            <p:cNvSpPr/>
            <p:nvPr/>
          </p:nvSpPr>
          <p:spPr>
            <a:xfrm>
              <a:off x="1750830" y="2667959"/>
              <a:ext cx="582362" cy="569792"/>
            </a:xfrm>
            <a:prstGeom prst="ellipse">
              <a:avLst/>
            </a:prstGeom>
            <a:solidFill>
              <a:schemeClr val="accent1"/>
            </a:solidFill>
            <a:ln w="25400" cap="flat" cmpd="sng" algn="ctr">
              <a:noFill/>
              <a:prstDash val="solid"/>
            </a:ln>
            <a:effectLst/>
          </p:spPr>
          <p:txBody>
            <a:bodyPr lIns="0" tIns="0" rIns="0" bIns="0" anchor="ctr"/>
            <a:lstStyle/>
            <a:p>
              <a:pPr algn="ctr">
                <a:defRPr/>
              </a:pPr>
              <a:r>
                <a:rPr lang="en-US" altLang="zh-CN" sz="2100" kern="0" dirty="0">
                  <a:solidFill>
                    <a:srgbClr val="FFFFFF"/>
                  </a:solidFill>
                  <a:latin typeface="+mn-ea"/>
                </a:rPr>
                <a:t>3</a:t>
              </a:r>
              <a:endParaRPr lang="zh-CN" altLang="en-US" sz="2100" kern="0" dirty="0">
                <a:solidFill>
                  <a:srgbClr val="FFFFFF"/>
                </a:solidFill>
                <a:latin typeface="+mn-ea"/>
              </a:endParaRPr>
            </a:p>
          </p:txBody>
        </p:sp>
        <p:sp>
          <p:nvSpPr>
            <p:cNvPr id="8" name="任意多边形 7"/>
            <p:cNvSpPr/>
            <p:nvPr/>
          </p:nvSpPr>
          <p:spPr>
            <a:xfrm>
              <a:off x="1805296" y="2880234"/>
              <a:ext cx="1386774" cy="1386774"/>
            </a:xfrm>
            <a:custGeom>
              <a:avLst/>
              <a:gdLst>
                <a:gd name="connsiteX0" fmla="*/ 1103264 w 2180339"/>
                <a:gd name="connsiteY0" fmla="*/ 73 h 2180207"/>
                <a:gd name="connsiteX1" fmla="*/ 2114753 w 2180339"/>
                <a:gd name="connsiteY1" fmla="*/ 717933 h 2180207"/>
                <a:gd name="connsiteX2" fmla="*/ 1728576 w 2180339"/>
                <a:gd name="connsiteY2" fmla="*/ 1973704 h 2180207"/>
                <a:gd name="connsiteX3" fmla="*/ 415058 w 2180339"/>
                <a:gd name="connsiteY3" fmla="*/ 1945997 h 2180207"/>
                <a:gd name="connsiteX4" fmla="*/ 82179 w 2180339"/>
                <a:gd name="connsiteY4" fmla="*/ 675059 h 2180207"/>
                <a:gd name="connsiteX5" fmla="*/ 165557 w 2180339"/>
                <a:gd name="connsiteY5" fmla="*/ 709392 h 2180207"/>
                <a:gd name="connsiteX6" fmla="*/ 470901 w 2180339"/>
                <a:gd name="connsiteY6" fmla="*/ 1875198 h 2180207"/>
                <a:gd name="connsiteX7" fmla="*/ 1675764 w 2180339"/>
                <a:gd name="connsiteY7" fmla="*/ 1900614 h 2180207"/>
                <a:gd name="connsiteX8" fmla="*/ 2029998 w 2180339"/>
                <a:gd name="connsiteY8" fmla="*/ 748721 h 2180207"/>
                <a:gd name="connsiteX9" fmla="*/ 1019053 w 2180339"/>
                <a:gd name="connsiteY9" fmla="*/ 92725 h 2180207"/>
                <a:gd name="connsiteX10" fmla="*/ 1012640 w 2180339"/>
                <a:gd name="connsiteY10" fmla="*/ 2780 h 2180207"/>
                <a:gd name="connsiteX11" fmla="*/ 1103264 w 2180339"/>
                <a:gd name="connsiteY11" fmla="*/ 73 h 21802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180339" h="2180207">
                  <a:moveTo>
                    <a:pt x="1103264" y="73"/>
                  </a:moveTo>
                  <a:cubicBezTo>
                    <a:pt x="1553666" y="5280"/>
                    <a:pt x="1958833" y="288693"/>
                    <a:pt x="2114753" y="717933"/>
                  </a:cubicBezTo>
                  <a:cubicBezTo>
                    <a:pt x="2281069" y="1175790"/>
                    <a:pt x="2123424" y="1688418"/>
                    <a:pt x="1728576" y="1973704"/>
                  </a:cubicBezTo>
                  <a:cubicBezTo>
                    <a:pt x="1333726" y="2258991"/>
                    <a:pt x="797525" y="2247680"/>
                    <a:pt x="415058" y="1945997"/>
                  </a:cubicBezTo>
                  <a:cubicBezTo>
                    <a:pt x="32591" y="1644315"/>
                    <a:pt x="-103296" y="1125495"/>
                    <a:pt x="82179" y="675059"/>
                  </a:cubicBezTo>
                  <a:lnTo>
                    <a:pt x="165557" y="709392"/>
                  </a:lnTo>
                  <a:cubicBezTo>
                    <a:pt x="-4574" y="1122568"/>
                    <a:pt x="120071" y="1598470"/>
                    <a:pt x="470901" y="1875198"/>
                  </a:cubicBezTo>
                  <a:cubicBezTo>
                    <a:pt x="821731" y="2151926"/>
                    <a:pt x="1313577" y="2162301"/>
                    <a:pt x="1675764" y="1900614"/>
                  </a:cubicBezTo>
                  <a:cubicBezTo>
                    <a:pt x="2037951" y="1638926"/>
                    <a:pt x="2182555" y="1168704"/>
                    <a:pt x="2029998" y="748721"/>
                  </a:cubicBezTo>
                  <a:cubicBezTo>
                    <a:pt x="1877440" y="328738"/>
                    <a:pt x="1464755" y="60948"/>
                    <a:pt x="1019053" y="92725"/>
                  </a:cubicBezTo>
                  <a:lnTo>
                    <a:pt x="1012640" y="2780"/>
                  </a:lnTo>
                  <a:cubicBezTo>
                    <a:pt x="1043009" y="615"/>
                    <a:pt x="1073237" y="-275"/>
                    <a:pt x="1103264" y="7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288000" tIns="0" rIns="288000" bIns="0" anchor="ctr"/>
            <a:lstStyle/>
            <a:p>
              <a:pPr algn="just">
                <a:lnSpc>
                  <a:spcPct val="130000"/>
                </a:lnSpc>
                <a:defRPr/>
              </a:pPr>
              <a:endParaRPr lang="zh-CN" altLang="en-US" sz="2000" kern="0" dirty="0">
                <a:solidFill>
                  <a:schemeClr val="tx1"/>
                </a:solidFill>
                <a:latin typeface="+mn-ea"/>
              </a:endParaRPr>
            </a:p>
          </p:txBody>
        </p:sp>
        <p:sp>
          <p:nvSpPr>
            <p:cNvPr id="18" name="矩形 17"/>
            <p:cNvSpPr/>
            <p:nvPr/>
          </p:nvSpPr>
          <p:spPr>
            <a:xfrm>
              <a:off x="1663685" y="3217808"/>
              <a:ext cx="1669996" cy="744434"/>
            </a:xfrm>
            <a:prstGeom prst="rect">
              <a:avLst/>
            </a:prstGeom>
          </p:spPr>
          <p:txBody>
            <a:bodyPr wrap="square">
              <a:spAutoFit/>
            </a:bodyPr>
            <a:lstStyle/>
            <a:p>
              <a:pPr lvl="0" algn="ctr">
                <a:lnSpc>
                  <a:spcPct val="150000"/>
                </a:lnSpc>
              </a:pPr>
              <a:r>
                <a:rPr lang="zh-CN" altLang="en-US" sz="1300" dirty="0">
                  <a:solidFill>
                    <a:prstClr val="white">
                      <a:lumMod val="50000"/>
                    </a:prstClr>
                  </a:solidFill>
                </a:rPr>
                <a:t>单击此处添加文本</a:t>
              </a:r>
              <a:endParaRPr lang="en-US" altLang="zh-CN" sz="1300" dirty="0">
                <a:solidFill>
                  <a:prstClr val="white">
                    <a:lumMod val="50000"/>
                  </a:prstClr>
                </a:solidFill>
              </a:endParaRPr>
            </a:p>
            <a:p>
              <a:pPr lvl="0" algn="ctr">
                <a:lnSpc>
                  <a:spcPct val="150000"/>
                </a:lnSpc>
              </a:pPr>
              <a:r>
                <a:rPr lang="zh-CN" altLang="en-US" sz="1300" dirty="0">
                  <a:solidFill>
                    <a:prstClr val="white">
                      <a:lumMod val="50000"/>
                    </a:prstClr>
                  </a:solidFill>
                </a:rPr>
                <a:t>单击此处添加文本</a:t>
              </a:r>
            </a:p>
            <a:p>
              <a:pPr lvl="0" algn="ctr">
                <a:lnSpc>
                  <a:spcPct val="150000"/>
                </a:lnSpc>
              </a:pPr>
              <a:r>
                <a:rPr lang="zh-CN" altLang="en-US" sz="1300" dirty="0">
                  <a:solidFill>
                    <a:prstClr val="white">
                      <a:lumMod val="50000"/>
                    </a:prstClr>
                  </a:solidFill>
                </a:rPr>
                <a:t>单击此处添加文本</a:t>
              </a:r>
            </a:p>
          </p:txBody>
        </p:sp>
      </p:gr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7"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1000"/>
                                        <p:tgtEl>
                                          <p:spTgt spid="13"/>
                                        </p:tgtEl>
                                      </p:cBhvr>
                                    </p:animEffect>
                                    <p:anim calcmode="lin" valueType="num">
                                      <p:cBhvr>
                                        <p:cTn id="8" dur="1000" fill="hold"/>
                                        <p:tgtEl>
                                          <p:spTgt spid="13"/>
                                        </p:tgtEl>
                                        <p:attrNameLst>
                                          <p:attrName>ppt_x</p:attrName>
                                        </p:attrNameLst>
                                      </p:cBhvr>
                                      <p:tavLst>
                                        <p:tav tm="0">
                                          <p:val>
                                            <p:strVal val="#ppt_x"/>
                                          </p:val>
                                        </p:tav>
                                        <p:tav tm="100000">
                                          <p:val>
                                            <p:strVal val="#ppt_x"/>
                                          </p:val>
                                        </p:tav>
                                      </p:tavLst>
                                    </p:anim>
                                    <p:anim calcmode="lin" valueType="num">
                                      <p:cBhvr>
                                        <p:cTn id="9" dur="900" decel="100000" fill="hold"/>
                                        <p:tgtEl>
                                          <p:spTgt spid="13"/>
                                        </p:tgtEl>
                                        <p:attrNameLst>
                                          <p:attrName>ppt_y</p:attrName>
                                        </p:attrNameLst>
                                      </p:cBhvr>
                                      <p:tavLst>
                                        <p:tav tm="0">
                                          <p:val>
                                            <p:strVal val="#ppt_y+1"/>
                                          </p:val>
                                        </p:tav>
                                        <p:tav tm="100000">
                                          <p:val>
                                            <p:strVal val="#ppt_y-.03"/>
                                          </p:val>
                                        </p:tav>
                                      </p:tavLst>
                                    </p:anim>
                                    <p:anim calcmode="lin" valueType="num">
                                      <p:cBhvr>
                                        <p:cTn id="10" dur="100" accel="100000" fill="hold">
                                          <p:stCondLst>
                                            <p:cond delay="900"/>
                                          </p:stCondLst>
                                        </p:cTn>
                                        <p:tgtEl>
                                          <p:spTgt spid="13"/>
                                        </p:tgtEl>
                                        <p:attrNameLst>
                                          <p:attrName>ppt_y</p:attrName>
                                        </p:attrNameLst>
                                      </p:cBhvr>
                                      <p:tavLst>
                                        <p:tav tm="0">
                                          <p:val>
                                            <p:strVal val="#ppt_y-.03"/>
                                          </p:val>
                                        </p:tav>
                                        <p:tav tm="100000">
                                          <p:val>
                                            <p:strVal val="#ppt_y"/>
                                          </p:val>
                                        </p:tav>
                                      </p:tavLst>
                                    </p:anim>
                                  </p:childTnLst>
                                </p:cTn>
                              </p:par>
                              <p:par>
                                <p:cTn id="11" presetID="37" presetClass="entr" presetSubtype="0" fill="hold" nodeType="withEffect">
                                  <p:stCondLst>
                                    <p:cond delay="3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1000"/>
                                        <p:tgtEl>
                                          <p:spTgt spid="19"/>
                                        </p:tgtEl>
                                      </p:cBhvr>
                                    </p:animEffect>
                                    <p:anim calcmode="lin" valueType="num">
                                      <p:cBhvr>
                                        <p:cTn id="14" dur="1000" fill="hold"/>
                                        <p:tgtEl>
                                          <p:spTgt spid="19"/>
                                        </p:tgtEl>
                                        <p:attrNameLst>
                                          <p:attrName>ppt_x</p:attrName>
                                        </p:attrNameLst>
                                      </p:cBhvr>
                                      <p:tavLst>
                                        <p:tav tm="0">
                                          <p:val>
                                            <p:strVal val="#ppt_x"/>
                                          </p:val>
                                        </p:tav>
                                        <p:tav tm="100000">
                                          <p:val>
                                            <p:strVal val="#ppt_x"/>
                                          </p:val>
                                        </p:tav>
                                      </p:tavLst>
                                    </p:anim>
                                    <p:anim calcmode="lin" valueType="num">
                                      <p:cBhvr>
                                        <p:cTn id="15" dur="900" decel="100000" fill="hold"/>
                                        <p:tgtEl>
                                          <p:spTgt spid="19"/>
                                        </p:tgtEl>
                                        <p:attrNameLst>
                                          <p:attrName>ppt_y</p:attrName>
                                        </p:attrNameLst>
                                      </p:cBhvr>
                                      <p:tavLst>
                                        <p:tav tm="0">
                                          <p:val>
                                            <p:strVal val="#ppt_y+1"/>
                                          </p:val>
                                        </p:tav>
                                        <p:tav tm="100000">
                                          <p:val>
                                            <p:strVal val="#ppt_y-.03"/>
                                          </p:val>
                                        </p:tav>
                                      </p:tavLst>
                                    </p:anim>
                                    <p:anim calcmode="lin" valueType="num">
                                      <p:cBhvr>
                                        <p:cTn id="16" dur="100" accel="100000" fill="hold">
                                          <p:stCondLst>
                                            <p:cond delay="900"/>
                                          </p:stCondLst>
                                        </p:cTn>
                                        <p:tgtEl>
                                          <p:spTgt spid="19"/>
                                        </p:tgtEl>
                                        <p:attrNameLst>
                                          <p:attrName>ppt_y</p:attrName>
                                        </p:attrNameLst>
                                      </p:cBhvr>
                                      <p:tavLst>
                                        <p:tav tm="0">
                                          <p:val>
                                            <p:strVal val="#ppt_y-.03"/>
                                          </p:val>
                                        </p:tav>
                                        <p:tav tm="100000">
                                          <p:val>
                                            <p:strVal val="#ppt_y"/>
                                          </p:val>
                                        </p:tav>
                                      </p:tavLst>
                                    </p:anim>
                                  </p:childTnLst>
                                </p:cTn>
                              </p:par>
                              <p:par>
                                <p:cTn id="17" presetID="37" presetClass="entr" presetSubtype="0" fill="hold" nodeType="withEffect">
                                  <p:stCondLst>
                                    <p:cond delay="60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1000"/>
                                        <p:tgtEl>
                                          <p:spTgt spid="20"/>
                                        </p:tgtEl>
                                      </p:cBhvr>
                                    </p:animEffect>
                                    <p:anim calcmode="lin" valueType="num">
                                      <p:cBhvr>
                                        <p:cTn id="20" dur="1000" fill="hold"/>
                                        <p:tgtEl>
                                          <p:spTgt spid="20"/>
                                        </p:tgtEl>
                                        <p:attrNameLst>
                                          <p:attrName>ppt_x</p:attrName>
                                        </p:attrNameLst>
                                      </p:cBhvr>
                                      <p:tavLst>
                                        <p:tav tm="0">
                                          <p:val>
                                            <p:strVal val="#ppt_x"/>
                                          </p:val>
                                        </p:tav>
                                        <p:tav tm="100000">
                                          <p:val>
                                            <p:strVal val="#ppt_x"/>
                                          </p:val>
                                        </p:tav>
                                      </p:tavLst>
                                    </p:anim>
                                    <p:anim calcmode="lin" valueType="num">
                                      <p:cBhvr>
                                        <p:cTn id="21" dur="900" decel="100000" fill="hold"/>
                                        <p:tgtEl>
                                          <p:spTgt spid="20"/>
                                        </p:tgtEl>
                                        <p:attrNameLst>
                                          <p:attrName>ppt_y</p:attrName>
                                        </p:attrNameLst>
                                      </p:cBhvr>
                                      <p:tavLst>
                                        <p:tav tm="0">
                                          <p:val>
                                            <p:strVal val="#ppt_y+1"/>
                                          </p:val>
                                        </p:tav>
                                        <p:tav tm="100000">
                                          <p:val>
                                            <p:strVal val="#ppt_y-.03"/>
                                          </p:val>
                                        </p:tav>
                                      </p:tavLst>
                                    </p:anim>
                                    <p:anim calcmode="lin" valueType="num">
                                      <p:cBhvr>
                                        <p:cTn id="22" dur="100" accel="100000" fill="hold">
                                          <p:stCondLst>
                                            <p:cond delay="900"/>
                                          </p:stCondLst>
                                        </p:cTn>
                                        <p:tgtEl>
                                          <p:spTgt spid="20"/>
                                        </p:tgtEl>
                                        <p:attrNameLst>
                                          <p:attrName>ppt_y</p:attrName>
                                        </p:attrNameLst>
                                      </p:cBhvr>
                                      <p:tavLst>
                                        <p:tav tm="0">
                                          <p:val>
                                            <p:strVal val="#ppt_y-.03"/>
                                          </p:val>
                                        </p:tav>
                                        <p:tav tm="100000">
                                          <p:val>
                                            <p:strVal val="#ppt_y"/>
                                          </p:val>
                                        </p:tav>
                                      </p:tavLst>
                                    </p:anim>
                                  </p:childTnLst>
                                </p:cTn>
                              </p:par>
                              <p:par>
                                <p:cTn id="23" presetID="37" presetClass="entr" presetSubtype="0" fill="hold" nodeType="withEffect">
                                  <p:stCondLst>
                                    <p:cond delay="900"/>
                                  </p:stCondLst>
                                  <p:childTnLst>
                                    <p:set>
                                      <p:cBhvr>
                                        <p:cTn id="24" dur="1" fill="hold">
                                          <p:stCondLst>
                                            <p:cond delay="0"/>
                                          </p:stCondLst>
                                        </p:cTn>
                                        <p:tgtEl>
                                          <p:spTgt spid="21"/>
                                        </p:tgtEl>
                                        <p:attrNameLst>
                                          <p:attrName>style.visibility</p:attrName>
                                        </p:attrNameLst>
                                      </p:cBhvr>
                                      <p:to>
                                        <p:strVal val="visible"/>
                                      </p:to>
                                    </p:set>
                                    <p:animEffect transition="in" filter="fade">
                                      <p:cBhvr>
                                        <p:cTn id="25" dur="1000"/>
                                        <p:tgtEl>
                                          <p:spTgt spid="21"/>
                                        </p:tgtEl>
                                      </p:cBhvr>
                                    </p:animEffect>
                                    <p:anim calcmode="lin" valueType="num">
                                      <p:cBhvr>
                                        <p:cTn id="26" dur="1000" fill="hold"/>
                                        <p:tgtEl>
                                          <p:spTgt spid="21"/>
                                        </p:tgtEl>
                                        <p:attrNameLst>
                                          <p:attrName>ppt_x</p:attrName>
                                        </p:attrNameLst>
                                      </p:cBhvr>
                                      <p:tavLst>
                                        <p:tav tm="0">
                                          <p:val>
                                            <p:strVal val="#ppt_x"/>
                                          </p:val>
                                        </p:tav>
                                        <p:tav tm="100000">
                                          <p:val>
                                            <p:strVal val="#ppt_x"/>
                                          </p:val>
                                        </p:tav>
                                      </p:tavLst>
                                    </p:anim>
                                    <p:anim calcmode="lin" valueType="num">
                                      <p:cBhvr>
                                        <p:cTn id="27" dur="900" decel="100000" fill="hold"/>
                                        <p:tgtEl>
                                          <p:spTgt spid="21"/>
                                        </p:tgtEl>
                                        <p:attrNameLst>
                                          <p:attrName>ppt_y</p:attrName>
                                        </p:attrNameLst>
                                      </p:cBhvr>
                                      <p:tavLst>
                                        <p:tav tm="0">
                                          <p:val>
                                            <p:strVal val="#ppt_y+1"/>
                                          </p:val>
                                        </p:tav>
                                        <p:tav tm="100000">
                                          <p:val>
                                            <p:strVal val="#ppt_y-.03"/>
                                          </p:val>
                                        </p:tav>
                                      </p:tavLst>
                                    </p:anim>
                                    <p:anim calcmode="lin" valueType="num">
                                      <p:cBhvr>
                                        <p:cTn id="28" dur="100" accel="100000" fill="hold">
                                          <p:stCondLst>
                                            <p:cond delay="900"/>
                                          </p:stCondLst>
                                        </p:cTn>
                                        <p:tgtEl>
                                          <p:spTgt spid="21"/>
                                        </p:tgtEl>
                                        <p:attrNameLst>
                                          <p:attrName>ppt_y</p:attrName>
                                        </p:attrNameLst>
                                      </p:cBhvr>
                                      <p:tavLst>
                                        <p:tav tm="0">
                                          <p:val>
                                            <p:strVal val="#ppt_y-.03"/>
                                          </p:val>
                                        </p:tav>
                                        <p:tav tm="100000">
                                          <p:val>
                                            <p:strVal val="#ppt_y"/>
                                          </p:val>
                                        </p:tav>
                                      </p:tavLst>
                                    </p:anim>
                                  </p:childTnLst>
                                </p:cTn>
                              </p:par>
                              <p:par>
                                <p:cTn id="29" presetID="37" presetClass="entr" presetSubtype="0" fill="hold" nodeType="withEffect">
                                  <p:stCondLst>
                                    <p:cond delay="1100"/>
                                  </p:stCondLst>
                                  <p:childTnLst>
                                    <p:set>
                                      <p:cBhvr>
                                        <p:cTn id="30" dur="1" fill="hold">
                                          <p:stCondLst>
                                            <p:cond delay="0"/>
                                          </p:stCondLst>
                                        </p:cTn>
                                        <p:tgtEl>
                                          <p:spTgt spid="22"/>
                                        </p:tgtEl>
                                        <p:attrNameLst>
                                          <p:attrName>style.visibility</p:attrName>
                                        </p:attrNameLst>
                                      </p:cBhvr>
                                      <p:to>
                                        <p:strVal val="visible"/>
                                      </p:to>
                                    </p:set>
                                    <p:animEffect transition="in" filter="fade">
                                      <p:cBhvr>
                                        <p:cTn id="31" dur="1000"/>
                                        <p:tgtEl>
                                          <p:spTgt spid="22"/>
                                        </p:tgtEl>
                                      </p:cBhvr>
                                    </p:animEffect>
                                    <p:anim calcmode="lin" valueType="num">
                                      <p:cBhvr>
                                        <p:cTn id="32" dur="1000" fill="hold"/>
                                        <p:tgtEl>
                                          <p:spTgt spid="22"/>
                                        </p:tgtEl>
                                        <p:attrNameLst>
                                          <p:attrName>ppt_x</p:attrName>
                                        </p:attrNameLst>
                                      </p:cBhvr>
                                      <p:tavLst>
                                        <p:tav tm="0">
                                          <p:val>
                                            <p:strVal val="#ppt_x"/>
                                          </p:val>
                                        </p:tav>
                                        <p:tav tm="100000">
                                          <p:val>
                                            <p:strVal val="#ppt_x"/>
                                          </p:val>
                                        </p:tav>
                                      </p:tavLst>
                                    </p:anim>
                                    <p:anim calcmode="lin" valueType="num">
                                      <p:cBhvr>
                                        <p:cTn id="33" dur="900" decel="100000" fill="hold"/>
                                        <p:tgtEl>
                                          <p:spTgt spid="22"/>
                                        </p:tgtEl>
                                        <p:attrNameLst>
                                          <p:attrName>ppt_y</p:attrName>
                                        </p:attrNameLst>
                                      </p:cBhvr>
                                      <p:tavLst>
                                        <p:tav tm="0">
                                          <p:val>
                                            <p:strVal val="#ppt_y+1"/>
                                          </p:val>
                                        </p:tav>
                                        <p:tav tm="100000">
                                          <p:val>
                                            <p:strVal val="#ppt_y-.03"/>
                                          </p:val>
                                        </p:tav>
                                      </p:tavLst>
                                    </p:anim>
                                    <p:anim calcmode="lin" valueType="num">
                                      <p:cBhvr>
                                        <p:cTn id="34" dur="100" accel="100000" fill="hold">
                                          <p:stCondLst>
                                            <p:cond delay="900"/>
                                          </p:stCondLst>
                                        </p:cTn>
                                        <p:tgtEl>
                                          <p:spTgt spid="22"/>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1301366" y="4113866"/>
            <a:ext cx="2341122" cy="569483"/>
            <a:chOff x="1403648" y="3147814"/>
            <a:chExt cx="1756070" cy="427112"/>
          </a:xfrm>
        </p:grpSpPr>
        <p:pic>
          <p:nvPicPr>
            <p:cNvPr id="4" name="Picture 3" descr="C:\Users\ABC\Desktop\白板7.png"/>
            <p:cNvPicPr>
              <a:picLocks noChangeAspect="1" noChangeArrowheads="1"/>
            </p:cNvPicPr>
            <p:nvPr/>
          </p:nvPicPr>
          <p:blipFill>
            <a:blip r:embed="rId3" cstate="screen"/>
            <a:srcRect/>
            <a:stretch>
              <a:fillRect/>
            </a:stretch>
          </p:blipFill>
          <p:spPr bwMode="auto">
            <a:xfrm>
              <a:off x="1403648" y="3147814"/>
              <a:ext cx="590887" cy="427112"/>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p:cNvSpPr txBox="1"/>
            <p:nvPr/>
          </p:nvSpPr>
          <p:spPr>
            <a:xfrm>
              <a:off x="2023846" y="3210530"/>
              <a:ext cx="831105" cy="276999"/>
            </a:xfrm>
            <a:prstGeom prst="rect">
              <a:avLst/>
            </a:prstGeom>
            <a:noFill/>
          </p:spPr>
          <p:txBody>
            <a:bodyPr wrap="none" rtlCol="0">
              <a:spAutoFit/>
            </a:bodyPr>
            <a:lstStyle/>
            <a:p>
              <a:r>
                <a:rPr lang="zh-CN" altLang="en-US" b="1" dirty="0">
                  <a:solidFill>
                    <a:schemeClr val="accent1"/>
                  </a:solidFill>
                </a:rPr>
                <a:t>人员培训</a:t>
              </a:r>
            </a:p>
          </p:txBody>
        </p:sp>
        <p:cxnSp>
          <p:nvCxnSpPr>
            <p:cNvPr id="6" name="直接连接符 5"/>
            <p:cNvCxnSpPr/>
            <p:nvPr/>
          </p:nvCxnSpPr>
          <p:spPr>
            <a:xfrm>
              <a:off x="1403648" y="357492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7" name="组合 6"/>
          <p:cNvGrpSpPr/>
          <p:nvPr/>
        </p:nvGrpSpPr>
        <p:grpSpPr>
          <a:xfrm>
            <a:off x="4701695" y="4043434"/>
            <a:ext cx="2341122" cy="710340"/>
            <a:chOff x="1259632" y="1347614"/>
            <a:chExt cx="1756070" cy="532755"/>
          </a:xfrm>
        </p:grpSpPr>
        <p:pic>
          <p:nvPicPr>
            <p:cNvPr id="8" name="Picture 4" descr="C:\Users\ABC\Desktop\034971.png"/>
            <p:cNvPicPr>
              <a:picLocks noChangeAspect="1" noChangeArrowheads="1"/>
            </p:cNvPicPr>
            <p:nvPr/>
          </p:nvPicPr>
          <p:blipFill>
            <a:blip r:embed="rId4" cstate="screen"/>
            <a:srcRect/>
            <a:stretch>
              <a:fillRect/>
            </a:stretch>
          </p:blipFill>
          <p:spPr bwMode="auto">
            <a:xfrm>
              <a:off x="1323975" y="1347614"/>
              <a:ext cx="408705" cy="532755"/>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879830" y="1490449"/>
              <a:ext cx="831105" cy="276999"/>
            </a:xfrm>
            <a:prstGeom prst="rect">
              <a:avLst/>
            </a:prstGeom>
            <a:noFill/>
          </p:spPr>
          <p:txBody>
            <a:bodyPr wrap="none" rtlCol="0">
              <a:spAutoFit/>
            </a:bodyPr>
            <a:lstStyle/>
            <a:p>
              <a:r>
                <a:rPr lang="zh-CN" altLang="en-US" b="1" dirty="0">
                  <a:solidFill>
                    <a:schemeClr val="accent1"/>
                  </a:solidFill>
                </a:rPr>
                <a:t>资金保障</a:t>
              </a:r>
            </a:p>
          </p:txBody>
        </p:sp>
        <p:cxnSp>
          <p:nvCxnSpPr>
            <p:cNvPr id="10" name="直接连接符 9"/>
            <p:cNvCxnSpPr/>
            <p:nvPr/>
          </p:nvCxnSpPr>
          <p:spPr>
            <a:xfrm>
              <a:off x="1259632" y="1854845"/>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1" name="组合 10"/>
          <p:cNvGrpSpPr/>
          <p:nvPr/>
        </p:nvGrpSpPr>
        <p:grpSpPr>
          <a:xfrm>
            <a:off x="4701696" y="1673903"/>
            <a:ext cx="2378282" cy="956173"/>
            <a:chOff x="3923928" y="1255426"/>
            <a:chExt cx="1783944" cy="717130"/>
          </a:xfrm>
        </p:grpSpPr>
        <p:pic>
          <p:nvPicPr>
            <p:cNvPr id="12" name="Picture 6" descr="C:\Users\ABC\Desktop\035001.png"/>
            <p:cNvPicPr>
              <a:picLocks noChangeAspect="1" noChangeArrowheads="1"/>
            </p:cNvPicPr>
            <p:nvPr/>
          </p:nvPicPr>
          <p:blipFill>
            <a:blip r:embed="rId5" cstate="screen"/>
            <a:srcRect/>
            <a:stretch>
              <a:fillRect/>
            </a:stretch>
          </p:blipFill>
          <p:spPr bwMode="auto">
            <a:xfrm>
              <a:off x="3923928" y="1255426"/>
              <a:ext cx="537982" cy="717130"/>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4572000" y="1530826"/>
              <a:ext cx="831105" cy="276999"/>
            </a:xfrm>
            <a:prstGeom prst="rect">
              <a:avLst/>
            </a:prstGeom>
            <a:noFill/>
          </p:spPr>
          <p:txBody>
            <a:bodyPr wrap="none" rtlCol="0">
              <a:spAutoFit/>
            </a:bodyPr>
            <a:lstStyle/>
            <a:p>
              <a:r>
                <a:rPr lang="zh-CN" altLang="en-US" b="1" dirty="0">
                  <a:solidFill>
                    <a:schemeClr val="accent1"/>
                  </a:solidFill>
                </a:rPr>
                <a:t>把握市场</a:t>
              </a:r>
            </a:p>
          </p:txBody>
        </p:sp>
        <p:cxnSp>
          <p:nvCxnSpPr>
            <p:cNvPr id="14" name="直接连接符 13"/>
            <p:cNvCxnSpPr/>
            <p:nvPr/>
          </p:nvCxnSpPr>
          <p:spPr>
            <a:xfrm>
              <a:off x="3951802"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5" name="组合 14"/>
          <p:cNvGrpSpPr/>
          <p:nvPr/>
        </p:nvGrpSpPr>
        <p:grpSpPr>
          <a:xfrm>
            <a:off x="1261113" y="1894534"/>
            <a:ext cx="2365971" cy="625851"/>
            <a:chOff x="4005171" y="2980405"/>
            <a:chExt cx="1774709" cy="469388"/>
          </a:xfrm>
        </p:grpSpPr>
        <p:pic>
          <p:nvPicPr>
            <p:cNvPr id="16" name="Picture 7" descr="C:\Users\ABC\Desktop\034951.png"/>
            <p:cNvPicPr>
              <a:picLocks noChangeAspect="1" noChangeArrowheads="1"/>
            </p:cNvPicPr>
            <p:nvPr/>
          </p:nvPicPr>
          <p:blipFill>
            <a:blip r:embed="rId6" cstate="screen"/>
            <a:srcRect/>
            <a:stretch>
              <a:fillRect/>
            </a:stretch>
          </p:blipFill>
          <p:spPr bwMode="auto">
            <a:xfrm>
              <a:off x="4005171" y="2980405"/>
              <a:ext cx="613667" cy="460250"/>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p:cNvSpPr txBox="1"/>
            <p:nvPr/>
          </p:nvSpPr>
          <p:spPr>
            <a:xfrm>
              <a:off x="4644008" y="3085397"/>
              <a:ext cx="831105" cy="276999"/>
            </a:xfrm>
            <a:prstGeom prst="rect">
              <a:avLst/>
            </a:prstGeom>
            <a:noFill/>
          </p:spPr>
          <p:txBody>
            <a:bodyPr wrap="none" rtlCol="0">
              <a:spAutoFit/>
            </a:bodyPr>
            <a:lstStyle/>
            <a:p>
              <a:r>
                <a:rPr lang="zh-CN" altLang="en-US" b="1" dirty="0">
                  <a:solidFill>
                    <a:schemeClr val="accent1"/>
                  </a:solidFill>
                </a:rPr>
                <a:t>政策支持</a:t>
              </a:r>
            </a:p>
          </p:txBody>
        </p:sp>
        <p:cxnSp>
          <p:nvCxnSpPr>
            <p:cNvPr id="18" name="直接连接符 17"/>
            <p:cNvCxnSpPr/>
            <p:nvPr/>
          </p:nvCxnSpPr>
          <p:spPr>
            <a:xfrm>
              <a:off x="4023810" y="3449793"/>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9" name="组合 18"/>
          <p:cNvGrpSpPr/>
          <p:nvPr/>
        </p:nvGrpSpPr>
        <p:grpSpPr>
          <a:xfrm>
            <a:off x="8218864" y="4054162"/>
            <a:ext cx="2341122" cy="699612"/>
            <a:chOff x="6804248" y="1468471"/>
            <a:chExt cx="1756070" cy="524709"/>
          </a:xfrm>
        </p:grpSpPr>
        <p:pic>
          <p:nvPicPr>
            <p:cNvPr id="20" name="Picture 8" descr="G:\3D小人\T2-4A广告提案论坛-3D小人合集（1G-2400余个）\4A广告提案论坛-3D png小人\26 (2).png"/>
            <p:cNvPicPr>
              <a:picLocks noChangeAspect="1" noChangeArrowheads="1"/>
            </p:cNvPicPr>
            <p:nvPr/>
          </p:nvPicPr>
          <p:blipFill>
            <a:blip r:embed="rId7" cstate="screen"/>
            <a:srcRect/>
            <a:stretch>
              <a:fillRect/>
            </a:stretch>
          </p:blipFill>
          <p:spPr bwMode="auto">
            <a:xfrm>
              <a:off x="6854502" y="1468471"/>
              <a:ext cx="453802" cy="524709"/>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0"/>
            <p:cNvSpPr txBox="1"/>
            <p:nvPr/>
          </p:nvSpPr>
          <p:spPr>
            <a:xfrm>
              <a:off x="7424446" y="1608160"/>
              <a:ext cx="831105" cy="276999"/>
            </a:xfrm>
            <a:prstGeom prst="rect">
              <a:avLst/>
            </a:prstGeom>
            <a:noFill/>
          </p:spPr>
          <p:txBody>
            <a:bodyPr wrap="none" rtlCol="0">
              <a:spAutoFit/>
            </a:bodyPr>
            <a:lstStyle/>
            <a:p>
              <a:r>
                <a:rPr lang="zh-CN" altLang="en-US" b="1" dirty="0">
                  <a:solidFill>
                    <a:schemeClr val="accent1"/>
                  </a:solidFill>
                </a:rPr>
                <a:t>督导措施</a:t>
              </a:r>
            </a:p>
          </p:txBody>
        </p:sp>
        <p:cxnSp>
          <p:nvCxnSpPr>
            <p:cNvPr id="22" name="直接连接符 21"/>
            <p:cNvCxnSpPr/>
            <p:nvPr/>
          </p:nvCxnSpPr>
          <p:spPr>
            <a:xfrm>
              <a:off x="6804248" y="1972556"/>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8218864" y="1873396"/>
            <a:ext cx="2341122" cy="688069"/>
            <a:chOff x="6752930" y="1405046"/>
            <a:chExt cx="1756070" cy="516052"/>
          </a:xfrm>
        </p:grpSpPr>
        <p:sp>
          <p:nvSpPr>
            <p:cNvPr id="24" name="TextBox 23"/>
            <p:cNvSpPr txBox="1"/>
            <p:nvPr/>
          </p:nvSpPr>
          <p:spPr>
            <a:xfrm>
              <a:off x="7373128" y="1530826"/>
              <a:ext cx="831105" cy="276999"/>
            </a:xfrm>
            <a:prstGeom prst="rect">
              <a:avLst/>
            </a:prstGeom>
            <a:noFill/>
          </p:spPr>
          <p:txBody>
            <a:bodyPr wrap="none" rtlCol="0">
              <a:spAutoFit/>
            </a:bodyPr>
            <a:lstStyle/>
            <a:p>
              <a:r>
                <a:rPr lang="zh-CN" altLang="en-US" b="1" dirty="0">
                  <a:solidFill>
                    <a:schemeClr val="accent1"/>
                  </a:solidFill>
                </a:rPr>
                <a:t>竞争机制</a:t>
              </a:r>
            </a:p>
          </p:txBody>
        </p:sp>
        <p:cxnSp>
          <p:nvCxnSpPr>
            <p:cNvPr id="25" name="直接连接符 24"/>
            <p:cNvCxnSpPr/>
            <p:nvPr/>
          </p:nvCxnSpPr>
          <p:spPr>
            <a:xfrm>
              <a:off x="6752930" y="1895222"/>
              <a:ext cx="175607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pic>
          <p:nvPicPr>
            <p:cNvPr id="26" name="Picture 9" descr="G:\3D小人\T2-4A广告提案论坛-3D小人合集（1G-2400余个）\4A广告提案论坛-3D png小人\16 (2).png"/>
            <p:cNvPicPr>
              <a:picLocks noChangeAspect="1" noChangeArrowheads="1"/>
            </p:cNvPicPr>
            <p:nvPr/>
          </p:nvPicPr>
          <p:blipFill>
            <a:blip r:embed="rId8" cstate="screen"/>
            <a:srcRect/>
            <a:stretch>
              <a:fillRect/>
            </a:stretch>
          </p:blipFill>
          <p:spPr bwMode="auto">
            <a:xfrm>
              <a:off x="6802375" y="1405046"/>
              <a:ext cx="516052" cy="516052"/>
            </a:xfrm>
            <a:prstGeom prst="rect">
              <a:avLst/>
            </a:prstGeom>
            <a:noFill/>
            <a:extLst>
              <a:ext uri="{909E8E84-426E-40DD-AFC4-6F175D3DCCD1}">
                <a14:hiddenFill xmlns:a14="http://schemas.microsoft.com/office/drawing/2010/main">
                  <a:solidFill>
                    <a:srgbClr val="FFFFFF"/>
                  </a:solidFill>
                </a14:hiddenFill>
              </a:ext>
            </a:extLst>
          </p:spPr>
        </p:pic>
      </p:grpSp>
      <p:sp>
        <p:nvSpPr>
          <p:cNvPr id="27" name="TextBox 26"/>
          <p:cNvSpPr txBox="1"/>
          <p:nvPr/>
        </p:nvSpPr>
        <p:spPr>
          <a:xfrm>
            <a:off x="1215444" y="2564904"/>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8" name="TextBox 27"/>
          <p:cNvSpPr txBox="1"/>
          <p:nvPr/>
        </p:nvSpPr>
        <p:spPr>
          <a:xfrm>
            <a:off x="4690791" y="2564904"/>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9" name="TextBox 28"/>
          <p:cNvSpPr txBox="1"/>
          <p:nvPr/>
        </p:nvSpPr>
        <p:spPr>
          <a:xfrm>
            <a:off x="8207960" y="2591872"/>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0" name="TextBox 29"/>
          <p:cNvSpPr txBox="1"/>
          <p:nvPr/>
        </p:nvSpPr>
        <p:spPr>
          <a:xfrm>
            <a:off x="1215444" y="4746709"/>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1" name="TextBox 30"/>
          <p:cNvSpPr txBox="1"/>
          <p:nvPr/>
        </p:nvSpPr>
        <p:spPr>
          <a:xfrm>
            <a:off x="4690791" y="4746709"/>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32" name="TextBox 31"/>
          <p:cNvSpPr txBox="1"/>
          <p:nvPr/>
        </p:nvSpPr>
        <p:spPr>
          <a:xfrm>
            <a:off x="8207960" y="4773677"/>
            <a:ext cx="3152590" cy="738664"/>
          </a:xfrm>
          <a:prstGeom prst="rect">
            <a:avLst/>
          </a:prstGeom>
          <a:noFill/>
        </p:spPr>
        <p:txBody>
          <a:bodyPr wrap="none" lIns="121908" tIns="60954" rIns="121908" bIns="60954" rtlCol="0">
            <a:spAutoFit/>
          </a:bodyPr>
          <a:lstStyle/>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a:p>
            <a:pPr>
              <a:lnSpc>
                <a:spcPct val="150000"/>
              </a:lnSpc>
            </a:pPr>
            <a:r>
              <a:rPr lang="zh-CN" altLang="en-US" sz="1300" dirty="0">
                <a:solidFill>
                  <a:schemeClr val="tx1">
                    <a:lumMod val="50000"/>
                    <a:lumOff val="50000"/>
                  </a:schemeClr>
                </a:solidFill>
              </a:rPr>
              <a:t>单击此处添加文本，单击此处添加文本</a:t>
            </a:r>
            <a:endParaRPr lang="en-US" altLang="zh-CN" sz="1300" dirty="0">
              <a:solidFill>
                <a:schemeClr val="tx1">
                  <a:lumMod val="50000"/>
                  <a:lumOff val="50000"/>
                </a:schemeClr>
              </a:solidFill>
            </a:endParaRPr>
          </a:p>
        </p:txBody>
      </p:sp>
      <p:sp>
        <p:nvSpPr>
          <p:cNvPr id="2" name="标题 1"/>
          <p:cNvSpPr>
            <a:spLocks noGrp="1"/>
          </p:cNvSpPr>
          <p:nvPr>
            <p:ph type="title"/>
          </p:nvPr>
        </p:nvSpPr>
        <p:spPr/>
        <p:txBody>
          <a:bodyPr/>
          <a:lstStyle/>
          <a:p>
            <a:r>
              <a:rPr lang="zh-CN" altLang="en-US" dirty="0"/>
              <a:t>单击此处添加标题</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22" presetClass="entr" presetSubtype="1" fill="hold" grpId="0" nodeType="withEffect">
                                  <p:stCondLst>
                                    <p:cond delay="500"/>
                                  </p:stCondLst>
                                  <p:childTnLst>
                                    <p:set>
                                      <p:cBhvr>
                                        <p:cTn id="9" dur="1" fill="hold">
                                          <p:stCondLst>
                                            <p:cond delay="0"/>
                                          </p:stCondLst>
                                        </p:cTn>
                                        <p:tgtEl>
                                          <p:spTgt spid="27"/>
                                        </p:tgtEl>
                                        <p:attrNameLst>
                                          <p:attrName>style.visibility</p:attrName>
                                        </p:attrNameLst>
                                      </p:cBhvr>
                                      <p:to>
                                        <p:strVal val="visible"/>
                                      </p:to>
                                    </p:set>
                                    <p:animEffect transition="in" filter="wipe(up)">
                                      <p:cBhvr>
                                        <p:cTn id="10" dur="500"/>
                                        <p:tgtEl>
                                          <p:spTgt spid="27"/>
                                        </p:tgtEl>
                                      </p:cBhvr>
                                    </p:animEffect>
                                  </p:childTnLst>
                                </p:cTn>
                              </p:par>
                              <p:par>
                                <p:cTn id="11" presetID="10" presetClass="entr" presetSubtype="0" fill="hold" nodeType="withEffect">
                                  <p:stCondLst>
                                    <p:cond delay="200"/>
                                  </p:stCondLst>
                                  <p:childTnLst>
                                    <p:set>
                                      <p:cBhvr>
                                        <p:cTn id="12" dur="1" fill="hold">
                                          <p:stCondLst>
                                            <p:cond delay="0"/>
                                          </p:stCondLst>
                                        </p:cTn>
                                        <p:tgtEl>
                                          <p:spTgt spid="11"/>
                                        </p:tgtEl>
                                        <p:attrNameLst>
                                          <p:attrName>style.visibility</p:attrName>
                                        </p:attrNameLst>
                                      </p:cBhvr>
                                      <p:to>
                                        <p:strVal val="visible"/>
                                      </p:to>
                                    </p:set>
                                    <p:animEffect transition="in" filter="fade">
                                      <p:cBhvr>
                                        <p:cTn id="13" dur="500"/>
                                        <p:tgtEl>
                                          <p:spTgt spid="11"/>
                                        </p:tgtEl>
                                      </p:cBhvr>
                                    </p:animEffect>
                                  </p:childTnLst>
                                </p:cTn>
                              </p:par>
                              <p:par>
                                <p:cTn id="14" presetID="22" presetClass="entr" presetSubtype="1" fill="hold" grpId="0" nodeType="withEffect">
                                  <p:stCondLst>
                                    <p:cond delay="700"/>
                                  </p:stCondLst>
                                  <p:childTnLst>
                                    <p:set>
                                      <p:cBhvr>
                                        <p:cTn id="15" dur="1" fill="hold">
                                          <p:stCondLst>
                                            <p:cond delay="0"/>
                                          </p:stCondLst>
                                        </p:cTn>
                                        <p:tgtEl>
                                          <p:spTgt spid="28"/>
                                        </p:tgtEl>
                                        <p:attrNameLst>
                                          <p:attrName>style.visibility</p:attrName>
                                        </p:attrNameLst>
                                      </p:cBhvr>
                                      <p:to>
                                        <p:strVal val="visible"/>
                                      </p:to>
                                    </p:set>
                                    <p:animEffect transition="in" filter="wipe(up)">
                                      <p:cBhvr>
                                        <p:cTn id="16" dur="500"/>
                                        <p:tgtEl>
                                          <p:spTgt spid="28"/>
                                        </p:tgtEl>
                                      </p:cBhvr>
                                    </p:animEffect>
                                  </p:childTnLst>
                                </p:cTn>
                              </p:par>
                              <p:par>
                                <p:cTn id="17" presetID="10" presetClass="entr" presetSubtype="0" fill="hold" nodeType="withEffect">
                                  <p:stCondLst>
                                    <p:cond delay="400"/>
                                  </p:stCondLst>
                                  <p:childTnLst>
                                    <p:set>
                                      <p:cBhvr>
                                        <p:cTn id="18" dur="1" fill="hold">
                                          <p:stCondLst>
                                            <p:cond delay="0"/>
                                          </p:stCondLst>
                                        </p:cTn>
                                        <p:tgtEl>
                                          <p:spTgt spid="23"/>
                                        </p:tgtEl>
                                        <p:attrNameLst>
                                          <p:attrName>style.visibility</p:attrName>
                                        </p:attrNameLst>
                                      </p:cBhvr>
                                      <p:to>
                                        <p:strVal val="visible"/>
                                      </p:to>
                                    </p:set>
                                    <p:animEffect transition="in" filter="fade">
                                      <p:cBhvr>
                                        <p:cTn id="19" dur="500"/>
                                        <p:tgtEl>
                                          <p:spTgt spid="23"/>
                                        </p:tgtEl>
                                      </p:cBhvr>
                                    </p:animEffect>
                                  </p:childTnLst>
                                </p:cTn>
                              </p:par>
                              <p:par>
                                <p:cTn id="20" presetID="22" presetClass="entr" presetSubtype="1" fill="hold" grpId="0" nodeType="withEffect">
                                  <p:stCondLst>
                                    <p:cond delay="900"/>
                                  </p:stCondLst>
                                  <p:childTnLst>
                                    <p:set>
                                      <p:cBhvr>
                                        <p:cTn id="21" dur="1" fill="hold">
                                          <p:stCondLst>
                                            <p:cond delay="0"/>
                                          </p:stCondLst>
                                        </p:cTn>
                                        <p:tgtEl>
                                          <p:spTgt spid="29"/>
                                        </p:tgtEl>
                                        <p:attrNameLst>
                                          <p:attrName>style.visibility</p:attrName>
                                        </p:attrNameLst>
                                      </p:cBhvr>
                                      <p:to>
                                        <p:strVal val="visible"/>
                                      </p:to>
                                    </p:set>
                                    <p:animEffect transition="in" filter="wipe(up)">
                                      <p:cBhvr>
                                        <p:cTn id="22" dur="500"/>
                                        <p:tgtEl>
                                          <p:spTgt spid="29"/>
                                        </p:tgtEl>
                                      </p:cBhvr>
                                    </p:animEffect>
                                  </p:childTnLst>
                                </p:cTn>
                              </p:par>
                              <p:par>
                                <p:cTn id="23" presetID="10" presetClass="entr" presetSubtype="0" fill="hold" nodeType="withEffect">
                                  <p:stCondLst>
                                    <p:cond delay="600"/>
                                  </p:stCondLst>
                                  <p:childTnLst>
                                    <p:set>
                                      <p:cBhvr>
                                        <p:cTn id="24" dur="1" fill="hold">
                                          <p:stCondLst>
                                            <p:cond delay="0"/>
                                          </p:stCondLst>
                                        </p:cTn>
                                        <p:tgtEl>
                                          <p:spTgt spid="3"/>
                                        </p:tgtEl>
                                        <p:attrNameLst>
                                          <p:attrName>style.visibility</p:attrName>
                                        </p:attrNameLst>
                                      </p:cBhvr>
                                      <p:to>
                                        <p:strVal val="visible"/>
                                      </p:to>
                                    </p:set>
                                    <p:animEffect transition="in" filter="fade">
                                      <p:cBhvr>
                                        <p:cTn id="25" dur="500"/>
                                        <p:tgtEl>
                                          <p:spTgt spid="3"/>
                                        </p:tgtEl>
                                      </p:cBhvr>
                                    </p:animEffect>
                                  </p:childTnLst>
                                </p:cTn>
                              </p:par>
                              <p:par>
                                <p:cTn id="26" presetID="22" presetClass="entr" presetSubtype="1" fill="hold" grpId="0" nodeType="withEffect">
                                  <p:stCondLst>
                                    <p:cond delay="1100"/>
                                  </p:stCondLst>
                                  <p:childTnLst>
                                    <p:set>
                                      <p:cBhvr>
                                        <p:cTn id="27" dur="1" fill="hold">
                                          <p:stCondLst>
                                            <p:cond delay="0"/>
                                          </p:stCondLst>
                                        </p:cTn>
                                        <p:tgtEl>
                                          <p:spTgt spid="30"/>
                                        </p:tgtEl>
                                        <p:attrNameLst>
                                          <p:attrName>style.visibility</p:attrName>
                                        </p:attrNameLst>
                                      </p:cBhvr>
                                      <p:to>
                                        <p:strVal val="visible"/>
                                      </p:to>
                                    </p:set>
                                    <p:animEffect transition="in" filter="wipe(up)">
                                      <p:cBhvr>
                                        <p:cTn id="28" dur="500"/>
                                        <p:tgtEl>
                                          <p:spTgt spid="30"/>
                                        </p:tgtEl>
                                      </p:cBhvr>
                                    </p:animEffect>
                                  </p:childTnLst>
                                </p:cTn>
                              </p:par>
                              <p:par>
                                <p:cTn id="29" presetID="10" presetClass="entr" presetSubtype="0" fill="hold" nodeType="withEffect">
                                  <p:stCondLst>
                                    <p:cond delay="80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par>
                                <p:cTn id="32" presetID="22" presetClass="entr" presetSubtype="1" fill="hold" grpId="0" nodeType="withEffect">
                                  <p:stCondLst>
                                    <p:cond delay="1300"/>
                                  </p:stCondLst>
                                  <p:childTnLst>
                                    <p:set>
                                      <p:cBhvr>
                                        <p:cTn id="33" dur="1" fill="hold">
                                          <p:stCondLst>
                                            <p:cond delay="0"/>
                                          </p:stCondLst>
                                        </p:cTn>
                                        <p:tgtEl>
                                          <p:spTgt spid="31"/>
                                        </p:tgtEl>
                                        <p:attrNameLst>
                                          <p:attrName>style.visibility</p:attrName>
                                        </p:attrNameLst>
                                      </p:cBhvr>
                                      <p:to>
                                        <p:strVal val="visible"/>
                                      </p:to>
                                    </p:set>
                                    <p:animEffect transition="in" filter="wipe(up)">
                                      <p:cBhvr>
                                        <p:cTn id="34" dur="500"/>
                                        <p:tgtEl>
                                          <p:spTgt spid="31"/>
                                        </p:tgtEl>
                                      </p:cBhvr>
                                    </p:animEffect>
                                  </p:childTnLst>
                                </p:cTn>
                              </p:par>
                              <p:par>
                                <p:cTn id="35" presetID="10" presetClass="entr" presetSubtype="0" fill="hold" nodeType="withEffect">
                                  <p:stCondLst>
                                    <p:cond delay="100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500"/>
                                        <p:tgtEl>
                                          <p:spTgt spid="19"/>
                                        </p:tgtEl>
                                      </p:cBhvr>
                                    </p:animEffect>
                                  </p:childTnLst>
                                </p:cTn>
                              </p:par>
                              <p:par>
                                <p:cTn id="38" presetID="22" presetClass="entr" presetSubtype="1" fill="hold" grpId="0" nodeType="withEffect">
                                  <p:stCondLst>
                                    <p:cond delay="1500"/>
                                  </p:stCondLst>
                                  <p:childTnLst>
                                    <p:set>
                                      <p:cBhvr>
                                        <p:cTn id="39" dur="1" fill="hold">
                                          <p:stCondLst>
                                            <p:cond delay="0"/>
                                          </p:stCondLst>
                                        </p:cTn>
                                        <p:tgtEl>
                                          <p:spTgt spid="32"/>
                                        </p:tgtEl>
                                        <p:attrNameLst>
                                          <p:attrName>style.visibility</p:attrName>
                                        </p:attrNameLst>
                                      </p:cBhvr>
                                      <p:to>
                                        <p:strVal val="visible"/>
                                      </p:to>
                                    </p:set>
                                    <p:animEffect transition="in" filter="wipe(up)">
                                      <p:cBhvr>
                                        <p:cTn id="40"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p:bldP spid="28" grpId="0"/>
      <p:bldP spid="29" grpId="0"/>
      <p:bldP spid="30" grpId="0"/>
      <p:bldP spid="31" grpId="0"/>
      <p:bldP spid="3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bwMode="auto">
          <a:xfrm rot="-5400000">
            <a:off x="2126913" y="2437655"/>
            <a:ext cx="946150" cy="725393"/>
            <a:chOff x="3619848" y="1630017"/>
            <a:chExt cx="700361" cy="636105"/>
          </a:xfrm>
        </p:grpSpPr>
        <p:cxnSp>
          <p:nvCxnSpPr>
            <p:cNvPr id="4" name="直接连接符 3"/>
            <p:cNvCxnSpPr/>
            <p:nvPr/>
          </p:nvCxnSpPr>
          <p:spPr>
            <a:xfrm>
              <a:off x="3619847" y="1630016"/>
              <a:ext cx="688610"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320209" y="1630017"/>
              <a:ext cx="0" cy="63610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6" name="组合 5"/>
          <p:cNvGrpSpPr/>
          <p:nvPr/>
        </p:nvGrpSpPr>
        <p:grpSpPr bwMode="auto">
          <a:xfrm>
            <a:off x="4937278" y="2370140"/>
            <a:ext cx="785711" cy="860425"/>
            <a:chOff x="3631096" y="1630017"/>
            <a:chExt cx="689113" cy="636105"/>
          </a:xfrm>
        </p:grpSpPr>
        <p:cxnSp>
          <p:nvCxnSpPr>
            <p:cNvPr id="7" name="直接连接符 6"/>
            <p:cNvCxnSpPr/>
            <p:nvPr/>
          </p:nvCxnSpPr>
          <p:spPr>
            <a:xfrm>
              <a:off x="3631096" y="1630017"/>
              <a:ext cx="68911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4320209" y="1630017"/>
              <a:ext cx="0" cy="63610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cxnSp>
        <p:nvCxnSpPr>
          <p:cNvPr id="9" name="直接连接符 8"/>
          <p:cNvCxnSpPr>
            <a:stCxn id="28" idx="2"/>
          </p:cNvCxnSpPr>
          <p:nvPr/>
        </p:nvCxnSpPr>
        <p:spPr>
          <a:xfrm flipH="1">
            <a:off x="2167450" y="4341813"/>
            <a:ext cx="0" cy="54610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a:stCxn id="31" idx="2"/>
            <a:endCxn id="40" idx="0"/>
          </p:cNvCxnSpPr>
          <p:nvPr/>
        </p:nvCxnSpPr>
        <p:spPr>
          <a:xfrm>
            <a:off x="5722988" y="4268790"/>
            <a:ext cx="7936" cy="619125"/>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bwMode="auto">
          <a:xfrm>
            <a:off x="3149985" y="3835402"/>
            <a:ext cx="204761" cy="1069975"/>
            <a:chOff x="2071791" y="2812635"/>
            <a:chExt cx="180352" cy="791954"/>
          </a:xfrm>
        </p:grpSpPr>
        <p:cxnSp>
          <p:nvCxnSpPr>
            <p:cNvPr id="12" name="直接连接符 11"/>
            <p:cNvCxnSpPr/>
            <p:nvPr/>
          </p:nvCxnSpPr>
          <p:spPr>
            <a:xfrm>
              <a:off x="2071791" y="2812635"/>
              <a:ext cx="1803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a:off x="2252143" y="2816160"/>
              <a:ext cx="0" cy="78842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bwMode="auto">
          <a:xfrm>
            <a:off x="4535692" y="3800475"/>
            <a:ext cx="204760" cy="1073150"/>
            <a:chOff x="3287264" y="2786684"/>
            <a:chExt cx="180352" cy="794715"/>
          </a:xfrm>
        </p:grpSpPr>
        <p:cxnSp>
          <p:nvCxnSpPr>
            <p:cNvPr id="15" name="直接连接符 14"/>
            <p:cNvCxnSpPr/>
            <p:nvPr/>
          </p:nvCxnSpPr>
          <p:spPr>
            <a:xfrm>
              <a:off x="3287264" y="2792562"/>
              <a:ext cx="0" cy="788837"/>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287264" y="2786684"/>
              <a:ext cx="180352"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17" name="组合 16"/>
          <p:cNvGrpSpPr/>
          <p:nvPr/>
        </p:nvGrpSpPr>
        <p:grpSpPr bwMode="auto">
          <a:xfrm>
            <a:off x="2962685" y="1716088"/>
            <a:ext cx="1965069" cy="1039812"/>
            <a:chOff x="2365966" y="1238353"/>
            <a:chExt cx="1964869" cy="1039316"/>
          </a:xfrm>
        </p:grpSpPr>
        <p:sp>
          <p:nvSpPr>
            <p:cNvPr id="18" name="圆角矩形 17"/>
            <p:cNvSpPr/>
            <p:nvPr/>
          </p:nvSpPr>
          <p:spPr>
            <a:xfrm>
              <a:off x="2365966" y="1238353"/>
              <a:ext cx="1964869" cy="1039316"/>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13347" name="组合 18"/>
            <p:cNvGrpSpPr/>
            <p:nvPr/>
          </p:nvGrpSpPr>
          <p:grpSpPr bwMode="auto">
            <a:xfrm>
              <a:off x="2833900" y="1399236"/>
              <a:ext cx="944562" cy="717550"/>
              <a:chOff x="2692810" y="1446126"/>
              <a:chExt cx="944562" cy="717550"/>
            </a:xfrm>
          </p:grpSpPr>
          <p:sp>
            <p:nvSpPr>
              <p:cNvPr id="13348" name="Freeform 116"/>
              <p:cNvSpPr/>
              <p:nvPr/>
            </p:nvSpPr>
            <p:spPr bwMode="auto">
              <a:xfrm>
                <a:off x="2692810" y="1563601"/>
                <a:ext cx="282575"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1"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7"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1" y="85"/>
                      <a:pt x="31" y="82"/>
                    </a:cubicBezTo>
                    <a:cubicBezTo>
                      <a:pt x="31" y="38"/>
                      <a:pt x="31" y="38"/>
                      <a:pt x="31" y="38"/>
                    </a:cubicBezTo>
                    <a:cubicBezTo>
                      <a:pt x="31" y="38"/>
                      <a:pt x="31" y="38"/>
                      <a:pt x="31" y="38"/>
                    </a:cubicBezTo>
                    <a:cubicBezTo>
                      <a:pt x="31" y="14"/>
                      <a:pt x="31" y="14"/>
                      <a:pt x="31"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1"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49" name="Oval 117"/>
              <p:cNvSpPr>
                <a:spLocks noChangeArrowheads="1"/>
              </p:cNvSpPr>
              <p:nvPr/>
            </p:nvSpPr>
            <p:spPr bwMode="auto">
              <a:xfrm>
                <a:off x="2781710" y="1446126"/>
                <a:ext cx="111125"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a typeface="+mn-ea"/>
                  <a:cs typeface="+mn-ea"/>
                </a:endParaRPr>
              </a:p>
            </p:txBody>
          </p:sp>
          <p:sp>
            <p:nvSpPr>
              <p:cNvPr id="13350" name="Freeform 128"/>
              <p:cNvSpPr/>
              <p:nvPr/>
            </p:nvSpPr>
            <p:spPr bwMode="auto">
              <a:xfrm>
                <a:off x="3023010" y="1563601"/>
                <a:ext cx="284163"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1" y="1"/>
                    </a:moveTo>
                    <a:cubicBezTo>
                      <a:pt x="10" y="0"/>
                      <a:pt x="10" y="0"/>
                      <a:pt x="10" y="0"/>
                    </a:cubicBezTo>
                    <a:cubicBezTo>
                      <a:pt x="2" y="1"/>
                      <a:pt x="0" y="7"/>
                      <a:pt x="0" y="9"/>
                    </a:cubicBezTo>
                    <a:cubicBezTo>
                      <a:pt x="0" y="9"/>
                      <a:pt x="0" y="9"/>
                      <a:pt x="0" y="9"/>
                    </a:cubicBezTo>
                    <a:cubicBezTo>
                      <a:pt x="0" y="11"/>
                      <a:pt x="0" y="11"/>
                      <a:pt x="0" y="11"/>
                    </a:cubicBezTo>
                    <a:cubicBezTo>
                      <a:pt x="0" y="39"/>
                      <a:pt x="0" y="39"/>
                      <a:pt x="0" y="39"/>
                    </a:cubicBezTo>
                    <a:cubicBezTo>
                      <a:pt x="0" y="41"/>
                      <a:pt x="1" y="43"/>
                      <a:pt x="3" y="43"/>
                    </a:cubicBezTo>
                    <a:cubicBezTo>
                      <a:pt x="5" y="43"/>
                      <a:pt x="6" y="41"/>
                      <a:pt x="6" y="39"/>
                    </a:cubicBezTo>
                    <a:cubicBezTo>
                      <a:pt x="6" y="14"/>
                      <a:pt x="6" y="14"/>
                      <a:pt x="6" y="14"/>
                    </a:cubicBezTo>
                    <a:cubicBezTo>
                      <a:pt x="9" y="14"/>
                      <a:pt x="9" y="14"/>
                      <a:pt x="9" y="14"/>
                    </a:cubicBezTo>
                    <a:cubicBezTo>
                      <a:pt x="9" y="38"/>
                      <a:pt x="9" y="38"/>
                      <a:pt x="9" y="38"/>
                    </a:cubicBezTo>
                    <a:cubicBezTo>
                      <a:pt x="9" y="39"/>
                      <a:pt x="9" y="39"/>
                      <a:pt x="9" y="39"/>
                    </a:cubicBezTo>
                    <a:cubicBezTo>
                      <a:pt x="9" y="82"/>
                      <a:pt x="9" y="82"/>
                      <a:pt x="9" y="82"/>
                    </a:cubicBezTo>
                    <a:cubicBezTo>
                      <a:pt x="9" y="85"/>
                      <a:pt x="12" y="87"/>
                      <a:pt x="14" y="87"/>
                    </a:cubicBezTo>
                    <a:cubicBezTo>
                      <a:pt x="17" y="87"/>
                      <a:pt x="19" y="85"/>
                      <a:pt x="19" y="82"/>
                    </a:cubicBezTo>
                    <a:cubicBezTo>
                      <a:pt x="19" y="44"/>
                      <a:pt x="19" y="44"/>
                      <a:pt x="19" y="44"/>
                    </a:cubicBezTo>
                    <a:cubicBezTo>
                      <a:pt x="21" y="44"/>
                      <a:pt x="21" y="44"/>
                      <a:pt x="21" y="44"/>
                    </a:cubicBezTo>
                    <a:cubicBezTo>
                      <a:pt x="21" y="82"/>
                      <a:pt x="21" y="82"/>
                      <a:pt x="21" y="82"/>
                    </a:cubicBezTo>
                    <a:cubicBezTo>
                      <a:pt x="21" y="85"/>
                      <a:pt x="23" y="87"/>
                      <a:pt x="26" y="87"/>
                    </a:cubicBezTo>
                    <a:cubicBezTo>
                      <a:pt x="29" y="87"/>
                      <a:pt x="31" y="85"/>
                      <a:pt x="31" y="82"/>
                    </a:cubicBezTo>
                    <a:cubicBezTo>
                      <a:pt x="31" y="38"/>
                      <a:pt x="31" y="38"/>
                      <a:pt x="31" y="38"/>
                    </a:cubicBezTo>
                    <a:cubicBezTo>
                      <a:pt x="31" y="38"/>
                      <a:pt x="31" y="38"/>
                      <a:pt x="31" y="38"/>
                    </a:cubicBezTo>
                    <a:cubicBezTo>
                      <a:pt x="31" y="14"/>
                      <a:pt x="31" y="14"/>
                      <a:pt x="31" y="14"/>
                    </a:cubicBezTo>
                    <a:cubicBezTo>
                      <a:pt x="33" y="14"/>
                      <a:pt x="33" y="14"/>
                      <a:pt x="33" y="14"/>
                    </a:cubicBezTo>
                    <a:cubicBezTo>
                      <a:pt x="33" y="39"/>
                      <a:pt x="33" y="39"/>
                      <a:pt x="33" y="39"/>
                    </a:cubicBezTo>
                    <a:cubicBezTo>
                      <a:pt x="33" y="41"/>
                      <a:pt x="35" y="43"/>
                      <a:pt x="37" y="43"/>
                    </a:cubicBezTo>
                    <a:cubicBezTo>
                      <a:pt x="39" y="43"/>
                      <a:pt x="41" y="41"/>
                      <a:pt x="41" y="39"/>
                    </a:cubicBezTo>
                    <a:cubicBezTo>
                      <a:pt x="41" y="11"/>
                      <a:pt x="41" y="11"/>
                      <a:pt x="41" y="11"/>
                    </a:cubicBezTo>
                    <a:cubicBezTo>
                      <a:pt x="41" y="9"/>
                      <a:pt x="41" y="9"/>
                      <a:pt x="41" y="9"/>
                    </a:cubicBezTo>
                    <a:cubicBezTo>
                      <a:pt x="41" y="9"/>
                      <a:pt x="41" y="9"/>
                      <a:pt x="41" y="9"/>
                    </a:cubicBezTo>
                    <a:cubicBezTo>
                      <a:pt x="41" y="6"/>
                      <a:pt x="37" y="1"/>
                      <a:pt x="31"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51" name="Oval 129"/>
              <p:cNvSpPr>
                <a:spLocks noChangeArrowheads="1"/>
              </p:cNvSpPr>
              <p:nvPr/>
            </p:nvSpPr>
            <p:spPr bwMode="auto">
              <a:xfrm>
                <a:off x="3107147" y="1446126"/>
                <a:ext cx="109538"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a typeface="+mn-ea"/>
                  <a:cs typeface="+mn-ea"/>
                </a:endParaRPr>
              </a:p>
            </p:txBody>
          </p:sp>
          <p:sp>
            <p:nvSpPr>
              <p:cNvPr id="13352" name="Freeform 130"/>
              <p:cNvSpPr/>
              <p:nvPr/>
            </p:nvSpPr>
            <p:spPr bwMode="auto">
              <a:xfrm>
                <a:off x="3354797" y="1563601"/>
                <a:ext cx="282575" cy="600075"/>
              </a:xfrm>
              <a:custGeom>
                <a:avLst/>
                <a:gdLst>
                  <a:gd name="T0" fmla="*/ 2147483647 w 41"/>
                  <a:gd name="T1" fmla="*/ 2147483647 h 87"/>
                  <a:gd name="T2" fmla="*/ 2147483647 w 41"/>
                  <a:gd name="T3" fmla="*/ 0 h 87"/>
                  <a:gd name="T4" fmla="*/ 0 w 41"/>
                  <a:gd name="T5" fmla="*/ 2147483647 h 87"/>
                  <a:gd name="T6" fmla="*/ 0 w 41"/>
                  <a:gd name="T7" fmla="*/ 2147483647 h 87"/>
                  <a:gd name="T8" fmla="*/ 0 w 41"/>
                  <a:gd name="T9" fmla="*/ 2147483647 h 87"/>
                  <a:gd name="T10" fmla="*/ 0 w 41"/>
                  <a:gd name="T11" fmla="*/ 2147483647 h 87"/>
                  <a:gd name="T12" fmla="*/ 2147483647 w 41"/>
                  <a:gd name="T13" fmla="*/ 2147483647 h 87"/>
                  <a:gd name="T14" fmla="*/ 2147483647 w 41"/>
                  <a:gd name="T15" fmla="*/ 2147483647 h 87"/>
                  <a:gd name="T16" fmla="*/ 2147483647 w 41"/>
                  <a:gd name="T17" fmla="*/ 2147483647 h 87"/>
                  <a:gd name="T18" fmla="*/ 2147483647 w 41"/>
                  <a:gd name="T19" fmla="*/ 2147483647 h 87"/>
                  <a:gd name="T20" fmla="*/ 2147483647 w 41"/>
                  <a:gd name="T21" fmla="*/ 2147483647 h 87"/>
                  <a:gd name="T22" fmla="*/ 2147483647 w 41"/>
                  <a:gd name="T23" fmla="*/ 2147483647 h 87"/>
                  <a:gd name="T24" fmla="*/ 2147483647 w 41"/>
                  <a:gd name="T25" fmla="*/ 2147483647 h 87"/>
                  <a:gd name="T26" fmla="*/ 2147483647 w 41"/>
                  <a:gd name="T27" fmla="*/ 2147483647 h 87"/>
                  <a:gd name="T28" fmla="*/ 2147483647 w 41"/>
                  <a:gd name="T29" fmla="*/ 2147483647 h 87"/>
                  <a:gd name="T30" fmla="*/ 2147483647 w 41"/>
                  <a:gd name="T31" fmla="*/ 2147483647 h 87"/>
                  <a:gd name="T32" fmla="*/ 2147483647 w 41"/>
                  <a:gd name="T33" fmla="*/ 2147483647 h 87"/>
                  <a:gd name="T34" fmla="*/ 2147483647 w 41"/>
                  <a:gd name="T35" fmla="*/ 2147483647 h 87"/>
                  <a:gd name="T36" fmla="*/ 2147483647 w 41"/>
                  <a:gd name="T37" fmla="*/ 2147483647 h 87"/>
                  <a:gd name="T38" fmla="*/ 2147483647 w 41"/>
                  <a:gd name="T39" fmla="*/ 2147483647 h 87"/>
                  <a:gd name="T40" fmla="*/ 2147483647 w 41"/>
                  <a:gd name="T41" fmla="*/ 2147483647 h 87"/>
                  <a:gd name="T42" fmla="*/ 2147483647 w 41"/>
                  <a:gd name="T43" fmla="*/ 2147483647 h 87"/>
                  <a:gd name="T44" fmla="*/ 2147483647 w 41"/>
                  <a:gd name="T45" fmla="*/ 2147483647 h 87"/>
                  <a:gd name="T46" fmla="*/ 2147483647 w 41"/>
                  <a:gd name="T47" fmla="*/ 2147483647 h 87"/>
                  <a:gd name="T48" fmla="*/ 2147483647 w 41"/>
                  <a:gd name="T49" fmla="*/ 2147483647 h 87"/>
                  <a:gd name="T50" fmla="*/ 2147483647 w 41"/>
                  <a:gd name="T51" fmla="*/ 2147483647 h 87"/>
                  <a:gd name="T52" fmla="*/ 2147483647 w 41"/>
                  <a:gd name="T53" fmla="*/ 2147483647 h 87"/>
                  <a:gd name="T54" fmla="*/ 2147483647 w 41"/>
                  <a:gd name="T55" fmla="*/ 2147483647 h 87"/>
                  <a:gd name="T56" fmla="*/ 2147483647 w 41"/>
                  <a:gd name="T57" fmla="*/ 2147483647 h 87"/>
                  <a:gd name="T58" fmla="*/ 2147483647 w 41"/>
                  <a:gd name="T59" fmla="*/ 2147483647 h 87"/>
                  <a:gd name="T60" fmla="*/ 2147483647 w 41"/>
                  <a:gd name="T61" fmla="*/ 2147483647 h 8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41" h="87">
                    <a:moveTo>
                      <a:pt x="32" y="1"/>
                    </a:moveTo>
                    <a:cubicBezTo>
                      <a:pt x="11" y="0"/>
                      <a:pt x="11" y="0"/>
                      <a:pt x="11" y="0"/>
                    </a:cubicBezTo>
                    <a:cubicBezTo>
                      <a:pt x="3" y="1"/>
                      <a:pt x="0" y="7"/>
                      <a:pt x="0" y="9"/>
                    </a:cubicBezTo>
                    <a:cubicBezTo>
                      <a:pt x="0" y="9"/>
                      <a:pt x="0" y="9"/>
                      <a:pt x="0" y="9"/>
                    </a:cubicBezTo>
                    <a:cubicBezTo>
                      <a:pt x="0" y="11"/>
                      <a:pt x="0" y="11"/>
                      <a:pt x="0" y="11"/>
                    </a:cubicBezTo>
                    <a:cubicBezTo>
                      <a:pt x="0" y="39"/>
                      <a:pt x="0" y="39"/>
                      <a:pt x="0" y="39"/>
                    </a:cubicBezTo>
                    <a:cubicBezTo>
                      <a:pt x="0" y="41"/>
                      <a:pt x="2" y="43"/>
                      <a:pt x="4" y="43"/>
                    </a:cubicBezTo>
                    <a:cubicBezTo>
                      <a:pt x="6" y="43"/>
                      <a:pt x="7" y="41"/>
                      <a:pt x="7" y="39"/>
                    </a:cubicBezTo>
                    <a:cubicBezTo>
                      <a:pt x="7" y="14"/>
                      <a:pt x="7" y="14"/>
                      <a:pt x="7" y="14"/>
                    </a:cubicBezTo>
                    <a:cubicBezTo>
                      <a:pt x="10" y="14"/>
                      <a:pt x="10" y="14"/>
                      <a:pt x="10" y="14"/>
                    </a:cubicBezTo>
                    <a:cubicBezTo>
                      <a:pt x="10" y="38"/>
                      <a:pt x="10" y="38"/>
                      <a:pt x="10" y="38"/>
                    </a:cubicBezTo>
                    <a:cubicBezTo>
                      <a:pt x="10" y="39"/>
                      <a:pt x="10" y="39"/>
                      <a:pt x="10" y="39"/>
                    </a:cubicBezTo>
                    <a:cubicBezTo>
                      <a:pt x="10" y="82"/>
                      <a:pt x="10" y="82"/>
                      <a:pt x="10" y="82"/>
                    </a:cubicBezTo>
                    <a:cubicBezTo>
                      <a:pt x="10" y="85"/>
                      <a:pt x="12" y="87"/>
                      <a:pt x="15" y="87"/>
                    </a:cubicBezTo>
                    <a:cubicBezTo>
                      <a:pt x="18" y="87"/>
                      <a:pt x="20" y="85"/>
                      <a:pt x="20" y="82"/>
                    </a:cubicBezTo>
                    <a:cubicBezTo>
                      <a:pt x="20" y="44"/>
                      <a:pt x="20" y="44"/>
                      <a:pt x="20" y="44"/>
                    </a:cubicBezTo>
                    <a:cubicBezTo>
                      <a:pt x="22" y="44"/>
                      <a:pt x="22" y="44"/>
                      <a:pt x="22" y="44"/>
                    </a:cubicBezTo>
                    <a:cubicBezTo>
                      <a:pt x="22" y="82"/>
                      <a:pt x="22" y="82"/>
                      <a:pt x="22" y="82"/>
                    </a:cubicBezTo>
                    <a:cubicBezTo>
                      <a:pt x="22" y="85"/>
                      <a:pt x="24" y="87"/>
                      <a:pt x="27" y="87"/>
                    </a:cubicBezTo>
                    <a:cubicBezTo>
                      <a:pt x="29" y="87"/>
                      <a:pt x="32" y="85"/>
                      <a:pt x="32" y="82"/>
                    </a:cubicBezTo>
                    <a:cubicBezTo>
                      <a:pt x="32" y="38"/>
                      <a:pt x="32" y="38"/>
                      <a:pt x="32" y="38"/>
                    </a:cubicBezTo>
                    <a:cubicBezTo>
                      <a:pt x="32" y="38"/>
                      <a:pt x="32" y="38"/>
                      <a:pt x="32" y="38"/>
                    </a:cubicBezTo>
                    <a:cubicBezTo>
                      <a:pt x="32" y="14"/>
                      <a:pt x="32" y="14"/>
                      <a:pt x="32" y="14"/>
                    </a:cubicBezTo>
                    <a:cubicBezTo>
                      <a:pt x="34" y="14"/>
                      <a:pt x="34" y="14"/>
                      <a:pt x="34" y="14"/>
                    </a:cubicBezTo>
                    <a:cubicBezTo>
                      <a:pt x="34" y="39"/>
                      <a:pt x="34" y="39"/>
                      <a:pt x="34" y="39"/>
                    </a:cubicBezTo>
                    <a:cubicBezTo>
                      <a:pt x="34" y="41"/>
                      <a:pt x="36" y="43"/>
                      <a:pt x="38" y="43"/>
                    </a:cubicBezTo>
                    <a:cubicBezTo>
                      <a:pt x="40" y="43"/>
                      <a:pt x="41" y="41"/>
                      <a:pt x="41" y="39"/>
                    </a:cubicBezTo>
                    <a:cubicBezTo>
                      <a:pt x="41" y="11"/>
                      <a:pt x="41" y="11"/>
                      <a:pt x="41" y="11"/>
                    </a:cubicBezTo>
                    <a:cubicBezTo>
                      <a:pt x="41" y="9"/>
                      <a:pt x="41" y="9"/>
                      <a:pt x="41" y="9"/>
                    </a:cubicBezTo>
                    <a:cubicBezTo>
                      <a:pt x="41" y="9"/>
                      <a:pt x="41" y="9"/>
                      <a:pt x="41" y="9"/>
                    </a:cubicBezTo>
                    <a:cubicBezTo>
                      <a:pt x="41" y="6"/>
                      <a:pt x="38" y="1"/>
                      <a:pt x="32" y="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cs typeface="+mn-ea"/>
                </a:endParaRPr>
              </a:p>
            </p:txBody>
          </p:sp>
          <p:sp>
            <p:nvSpPr>
              <p:cNvPr id="13353" name="Oval 131"/>
              <p:cNvSpPr>
                <a:spLocks noChangeArrowheads="1"/>
              </p:cNvSpPr>
              <p:nvPr/>
            </p:nvSpPr>
            <p:spPr bwMode="auto">
              <a:xfrm>
                <a:off x="3443697" y="1446126"/>
                <a:ext cx="111125" cy="111125"/>
              </a:xfrm>
              <a:prstGeom prst="ellipse">
                <a:avLst/>
              </a:pr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endParaRPr lang="zh-CN" altLang="en-US">
                  <a:solidFill>
                    <a:srgbClr val="000000"/>
                  </a:solidFill>
                  <a:ea typeface="+mn-ea"/>
                  <a:cs typeface="+mn-ea"/>
                </a:endParaRPr>
              </a:p>
            </p:txBody>
          </p:sp>
        </p:grpSp>
      </p:grpSp>
      <p:grpSp>
        <p:nvGrpSpPr>
          <p:cNvPr id="27" name="组合 26"/>
          <p:cNvGrpSpPr/>
          <p:nvPr/>
        </p:nvGrpSpPr>
        <p:grpSpPr bwMode="auto">
          <a:xfrm>
            <a:off x="1184916" y="3302002"/>
            <a:ext cx="1965069" cy="1039813"/>
            <a:chOff x="587547" y="2824206"/>
            <a:chExt cx="1964869" cy="1039316"/>
          </a:xfrm>
        </p:grpSpPr>
        <p:sp>
          <p:nvSpPr>
            <p:cNvPr id="28" name="圆角矩形 27"/>
            <p:cNvSpPr/>
            <p:nvPr/>
          </p:nvSpPr>
          <p:spPr>
            <a:xfrm>
              <a:off x="587547" y="2824206"/>
              <a:ext cx="1964869" cy="103931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5" name="图片 28"/>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514" y="2960679"/>
              <a:ext cx="831167" cy="831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0" name="组合 29"/>
          <p:cNvGrpSpPr/>
          <p:nvPr/>
        </p:nvGrpSpPr>
        <p:grpSpPr bwMode="auto">
          <a:xfrm>
            <a:off x="4740454" y="3230565"/>
            <a:ext cx="1965069" cy="1038225"/>
            <a:chOff x="4144383" y="2752530"/>
            <a:chExt cx="1964869" cy="1039316"/>
          </a:xfrm>
        </p:grpSpPr>
        <p:sp>
          <p:nvSpPr>
            <p:cNvPr id="31" name="圆角矩形 30"/>
            <p:cNvSpPr/>
            <p:nvPr/>
          </p:nvSpPr>
          <p:spPr>
            <a:xfrm>
              <a:off x="4144383" y="2752530"/>
              <a:ext cx="1964869" cy="1039316"/>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3" name="图片 3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810820" y="2836941"/>
              <a:ext cx="881732" cy="899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3" name="组合 32"/>
          <p:cNvGrpSpPr/>
          <p:nvPr/>
        </p:nvGrpSpPr>
        <p:grpSpPr bwMode="auto">
          <a:xfrm>
            <a:off x="2954749" y="4887915"/>
            <a:ext cx="801583" cy="949325"/>
            <a:chOff x="2357581" y="4410059"/>
            <a:chExt cx="801062" cy="949720"/>
          </a:xfrm>
        </p:grpSpPr>
        <p:sp>
          <p:nvSpPr>
            <p:cNvPr id="34" name="圆角矩形 33"/>
            <p:cNvSpPr/>
            <p:nvPr/>
          </p:nvSpPr>
          <p:spPr>
            <a:xfrm>
              <a:off x="2357581" y="4410059"/>
              <a:ext cx="801062" cy="949720"/>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41" name="图片 3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2485211" y="4681984"/>
              <a:ext cx="495463" cy="495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6" name="组合 35"/>
          <p:cNvGrpSpPr/>
          <p:nvPr/>
        </p:nvGrpSpPr>
        <p:grpSpPr bwMode="auto">
          <a:xfrm>
            <a:off x="4142044" y="4887915"/>
            <a:ext cx="801583" cy="949325"/>
            <a:chOff x="3545712" y="4410059"/>
            <a:chExt cx="801062" cy="949720"/>
          </a:xfrm>
        </p:grpSpPr>
        <p:sp>
          <p:nvSpPr>
            <p:cNvPr id="37" name="圆角矩形 36"/>
            <p:cNvSpPr/>
            <p:nvPr/>
          </p:nvSpPr>
          <p:spPr>
            <a:xfrm>
              <a:off x="3545712" y="4410059"/>
              <a:ext cx="801062" cy="94972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9" name="图片 37"/>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3569736" y="4560172"/>
              <a:ext cx="685041" cy="6757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39" name="组合 38"/>
          <p:cNvGrpSpPr/>
          <p:nvPr/>
        </p:nvGrpSpPr>
        <p:grpSpPr bwMode="auto">
          <a:xfrm>
            <a:off x="5330925" y="4887915"/>
            <a:ext cx="799996" cy="949325"/>
            <a:chOff x="4733844" y="4410059"/>
            <a:chExt cx="801062" cy="949720"/>
          </a:xfrm>
        </p:grpSpPr>
        <p:sp>
          <p:nvSpPr>
            <p:cNvPr id="40" name="圆角矩形 39"/>
            <p:cNvSpPr/>
            <p:nvPr/>
          </p:nvSpPr>
          <p:spPr>
            <a:xfrm>
              <a:off x="4733844" y="4410059"/>
              <a:ext cx="801062" cy="94972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7" name="图片 4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4885774" y="4586619"/>
              <a:ext cx="639801" cy="639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grpSp>
        <p:nvGrpSpPr>
          <p:cNvPr id="42" name="组合 41"/>
          <p:cNvGrpSpPr/>
          <p:nvPr/>
        </p:nvGrpSpPr>
        <p:grpSpPr bwMode="auto">
          <a:xfrm>
            <a:off x="1767452" y="4887915"/>
            <a:ext cx="799996" cy="949325"/>
            <a:chOff x="1169450" y="4410059"/>
            <a:chExt cx="801062" cy="949720"/>
          </a:xfrm>
        </p:grpSpPr>
        <p:sp>
          <p:nvSpPr>
            <p:cNvPr id="43" name="圆角矩形 42"/>
            <p:cNvSpPr/>
            <p:nvPr/>
          </p:nvSpPr>
          <p:spPr>
            <a:xfrm>
              <a:off x="1169450" y="4410059"/>
              <a:ext cx="801062" cy="949720"/>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pic>
          <p:nvPicPr>
            <p:cNvPr id="13335" name="图片 43"/>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1193581" y="4543417"/>
              <a:ext cx="692490" cy="683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45" name="TextBox 35"/>
          <p:cNvSpPr txBox="1">
            <a:spLocks noChangeArrowheads="1"/>
          </p:cNvSpPr>
          <p:nvPr/>
        </p:nvSpPr>
        <p:spPr bwMode="auto">
          <a:xfrm>
            <a:off x="7688058" y="2452688"/>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46" name="文本框 45"/>
          <p:cNvSpPr txBox="1">
            <a:spLocks noChangeArrowheads="1"/>
          </p:cNvSpPr>
          <p:nvPr/>
        </p:nvSpPr>
        <p:spPr bwMode="auto">
          <a:xfrm>
            <a:off x="7688056" y="2039938"/>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dirty="0">
                <a:solidFill>
                  <a:schemeClr val="tx1">
                    <a:lumMod val="50000"/>
                    <a:lumOff val="50000"/>
                  </a:schemeClr>
                </a:solidFill>
                <a:latin typeface="+mn-ea"/>
                <a:ea typeface="+mn-ea"/>
                <a:cs typeface="+mn-ea"/>
              </a:rPr>
              <a:t>单击此处添加文字</a:t>
            </a:r>
          </a:p>
        </p:txBody>
      </p:sp>
      <p:sp>
        <p:nvSpPr>
          <p:cNvPr id="47" name="TextBox 35"/>
          <p:cNvSpPr txBox="1">
            <a:spLocks noChangeArrowheads="1"/>
          </p:cNvSpPr>
          <p:nvPr/>
        </p:nvSpPr>
        <p:spPr bwMode="auto">
          <a:xfrm>
            <a:off x="7710280" y="3736976"/>
            <a:ext cx="3563473"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48" name="文本框 47"/>
          <p:cNvSpPr txBox="1">
            <a:spLocks noChangeArrowheads="1"/>
          </p:cNvSpPr>
          <p:nvPr/>
        </p:nvSpPr>
        <p:spPr bwMode="auto">
          <a:xfrm>
            <a:off x="7710278" y="3324225"/>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单击此处添加文字</a:t>
            </a:r>
          </a:p>
        </p:txBody>
      </p:sp>
      <p:sp>
        <p:nvSpPr>
          <p:cNvPr id="49" name="TextBox 35"/>
          <p:cNvSpPr txBox="1">
            <a:spLocks noChangeArrowheads="1"/>
          </p:cNvSpPr>
          <p:nvPr/>
        </p:nvSpPr>
        <p:spPr bwMode="auto">
          <a:xfrm>
            <a:off x="7688058" y="5021263"/>
            <a:ext cx="3565061" cy="8125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文字内容需概括精炼，建议与标题相关并符合整体语言风格，语言描述尽量简洁生动。单击此处添加文本内容，语言描述尽量简洁生动</a:t>
            </a:r>
            <a:endParaRPr lang="zh-CN" altLang="zh-CN" dirty="0"/>
          </a:p>
        </p:txBody>
      </p:sp>
      <p:sp>
        <p:nvSpPr>
          <p:cNvPr id="50" name="文本框 49"/>
          <p:cNvSpPr txBox="1">
            <a:spLocks noChangeArrowheads="1"/>
          </p:cNvSpPr>
          <p:nvPr/>
        </p:nvSpPr>
        <p:spPr bwMode="auto">
          <a:xfrm>
            <a:off x="7688056" y="4608513"/>
            <a:ext cx="23984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zh-CN" altLang="en-US" sz="2000" b="1">
                <a:solidFill>
                  <a:schemeClr val="tx1">
                    <a:lumMod val="50000"/>
                    <a:lumOff val="50000"/>
                  </a:schemeClr>
                </a:solidFill>
                <a:latin typeface="+mn-ea"/>
                <a:ea typeface="+mn-ea"/>
                <a:cs typeface="+mn-ea"/>
              </a:rPr>
              <a:t>单击此处添加文字</a:t>
            </a:r>
          </a:p>
        </p:txBody>
      </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500" fill="hold"/>
                                        <p:tgtEl>
                                          <p:spTgt spid="17"/>
                                        </p:tgtEl>
                                        <p:attrNameLst>
                                          <p:attrName>ppt_x</p:attrName>
                                        </p:attrNameLst>
                                      </p:cBhvr>
                                      <p:tavLst>
                                        <p:tav tm="0">
                                          <p:val>
                                            <p:strVal val="#ppt_x"/>
                                          </p:val>
                                        </p:tav>
                                        <p:tav tm="100000">
                                          <p:val>
                                            <p:strVal val="#ppt_x"/>
                                          </p:val>
                                        </p:tav>
                                      </p:tavLst>
                                    </p:anim>
                                    <p:anim calcmode="lin" valueType="num">
                                      <p:cBhvr additive="base">
                                        <p:cTn id="8" dur="500" fill="hold"/>
                                        <p:tgtEl>
                                          <p:spTgt spid="1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1"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up)">
                                      <p:cBhvr>
                                        <p:cTn id="12" dur="500"/>
                                        <p:tgtEl>
                                          <p:spTgt spid="3"/>
                                        </p:tgtEl>
                                      </p:cBhvr>
                                    </p:animEffect>
                                  </p:childTnLst>
                                </p:cTn>
                              </p:par>
                              <p:par>
                                <p:cTn id="13" presetID="22" presetClass="entr" presetSubtype="1"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500"/>
                                        <p:tgtEl>
                                          <p:spTgt spid="6"/>
                                        </p:tgtEl>
                                      </p:cBhvr>
                                    </p:animEffect>
                                  </p:childTnLst>
                                </p:cTn>
                              </p:par>
                            </p:childTnLst>
                          </p:cTn>
                        </p:par>
                        <p:par>
                          <p:cTn id="16" fill="hold">
                            <p:stCondLst>
                              <p:cond delay="1000"/>
                            </p:stCondLst>
                            <p:childTnLst>
                              <p:par>
                                <p:cTn id="17" presetID="2" presetClass="entr" presetSubtype="8"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0-#ppt_w/2"/>
                                          </p:val>
                                        </p:tav>
                                        <p:tav tm="100000">
                                          <p:val>
                                            <p:strVal val="#ppt_x"/>
                                          </p:val>
                                        </p:tav>
                                      </p:tavLst>
                                    </p:anim>
                                    <p:anim calcmode="lin" valueType="num">
                                      <p:cBhvr additive="base">
                                        <p:cTn id="20" dur="500" fill="hold"/>
                                        <p:tgtEl>
                                          <p:spTgt spid="27"/>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0"/>
                                  </p:stCondLst>
                                  <p:childTnLst>
                                    <p:set>
                                      <p:cBhvr>
                                        <p:cTn id="22" dur="1" fill="hold">
                                          <p:stCondLst>
                                            <p:cond delay="0"/>
                                          </p:stCondLst>
                                        </p:cTn>
                                        <p:tgtEl>
                                          <p:spTgt spid="30"/>
                                        </p:tgtEl>
                                        <p:attrNameLst>
                                          <p:attrName>style.visibility</p:attrName>
                                        </p:attrNameLst>
                                      </p:cBhvr>
                                      <p:to>
                                        <p:strVal val="visible"/>
                                      </p:to>
                                    </p:set>
                                    <p:anim calcmode="lin" valueType="num">
                                      <p:cBhvr additive="base">
                                        <p:cTn id="23" dur="500" fill="hold"/>
                                        <p:tgtEl>
                                          <p:spTgt spid="30"/>
                                        </p:tgtEl>
                                        <p:attrNameLst>
                                          <p:attrName>ppt_x</p:attrName>
                                        </p:attrNameLst>
                                      </p:cBhvr>
                                      <p:tavLst>
                                        <p:tav tm="0">
                                          <p:val>
                                            <p:strVal val="1+#ppt_w/2"/>
                                          </p:val>
                                        </p:tav>
                                        <p:tav tm="100000">
                                          <p:val>
                                            <p:strVal val="#ppt_x"/>
                                          </p:val>
                                        </p:tav>
                                      </p:tavLst>
                                    </p:anim>
                                    <p:anim calcmode="lin" valueType="num">
                                      <p:cBhvr additive="base">
                                        <p:cTn id="24" dur="500" fill="hold"/>
                                        <p:tgtEl>
                                          <p:spTgt spid="30"/>
                                        </p:tgtEl>
                                        <p:attrNameLst>
                                          <p:attrName>ppt_y</p:attrName>
                                        </p:attrNameLst>
                                      </p:cBhvr>
                                      <p:tavLst>
                                        <p:tav tm="0">
                                          <p:val>
                                            <p:strVal val="#ppt_y"/>
                                          </p:val>
                                        </p:tav>
                                        <p:tav tm="100000">
                                          <p:val>
                                            <p:strVal val="#ppt_y"/>
                                          </p:val>
                                        </p:tav>
                                      </p:tavLst>
                                    </p:anim>
                                  </p:childTnLst>
                                </p:cTn>
                              </p:par>
                            </p:childTnLst>
                          </p:cTn>
                        </p:par>
                        <p:par>
                          <p:cTn id="25" fill="hold">
                            <p:stCondLst>
                              <p:cond delay="1500"/>
                            </p:stCondLst>
                            <p:childTnLst>
                              <p:par>
                                <p:cTn id="26" presetID="22" presetClass="entr" presetSubtype="1" fill="hold"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wipe(up)">
                                      <p:cBhvr>
                                        <p:cTn id="28" dur="500"/>
                                        <p:tgtEl>
                                          <p:spTgt spid="9"/>
                                        </p:tgtEl>
                                      </p:cBhvr>
                                    </p:animEffect>
                                  </p:childTnLst>
                                </p:cTn>
                              </p:par>
                              <p:par>
                                <p:cTn id="29" presetID="22" presetClass="entr" presetSubtype="1"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par>
                                <p:cTn id="32" presetID="22" presetClass="entr" presetSubtype="1" fill="hold" nodeType="withEffect">
                                  <p:stCondLst>
                                    <p:cond delay="0"/>
                                  </p:stCondLst>
                                  <p:childTnLst>
                                    <p:set>
                                      <p:cBhvr>
                                        <p:cTn id="33" dur="1" fill="hold">
                                          <p:stCondLst>
                                            <p:cond delay="0"/>
                                          </p:stCondLst>
                                        </p:cTn>
                                        <p:tgtEl>
                                          <p:spTgt spid="14"/>
                                        </p:tgtEl>
                                        <p:attrNameLst>
                                          <p:attrName>style.visibility</p:attrName>
                                        </p:attrNameLst>
                                      </p:cBhvr>
                                      <p:to>
                                        <p:strVal val="visible"/>
                                      </p:to>
                                    </p:set>
                                    <p:animEffect transition="in" filter="wipe(up)">
                                      <p:cBhvr>
                                        <p:cTn id="34" dur="500"/>
                                        <p:tgtEl>
                                          <p:spTgt spid="14"/>
                                        </p:tgtEl>
                                      </p:cBhvr>
                                    </p:animEffect>
                                  </p:childTnLst>
                                </p:cTn>
                              </p:par>
                              <p:par>
                                <p:cTn id="35" presetID="22" presetClass="entr" presetSubtype="1" fill="hold" nodeType="withEffect">
                                  <p:stCondLst>
                                    <p:cond delay="0"/>
                                  </p:stCondLst>
                                  <p:childTnLst>
                                    <p:set>
                                      <p:cBhvr>
                                        <p:cTn id="36" dur="1" fill="hold">
                                          <p:stCondLst>
                                            <p:cond delay="0"/>
                                          </p:stCondLst>
                                        </p:cTn>
                                        <p:tgtEl>
                                          <p:spTgt spid="10"/>
                                        </p:tgtEl>
                                        <p:attrNameLst>
                                          <p:attrName>style.visibility</p:attrName>
                                        </p:attrNameLst>
                                      </p:cBhvr>
                                      <p:to>
                                        <p:strVal val="visible"/>
                                      </p:to>
                                    </p:set>
                                    <p:animEffect transition="in" filter="wipe(up)">
                                      <p:cBhvr>
                                        <p:cTn id="37" dur="500"/>
                                        <p:tgtEl>
                                          <p:spTgt spid="10"/>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Effect transition="in" filter="fade">
                                      <p:cBhvr>
                                        <p:cTn id="41" dur="500"/>
                                        <p:tgtEl>
                                          <p:spTgt spid="42"/>
                                        </p:tgtEl>
                                      </p:cBhvr>
                                    </p:animEffect>
                                    <p:anim calcmode="lin" valueType="num">
                                      <p:cBhvr>
                                        <p:cTn id="42" dur="500" fill="hold"/>
                                        <p:tgtEl>
                                          <p:spTgt spid="42"/>
                                        </p:tgtEl>
                                        <p:attrNameLst>
                                          <p:attrName>ppt_x</p:attrName>
                                        </p:attrNameLst>
                                      </p:cBhvr>
                                      <p:tavLst>
                                        <p:tav tm="0">
                                          <p:val>
                                            <p:strVal val="#ppt_x"/>
                                          </p:val>
                                        </p:tav>
                                        <p:tav tm="100000">
                                          <p:val>
                                            <p:strVal val="#ppt_x"/>
                                          </p:val>
                                        </p:tav>
                                      </p:tavLst>
                                    </p:anim>
                                    <p:anim calcmode="lin" valueType="num">
                                      <p:cBhvr>
                                        <p:cTn id="43" dur="500" fill="hold"/>
                                        <p:tgtEl>
                                          <p:spTgt spid="42"/>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250"/>
                                  </p:stCondLst>
                                  <p:childTnLst>
                                    <p:set>
                                      <p:cBhvr>
                                        <p:cTn id="45" dur="1" fill="hold">
                                          <p:stCondLst>
                                            <p:cond delay="0"/>
                                          </p:stCondLst>
                                        </p:cTn>
                                        <p:tgtEl>
                                          <p:spTgt spid="33"/>
                                        </p:tgtEl>
                                        <p:attrNameLst>
                                          <p:attrName>style.visibility</p:attrName>
                                        </p:attrNameLst>
                                      </p:cBhvr>
                                      <p:to>
                                        <p:strVal val="visible"/>
                                      </p:to>
                                    </p:set>
                                    <p:animEffect transition="in" filter="fade">
                                      <p:cBhvr>
                                        <p:cTn id="46" dur="500"/>
                                        <p:tgtEl>
                                          <p:spTgt spid="33"/>
                                        </p:tgtEl>
                                      </p:cBhvr>
                                    </p:animEffect>
                                    <p:anim calcmode="lin" valueType="num">
                                      <p:cBhvr>
                                        <p:cTn id="47" dur="500" fill="hold"/>
                                        <p:tgtEl>
                                          <p:spTgt spid="33"/>
                                        </p:tgtEl>
                                        <p:attrNameLst>
                                          <p:attrName>ppt_x</p:attrName>
                                        </p:attrNameLst>
                                      </p:cBhvr>
                                      <p:tavLst>
                                        <p:tav tm="0">
                                          <p:val>
                                            <p:strVal val="#ppt_x"/>
                                          </p:val>
                                        </p:tav>
                                        <p:tav tm="100000">
                                          <p:val>
                                            <p:strVal val="#ppt_x"/>
                                          </p:val>
                                        </p:tav>
                                      </p:tavLst>
                                    </p:anim>
                                    <p:anim calcmode="lin" valueType="num">
                                      <p:cBhvr>
                                        <p:cTn id="48" dur="500" fill="hold"/>
                                        <p:tgtEl>
                                          <p:spTgt spid="33"/>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500"/>
                                  </p:stCondLst>
                                  <p:childTnLst>
                                    <p:set>
                                      <p:cBhvr>
                                        <p:cTn id="50" dur="1" fill="hold">
                                          <p:stCondLst>
                                            <p:cond delay="0"/>
                                          </p:stCondLst>
                                        </p:cTn>
                                        <p:tgtEl>
                                          <p:spTgt spid="36"/>
                                        </p:tgtEl>
                                        <p:attrNameLst>
                                          <p:attrName>style.visibility</p:attrName>
                                        </p:attrNameLst>
                                      </p:cBhvr>
                                      <p:to>
                                        <p:strVal val="visible"/>
                                      </p:to>
                                    </p:set>
                                    <p:animEffect transition="in" filter="fade">
                                      <p:cBhvr>
                                        <p:cTn id="51" dur="500"/>
                                        <p:tgtEl>
                                          <p:spTgt spid="36"/>
                                        </p:tgtEl>
                                      </p:cBhvr>
                                    </p:animEffect>
                                    <p:anim calcmode="lin" valueType="num">
                                      <p:cBhvr>
                                        <p:cTn id="52" dur="500" fill="hold"/>
                                        <p:tgtEl>
                                          <p:spTgt spid="36"/>
                                        </p:tgtEl>
                                        <p:attrNameLst>
                                          <p:attrName>ppt_x</p:attrName>
                                        </p:attrNameLst>
                                      </p:cBhvr>
                                      <p:tavLst>
                                        <p:tav tm="0">
                                          <p:val>
                                            <p:strVal val="#ppt_x"/>
                                          </p:val>
                                        </p:tav>
                                        <p:tav tm="100000">
                                          <p:val>
                                            <p:strVal val="#ppt_x"/>
                                          </p:val>
                                        </p:tav>
                                      </p:tavLst>
                                    </p:anim>
                                    <p:anim calcmode="lin" valueType="num">
                                      <p:cBhvr>
                                        <p:cTn id="53" dur="500" fill="hold"/>
                                        <p:tgtEl>
                                          <p:spTgt spid="36"/>
                                        </p:tgtEl>
                                        <p:attrNameLst>
                                          <p:attrName>ppt_y</p:attrName>
                                        </p:attrNameLst>
                                      </p:cBhvr>
                                      <p:tavLst>
                                        <p:tav tm="0">
                                          <p:val>
                                            <p:strVal val="#ppt_y+.1"/>
                                          </p:val>
                                        </p:tav>
                                        <p:tav tm="100000">
                                          <p:val>
                                            <p:strVal val="#ppt_y"/>
                                          </p:val>
                                        </p:tav>
                                      </p:tavLst>
                                    </p:anim>
                                  </p:childTnLst>
                                </p:cTn>
                              </p:par>
                              <p:par>
                                <p:cTn id="54" presetID="42" presetClass="entr" presetSubtype="0" fill="hold" nodeType="withEffect">
                                  <p:stCondLst>
                                    <p:cond delay="750"/>
                                  </p:stCondLst>
                                  <p:childTnLst>
                                    <p:set>
                                      <p:cBhvr>
                                        <p:cTn id="55" dur="1" fill="hold">
                                          <p:stCondLst>
                                            <p:cond delay="0"/>
                                          </p:stCondLst>
                                        </p:cTn>
                                        <p:tgtEl>
                                          <p:spTgt spid="39"/>
                                        </p:tgtEl>
                                        <p:attrNameLst>
                                          <p:attrName>style.visibility</p:attrName>
                                        </p:attrNameLst>
                                      </p:cBhvr>
                                      <p:to>
                                        <p:strVal val="visible"/>
                                      </p:to>
                                    </p:set>
                                    <p:animEffect transition="in" filter="fade">
                                      <p:cBhvr>
                                        <p:cTn id="56" dur="500"/>
                                        <p:tgtEl>
                                          <p:spTgt spid="39"/>
                                        </p:tgtEl>
                                      </p:cBhvr>
                                    </p:animEffect>
                                    <p:anim calcmode="lin" valueType="num">
                                      <p:cBhvr>
                                        <p:cTn id="57" dur="500" fill="hold"/>
                                        <p:tgtEl>
                                          <p:spTgt spid="39"/>
                                        </p:tgtEl>
                                        <p:attrNameLst>
                                          <p:attrName>ppt_x</p:attrName>
                                        </p:attrNameLst>
                                      </p:cBhvr>
                                      <p:tavLst>
                                        <p:tav tm="0">
                                          <p:val>
                                            <p:strVal val="#ppt_x"/>
                                          </p:val>
                                        </p:tav>
                                        <p:tav tm="100000">
                                          <p:val>
                                            <p:strVal val="#ppt_x"/>
                                          </p:val>
                                        </p:tav>
                                      </p:tavLst>
                                    </p:anim>
                                    <p:anim calcmode="lin" valueType="num">
                                      <p:cBhvr>
                                        <p:cTn id="58" dur="500" fill="hold"/>
                                        <p:tgtEl>
                                          <p:spTgt spid="39"/>
                                        </p:tgtEl>
                                        <p:attrNameLst>
                                          <p:attrName>ppt_y</p:attrName>
                                        </p:attrNameLst>
                                      </p:cBhvr>
                                      <p:tavLst>
                                        <p:tav tm="0">
                                          <p:val>
                                            <p:strVal val="#ppt_y+.1"/>
                                          </p:val>
                                        </p:tav>
                                        <p:tav tm="100000">
                                          <p:val>
                                            <p:strVal val="#ppt_y"/>
                                          </p:val>
                                        </p:tav>
                                      </p:tavLst>
                                    </p:anim>
                                  </p:childTnLst>
                                </p:cTn>
                              </p:par>
                            </p:childTnLst>
                          </p:cTn>
                        </p:par>
                        <p:par>
                          <p:cTn id="59" fill="hold">
                            <p:stCondLst>
                              <p:cond delay="2500"/>
                            </p:stCondLst>
                            <p:childTnLst>
                              <p:par>
                                <p:cTn id="60" presetID="2" presetClass="entr" presetSubtype="2" fill="hold" grpId="0" nodeType="afterEffect">
                                  <p:stCondLst>
                                    <p:cond delay="0"/>
                                  </p:stCondLst>
                                  <p:childTnLst>
                                    <p:set>
                                      <p:cBhvr>
                                        <p:cTn id="61" dur="1" fill="hold">
                                          <p:stCondLst>
                                            <p:cond delay="0"/>
                                          </p:stCondLst>
                                        </p:cTn>
                                        <p:tgtEl>
                                          <p:spTgt spid="46"/>
                                        </p:tgtEl>
                                        <p:attrNameLst>
                                          <p:attrName>style.visibility</p:attrName>
                                        </p:attrNameLst>
                                      </p:cBhvr>
                                      <p:to>
                                        <p:strVal val="visible"/>
                                      </p:to>
                                    </p:set>
                                    <p:anim calcmode="lin" valueType="num">
                                      <p:cBhvr additive="base">
                                        <p:cTn id="62" dur="500" fill="hold"/>
                                        <p:tgtEl>
                                          <p:spTgt spid="46"/>
                                        </p:tgtEl>
                                        <p:attrNameLst>
                                          <p:attrName>ppt_x</p:attrName>
                                        </p:attrNameLst>
                                      </p:cBhvr>
                                      <p:tavLst>
                                        <p:tav tm="0">
                                          <p:val>
                                            <p:strVal val="1+#ppt_w/2"/>
                                          </p:val>
                                        </p:tav>
                                        <p:tav tm="100000">
                                          <p:val>
                                            <p:strVal val="#ppt_x"/>
                                          </p:val>
                                        </p:tav>
                                      </p:tavLst>
                                    </p:anim>
                                    <p:anim calcmode="lin" valueType="num">
                                      <p:cBhvr additive="base">
                                        <p:cTn id="63" dur="500" fill="hold"/>
                                        <p:tgtEl>
                                          <p:spTgt spid="46"/>
                                        </p:tgtEl>
                                        <p:attrNameLst>
                                          <p:attrName>ppt_y</p:attrName>
                                        </p:attrNameLst>
                                      </p:cBhvr>
                                      <p:tavLst>
                                        <p:tav tm="0">
                                          <p:val>
                                            <p:strVal val="#ppt_y"/>
                                          </p:val>
                                        </p:tav>
                                        <p:tav tm="100000">
                                          <p:val>
                                            <p:strVal val="#ppt_y"/>
                                          </p:val>
                                        </p:tav>
                                      </p:tavLst>
                                    </p:anim>
                                  </p:childTnLst>
                                </p:cTn>
                              </p:par>
                            </p:childTnLst>
                          </p:cTn>
                        </p:par>
                        <p:par>
                          <p:cTn id="64" fill="hold">
                            <p:stCondLst>
                              <p:cond delay="3000"/>
                            </p:stCondLst>
                            <p:childTnLst>
                              <p:par>
                                <p:cTn id="65" presetID="42" presetClass="entr" presetSubtype="0" fill="hold" grpId="0" nodeType="after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500"/>
                                        <p:tgtEl>
                                          <p:spTgt spid="45"/>
                                        </p:tgtEl>
                                      </p:cBhvr>
                                    </p:animEffect>
                                    <p:anim calcmode="lin" valueType="num">
                                      <p:cBhvr>
                                        <p:cTn id="68" dur="500" fill="hold"/>
                                        <p:tgtEl>
                                          <p:spTgt spid="45"/>
                                        </p:tgtEl>
                                        <p:attrNameLst>
                                          <p:attrName>ppt_x</p:attrName>
                                        </p:attrNameLst>
                                      </p:cBhvr>
                                      <p:tavLst>
                                        <p:tav tm="0">
                                          <p:val>
                                            <p:strVal val="#ppt_x"/>
                                          </p:val>
                                        </p:tav>
                                        <p:tav tm="100000">
                                          <p:val>
                                            <p:strVal val="#ppt_x"/>
                                          </p:val>
                                        </p:tav>
                                      </p:tavLst>
                                    </p:anim>
                                    <p:anim calcmode="lin" valueType="num">
                                      <p:cBhvr>
                                        <p:cTn id="69" dur="500" fill="hold"/>
                                        <p:tgtEl>
                                          <p:spTgt spid="45"/>
                                        </p:tgtEl>
                                        <p:attrNameLst>
                                          <p:attrName>ppt_y</p:attrName>
                                        </p:attrNameLst>
                                      </p:cBhvr>
                                      <p:tavLst>
                                        <p:tav tm="0">
                                          <p:val>
                                            <p:strVal val="#ppt_y+.1"/>
                                          </p:val>
                                        </p:tav>
                                        <p:tav tm="100000">
                                          <p:val>
                                            <p:strVal val="#ppt_y"/>
                                          </p:val>
                                        </p:tav>
                                      </p:tavLst>
                                    </p:anim>
                                  </p:childTnLst>
                                </p:cTn>
                              </p:par>
                            </p:childTnLst>
                          </p:cTn>
                        </p:par>
                        <p:par>
                          <p:cTn id="70" fill="hold">
                            <p:stCondLst>
                              <p:cond delay="3500"/>
                            </p:stCondLst>
                            <p:childTnLst>
                              <p:par>
                                <p:cTn id="71" presetID="2" presetClass="entr" presetSubtype="2" fill="hold" grpId="0" nodeType="afterEffect">
                                  <p:stCondLst>
                                    <p:cond delay="0"/>
                                  </p:stCondLst>
                                  <p:childTnLst>
                                    <p:set>
                                      <p:cBhvr>
                                        <p:cTn id="72" dur="1" fill="hold">
                                          <p:stCondLst>
                                            <p:cond delay="0"/>
                                          </p:stCondLst>
                                        </p:cTn>
                                        <p:tgtEl>
                                          <p:spTgt spid="48"/>
                                        </p:tgtEl>
                                        <p:attrNameLst>
                                          <p:attrName>style.visibility</p:attrName>
                                        </p:attrNameLst>
                                      </p:cBhvr>
                                      <p:to>
                                        <p:strVal val="visible"/>
                                      </p:to>
                                    </p:set>
                                    <p:anim calcmode="lin" valueType="num">
                                      <p:cBhvr additive="base">
                                        <p:cTn id="73" dur="500" fill="hold"/>
                                        <p:tgtEl>
                                          <p:spTgt spid="48"/>
                                        </p:tgtEl>
                                        <p:attrNameLst>
                                          <p:attrName>ppt_x</p:attrName>
                                        </p:attrNameLst>
                                      </p:cBhvr>
                                      <p:tavLst>
                                        <p:tav tm="0">
                                          <p:val>
                                            <p:strVal val="1+#ppt_w/2"/>
                                          </p:val>
                                        </p:tav>
                                        <p:tav tm="100000">
                                          <p:val>
                                            <p:strVal val="#ppt_x"/>
                                          </p:val>
                                        </p:tav>
                                      </p:tavLst>
                                    </p:anim>
                                    <p:anim calcmode="lin" valueType="num">
                                      <p:cBhvr additive="base">
                                        <p:cTn id="74" dur="500" fill="hold"/>
                                        <p:tgtEl>
                                          <p:spTgt spid="48"/>
                                        </p:tgtEl>
                                        <p:attrNameLst>
                                          <p:attrName>ppt_y</p:attrName>
                                        </p:attrNameLst>
                                      </p:cBhvr>
                                      <p:tavLst>
                                        <p:tav tm="0">
                                          <p:val>
                                            <p:strVal val="#ppt_y"/>
                                          </p:val>
                                        </p:tav>
                                        <p:tav tm="100000">
                                          <p:val>
                                            <p:strVal val="#ppt_y"/>
                                          </p:val>
                                        </p:tav>
                                      </p:tavLst>
                                    </p:anim>
                                  </p:childTnLst>
                                </p:cTn>
                              </p:par>
                            </p:childTnLst>
                          </p:cTn>
                        </p:par>
                        <p:par>
                          <p:cTn id="75" fill="hold">
                            <p:stCondLst>
                              <p:cond delay="4000"/>
                            </p:stCondLst>
                            <p:childTnLst>
                              <p:par>
                                <p:cTn id="76" presetID="42" presetClass="entr" presetSubtype="0" fill="hold" grpId="0" nodeType="afterEffect">
                                  <p:stCondLst>
                                    <p:cond delay="0"/>
                                  </p:stCondLst>
                                  <p:childTnLst>
                                    <p:set>
                                      <p:cBhvr>
                                        <p:cTn id="77" dur="1" fill="hold">
                                          <p:stCondLst>
                                            <p:cond delay="0"/>
                                          </p:stCondLst>
                                        </p:cTn>
                                        <p:tgtEl>
                                          <p:spTgt spid="47"/>
                                        </p:tgtEl>
                                        <p:attrNameLst>
                                          <p:attrName>style.visibility</p:attrName>
                                        </p:attrNameLst>
                                      </p:cBhvr>
                                      <p:to>
                                        <p:strVal val="visible"/>
                                      </p:to>
                                    </p:set>
                                    <p:animEffect transition="in" filter="fade">
                                      <p:cBhvr>
                                        <p:cTn id="78" dur="500"/>
                                        <p:tgtEl>
                                          <p:spTgt spid="47"/>
                                        </p:tgtEl>
                                      </p:cBhvr>
                                    </p:animEffect>
                                    <p:anim calcmode="lin" valueType="num">
                                      <p:cBhvr>
                                        <p:cTn id="79" dur="500" fill="hold"/>
                                        <p:tgtEl>
                                          <p:spTgt spid="47"/>
                                        </p:tgtEl>
                                        <p:attrNameLst>
                                          <p:attrName>ppt_x</p:attrName>
                                        </p:attrNameLst>
                                      </p:cBhvr>
                                      <p:tavLst>
                                        <p:tav tm="0">
                                          <p:val>
                                            <p:strVal val="#ppt_x"/>
                                          </p:val>
                                        </p:tav>
                                        <p:tav tm="100000">
                                          <p:val>
                                            <p:strVal val="#ppt_x"/>
                                          </p:val>
                                        </p:tav>
                                      </p:tavLst>
                                    </p:anim>
                                    <p:anim calcmode="lin" valueType="num">
                                      <p:cBhvr>
                                        <p:cTn id="80" dur="500" fill="hold"/>
                                        <p:tgtEl>
                                          <p:spTgt spid="47"/>
                                        </p:tgtEl>
                                        <p:attrNameLst>
                                          <p:attrName>ppt_y</p:attrName>
                                        </p:attrNameLst>
                                      </p:cBhvr>
                                      <p:tavLst>
                                        <p:tav tm="0">
                                          <p:val>
                                            <p:strVal val="#ppt_y+.1"/>
                                          </p:val>
                                        </p:tav>
                                        <p:tav tm="100000">
                                          <p:val>
                                            <p:strVal val="#ppt_y"/>
                                          </p:val>
                                        </p:tav>
                                      </p:tavLst>
                                    </p:anim>
                                  </p:childTnLst>
                                </p:cTn>
                              </p:par>
                            </p:childTnLst>
                          </p:cTn>
                        </p:par>
                        <p:par>
                          <p:cTn id="81" fill="hold">
                            <p:stCondLst>
                              <p:cond delay="4500"/>
                            </p:stCondLst>
                            <p:childTnLst>
                              <p:par>
                                <p:cTn id="82" presetID="2" presetClass="entr" presetSubtype="2" fill="hold" grpId="0" nodeType="afterEffect">
                                  <p:stCondLst>
                                    <p:cond delay="0"/>
                                  </p:stCondLst>
                                  <p:childTnLst>
                                    <p:set>
                                      <p:cBhvr>
                                        <p:cTn id="83" dur="1" fill="hold">
                                          <p:stCondLst>
                                            <p:cond delay="0"/>
                                          </p:stCondLst>
                                        </p:cTn>
                                        <p:tgtEl>
                                          <p:spTgt spid="50"/>
                                        </p:tgtEl>
                                        <p:attrNameLst>
                                          <p:attrName>style.visibility</p:attrName>
                                        </p:attrNameLst>
                                      </p:cBhvr>
                                      <p:to>
                                        <p:strVal val="visible"/>
                                      </p:to>
                                    </p:set>
                                    <p:anim calcmode="lin" valueType="num">
                                      <p:cBhvr additive="base">
                                        <p:cTn id="84" dur="500" fill="hold"/>
                                        <p:tgtEl>
                                          <p:spTgt spid="50"/>
                                        </p:tgtEl>
                                        <p:attrNameLst>
                                          <p:attrName>ppt_x</p:attrName>
                                        </p:attrNameLst>
                                      </p:cBhvr>
                                      <p:tavLst>
                                        <p:tav tm="0">
                                          <p:val>
                                            <p:strVal val="1+#ppt_w/2"/>
                                          </p:val>
                                        </p:tav>
                                        <p:tav tm="100000">
                                          <p:val>
                                            <p:strVal val="#ppt_x"/>
                                          </p:val>
                                        </p:tav>
                                      </p:tavLst>
                                    </p:anim>
                                    <p:anim calcmode="lin" valueType="num">
                                      <p:cBhvr additive="base">
                                        <p:cTn id="85" dur="500" fill="hold"/>
                                        <p:tgtEl>
                                          <p:spTgt spid="50"/>
                                        </p:tgtEl>
                                        <p:attrNameLst>
                                          <p:attrName>ppt_y</p:attrName>
                                        </p:attrNameLst>
                                      </p:cBhvr>
                                      <p:tavLst>
                                        <p:tav tm="0">
                                          <p:val>
                                            <p:strVal val="#ppt_y"/>
                                          </p:val>
                                        </p:tav>
                                        <p:tav tm="100000">
                                          <p:val>
                                            <p:strVal val="#ppt_y"/>
                                          </p:val>
                                        </p:tav>
                                      </p:tavLst>
                                    </p:anim>
                                  </p:childTnLst>
                                </p:cTn>
                              </p:par>
                            </p:childTnLst>
                          </p:cTn>
                        </p:par>
                        <p:par>
                          <p:cTn id="86" fill="hold">
                            <p:stCondLst>
                              <p:cond delay="5000"/>
                            </p:stCondLst>
                            <p:childTnLst>
                              <p:par>
                                <p:cTn id="87" presetID="42"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anim calcmode="lin" valueType="num">
                                      <p:cBhvr>
                                        <p:cTn id="90" dur="500" fill="hold"/>
                                        <p:tgtEl>
                                          <p:spTgt spid="49"/>
                                        </p:tgtEl>
                                        <p:attrNameLst>
                                          <p:attrName>ppt_x</p:attrName>
                                        </p:attrNameLst>
                                      </p:cBhvr>
                                      <p:tavLst>
                                        <p:tav tm="0">
                                          <p:val>
                                            <p:strVal val="#ppt_x"/>
                                          </p:val>
                                        </p:tav>
                                        <p:tav tm="100000">
                                          <p:val>
                                            <p:strVal val="#ppt_x"/>
                                          </p:val>
                                        </p:tav>
                                      </p:tavLst>
                                    </p:anim>
                                    <p:anim calcmode="lin" valueType="num">
                                      <p:cBhvr>
                                        <p:cTn id="91" dur="5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p:bldP spid="46" grpId="0"/>
      <p:bldP spid="47" grpId="0"/>
      <p:bldP spid="48" grpId="0"/>
      <p:bldP spid="49" grpId="0"/>
      <p:bldP spid="5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63" name="矩形 10"/>
          <p:cNvSpPr>
            <a:spLocks noChangeArrowheads="1"/>
          </p:cNvSpPr>
          <p:nvPr/>
        </p:nvSpPr>
        <p:spPr bwMode="auto">
          <a:xfrm>
            <a:off x="4696180" y="1860450"/>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4" name="矩形 11"/>
          <p:cNvSpPr>
            <a:spLocks noChangeArrowheads="1"/>
          </p:cNvSpPr>
          <p:nvPr/>
        </p:nvSpPr>
        <p:spPr bwMode="auto">
          <a:xfrm>
            <a:off x="4753322" y="412263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5" name="矩形 12"/>
          <p:cNvSpPr>
            <a:spLocks noChangeArrowheads="1"/>
          </p:cNvSpPr>
          <p:nvPr/>
        </p:nvSpPr>
        <p:spPr bwMode="auto">
          <a:xfrm>
            <a:off x="4753322" y="296058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6" name="矩形 13"/>
          <p:cNvSpPr>
            <a:spLocks noChangeArrowheads="1"/>
          </p:cNvSpPr>
          <p:nvPr/>
        </p:nvSpPr>
        <p:spPr bwMode="auto">
          <a:xfrm>
            <a:off x="4688244" y="5157687"/>
            <a:ext cx="6095207" cy="1292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nSpc>
                <a:spcPct val="130000"/>
              </a:lnSpc>
            </a:pPr>
            <a:r>
              <a:rPr lang="zh-CN" altLang="en-US" sz="1200" kern="3000" spc="31" dirty="0">
                <a:solidFill>
                  <a:schemeClr val="tx1">
                    <a:lumMod val="50000"/>
                    <a:lumOff val="50000"/>
                  </a:schemeClr>
                </a:solidFill>
                <a:latin typeface="+mj-ea"/>
                <a:ea typeface="+mj-ea"/>
              </a:rPr>
              <a:t>文字内容需概括精炼，建议与标题相关并符合整体语言风格，语言描述尽量简洁生动。单击此处添加文本内容，语言描述尽量简洁生动文字内容需概括精炼，建议与标题相关并符合整体语言风格，语言描述尽量简洁生动。单击此处添加文本内容，语言描述尽量简洁生动</a:t>
            </a:r>
            <a:endParaRPr lang="zh-CN" altLang="zh-CN" sz="1200" kern="3000" spc="31" dirty="0">
              <a:solidFill>
                <a:schemeClr val="tx1">
                  <a:lumMod val="50000"/>
                  <a:lumOff val="50000"/>
                </a:schemeClr>
              </a:solidFill>
              <a:latin typeface="+mj-ea"/>
              <a:ea typeface="+mj-ea"/>
            </a:endParaRPr>
          </a:p>
          <a:p>
            <a:pPr>
              <a:lnSpc>
                <a:spcPct val="130000"/>
              </a:lnSpc>
            </a:pPr>
            <a:endParaRPr lang="zh-CN" altLang="zh-CN" sz="1200" kern="3000" spc="31" dirty="0">
              <a:solidFill>
                <a:schemeClr val="tx1">
                  <a:lumMod val="50000"/>
                  <a:lumOff val="50000"/>
                </a:schemeClr>
              </a:solidFill>
              <a:latin typeface="+mj-ea"/>
              <a:ea typeface="+mj-ea"/>
            </a:endParaRPr>
          </a:p>
        </p:txBody>
      </p:sp>
      <p:sp>
        <p:nvSpPr>
          <p:cNvPr id="19467" name="文本框 14"/>
          <p:cNvSpPr txBox="1">
            <a:spLocks noChangeArrowheads="1"/>
          </p:cNvSpPr>
          <p:nvPr/>
        </p:nvSpPr>
        <p:spPr bwMode="auto">
          <a:xfrm>
            <a:off x="1662863" y="2030312"/>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ctr"/>
            <a:r>
              <a:rPr lang="zh-CN" altLang="en-US" sz="1800" b="1" dirty="0"/>
              <a:t>你的标题</a:t>
            </a:r>
            <a:endParaRPr lang="en-US" altLang="zh-CN" sz="1800" b="1" dirty="0"/>
          </a:p>
        </p:txBody>
      </p:sp>
      <p:sp>
        <p:nvSpPr>
          <p:cNvPr id="19468" name="文本框 15"/>
          <p:cNvSpPr txBox="1">
            <a:spLocks noChangeArrowheads="1"/>
          </p:cNvSpPr>
          <p:nvPr/>
        </p:nvSpPr>
        <p:spPr bwMode="auto">
          <a:xfrm>
            <a:off x="1643816" y="5481537"/>
            <a:ext cx="1184121"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ctr"/>
            <a:r>
              <a:rPr lang="zh-CN" altLang="en-US" sz="1800" b="1"/>
              <a:t>你的标题</a:t>
            </a:r>
            <a:endParaRPr lang="en-US" altLang="zh-CN" sz="1800" b="1"/>
          </a:p>
        </p:txBody>
      </p:sp>
      <p:sp>
        <p:nvSpPr>
          <p:cNvPr id="19469" name="文本框 16"/>
          <p:cNvSpPr txBox="1">
            <a:spLocks noChangeArrowheads="1"/>
          </p:cNvSpPr>
          <p:nvPr/>
        </p:nvSpPr>
        <p:spPr bwMode="auto">
          <a:xfrm>
            <a:off x="1634291" y="3173312"/>
            <a:ext cx="1185708"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ctr"/>
            <a:r>
              <a:rPr lang="zh-CN" altLang="en-US" sz="1800" b="1"/>
              <a:t>你的标题</a:t>
            </a:r>
            <a:endParaRPr lang="en-US" altLang="zh-CN" sz="1800" b="1"/>
          </a:p>
        </p:txBody>
      </p:sp>
      <p:sp>
        <p:nvSpPr>
          <p:cNvPr id="19470" name="文本框 17"/>
          <p:cNvSpPr txBox="1">
            <a:spLocks noChangeArrowheads="1"/>
          </p:cNvSpPr>
          <p:nvPr/>
        </p:nvSpPr>
        <p:spPr bwMode="auto">
          <a:xfrm>
            <a:off x="1651752" y="4336951"/>
            <a:ext cx="1185709" cy="452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pPr algn="ctr"/>
            <a:r>
              <a:rPr lang="zh-CN" altLang="en-US" sz="1800" b="1"/>
              <a:t>你的标题</a:t>
            </a:r>
            <a:endParaRPr lang="en-US" altLang="zh-CN" sz="1800" b="1"/>
          </a:p>
        </p:txBody>
      </p:sp>
      <p:grpSp>
        <p:nvGrpSpPr>
          <p:cNvPr id="3" name="组合 2"/>
          <p:cNvGrpSpPr/>
          <p:nvPr/>
        </p:nvGrpSpPr>
        <p:grpSpPr>
          <a:xfrm>
            <a:off x="3532695" y="1866802"/>
            <a:ext cx="817455" cy="4154487"/>
            <a:chOff x="3531900" y="1866801"/>
            <a:chExt cx="817455" cy="4154487"/>
          </a:xfrm>
        </p:grpSpPr>
        <p:grpSp>
          <p:nvGrpSpPr>
            <p:cNvPr id="19471" name="组合 18"/>
            <p:cNvGrpSpPr/>
            <p:nvPr/>
          </p:nvGrpSpPr>
          <p:grpSpPr bwMode="auto">
            <a:xfrm>
              <a:off x="3531900" y="1866801"/>
              <a:ext cx="703170" cy="4154487"/>
              <a:chOff x="3575935" y="1476938"/>
              <a:chExt cx="702066" cy="4154412"/>
            </a:xfrm>
          </p:grpSpPr>
          <p:sp>
            <p:nvSpPr>
              <p:cNvPr id="20" name="矩形 19"/>
              <p:cNvSpPr/>
              <p:nvPr/>
            </p:nvSpPr>
            <p:spPr>
              <a:xfrm>
                <a:off x="3884971" y="1730933"/>
                <a:ext cx="83995" cy="3684520"/>
              </a:xfrm>
              <a:prstGeom prst="rect">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nvGrpSpPr>
              <p:cNvPr id="19477" name="组合 20"/>
              <p:cNvGrpSpPr/>
              <p:nvPr/>
            </p:nvGrpSpPr>
            <p:grpSpPr bwMode="auto">
              <a:xfrm>
                <a:off x="3575935" y="1476938"/>
                <a:ext cx="702066" cy="4154412"/>
                <a:chOff x="3575935" y="2082245"/>
                <a:chExt cx="702066" cy="4154412"/>
              </a:xfrm>
            </p:grpSpPr>
            <p:sp>
              <p:nvSpPr>
                <p:cNvPr id="22" name="椭圆 21"/>
                <p:cNvSpPr/>
                <p:nvPr/>
              </p:nvSpPr>
              <p:spPr>
                <a:xfrm>
                  <a:off x="3575935" y="2082245"/>
                  <a:ext cx="702066" cy="70166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3" name="椭圆 22"/>
                <p:cNvSpPr/>
                <p:nvPr/>
              </p:nvSpPr>
              <p:spPr>
                <a:xfrm>
                  <a:off x="3575935" y="3269674"/>
                  <a:ext cx="702066" cy="703249"/>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4" name="椭圆 23"/>
                <p:cNvSpPr/>
                <p:nvPr/>
              </p:nvSpPr>
              <p:spPr>
                <a:xfrm>
                  <a:off x="3575935" y="4403128"/>
                  <a:ext cx="702066" cy="70166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5" name="椭圆 24"/>
                <p:cNvSpPr/>
                <p:nvPr/>
              </p:nvSpPr>
              <p:spPr>
                <a:xfrm>
                  <a:off x="3575935" y="5534995"/>
                  <a:ext cx="702066" cy="7016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grpSp>
        <p:sp>
          <p:nvSpPr>
            <p:cNvPr id="19472" name="文本框 25"/>
            <p:cNvSpPr txBox="1">
              <a:spLocks noChangeArrowheads="1"/>
            </p:cNvSpPr>
            <p:nvPr/>
          </p:nvSpPr>
          <p:spPr bwMode="auto">
            <a:xfrm>
              <a:off x="3581105" y="2025551"/>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2015</a:t>
              </a:r>
            </a:p>
          </p:txBody>
        </p:sp>
        <p:sp>
          <p:nvSpPr>
            <p:cNvPr id="19473" name="文本框 26"/>
            <p:cNvSpPr txBox="1">
              <a:spLocks noChangeArrowheads="1"/>
            </p:cNvSpPr>
            <p:nvPr/>
          </p:nvSpPr>
          <p:spPr bwMode="auto">
            <a:xfrm>
              <a:off x="3565232" y="3251100"/>
              <a:ext cx="768250" cy="615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2018</a:t>
              </a:r>
            </a:p>
            <a:p>
              <a:pPr eaLnBrk="1" hangingPunct="1"/>
              <a:endParaRPr lang="zh-CN" altLang="en-US" dirty="0">
                <a:ea typeface="+mn-ea"/>
                <a:cs typeface="+mn-ea"/>
              </a:endParaRPr>
            </a:p>
          </p:txBody>
        </p:sp>
        <p:sp>
          <p:nvSpPr>
            <p:cNvPr id="19474" name="文本框 27"/>
            <p:cNvSpPr txBox="1">
              <a:spLocks noChangeArrowheads="1"/>
            </p:cNvSpPr>
            <p:nvPr/>
          </p:nvSpPr>
          <p:spPr bwMode="auto">
            <a:xfrm>
              <a:off x="3562058" y="5481538"/>
              <a:ext cx="7682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2022</a:t>
              </a:r>
            </a:p>
          </p:txBody>
        </p:sp>
        <p:sp>
          <p:nvSpPr>
            <p:cNvPr id="19475" name="文本框 28"/>
            <p:cNvSpPr txBox="1">
              <a:spLocks noChangeArrowheads="1"/>
            </p:cNvSpPr>
            <p:nvPr/>
          </p:nvSpPr>
          <p:spPr bwMode="auto">
            <a:xfrm>
              <a:off x="3563645" y="4365526"/>
              <a:ext cx="768250" cy="338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1600" dirty="0">
                  <a:solidFill>
                    <a:schemeClr val="bg1"/>
                  </a:solidFill>
                  <a:latin typeface="+mn-ea"/>
                  <a:ea typeface="+mn-ea"/>
                  <a:cs typeface="+mn-ea"/>
                </a:rPr>
                <a:t>2019</a:t>
              </a:r>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100"/>
                                            <p:tgtEl>
                                              <p:spTgt spid="3"/>
                                            </p:tgtEl>
                                          </p:cBhvr>
                                        </p:animEffect>
                                      </p:childTnLst>
                                    </p:cTn>
                                  </p:par>
                                </p:childTnLst>
                              </p:cTn>
                            </p:par>
                            <p:par>
                              <p:cTn id="8" fill="hold">
                                <p:stCondLst>
                                  <p:cond delay="1500"/>
                                </p:stCondLst>
                                <p:childTnLst>
                                  <p:par>
                                    <p:cTn id="9" presetID="2" presetClass="entr" presetSubtype="8" fill="hold" grpId="0" nodeType="afterEffect" p14:presetBounceEnd="36000">
                                      <p:stCondLst>
                                        <p:cond delay="0"/>
                                      </p:stCondLst>
                                      <p:childTnLst>
                                        <p:set>
                                          <p:cBhvr>
                                            <p:cTn id="10" dur="1" fill="hold">
                                              <p:stCondLst>
                                                <p:cond delay="0"/>
                                              </p:stCondLst>
                                            </p:cTn>
                                            <p:tgtEl>
                                              <p:spTgt spid="19467"/>
                                            </p:tgtEl>
                                            <p:attrNameLst>
                                              <p:attrName>style.visibility</p:attrName>
                                            </p:attrNameLst>
                                          </p:cBhvr>
                                          <p:to>
                                            <p:strVal val="visible"/>
                                          </p:to>
                                        </p:set>
                                        <p:anim calcmode="lin" valueType="num" p14:bounceEnd="36000">
                                          <p:cBhvr additive="base">
                                            <p:cTn id="11" dur="800" fill="hold"/>
                                            <p:tgtEl>
                                              <p:spTgt spid="19467"/>
                                            </p:tgtEl>
                                            <p:attrNameLst>
                                              <p:attrName>ppt_x</p:attrName>
                                            </p:attrNameLst>
                                          </p:cBhvr>
                                          <p:tavLst>
                                            <p:tav tm="0">
                                              <p:val>
                                                <p:strVal val="0-#ppt_w/2"/>
                                              </p:val>
                                            </p:tav>
                                            <p:tav tm="100000">
                                              <p:val>
                                                <p:strVal val="#ppt_x"/>
                                              </p:val>
                                            </p:tav>
                                          </p:tavLst>
                                        </p:anim>
                                        <p:anim calcmode="lin" valueType="num" p14:bounceEnd="36000">
                                          <p:cBhvr additive="base">
                                            <p:cTn id="12" dur="800" fill="hold"/>
                                            <p:tgtEl>
                                              <p:spTgt spid="1946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14:presetBounceEnd="36000">
                                      <p:stCondLst>
                                        <p:cond delay="200"/>
                                      </p:stCondLst>
                                      <p:childTnLst>
                                        <p:set>
                                          <p:cBhvr>
                                            <p:cTn id="14" dur="1" fill="hold">
                                              <p:stCondLst>
                                                <p:cond delay="0"/>
                                              </p:stCondLst>
                                            </p:cTn>
                                            <p:tgtEl>
                                              <p:spTgt spid="19463"/>
                                            </p:tgtEl>
                                            <p:attrNameLst>
                                              <p:attrName>style.visibility</p:attrName>
                                            </p:attrNameLst>
                                          </p:cBhvr>
                                          <p:to>
                                            <p:strVal val="visible"/>
                                          </p:to>
                                        </p:set>
                                        <p:anim calcmode="lin" valueType="num" p14:bounceEnd="36000">
                                          <p:cBhvr additive="base">
                                            <p:cTn id="15" dur="800" fill="hold"/>
                                            <p:tgtEl>
                                              <p:spTgt spid="19463"/>
                                            </p:tgtEl>
                                            <p:attrNameLst>
                                              <p:attrName>ppt_x</p:attrName>
                                            </p:attrNameLst>
                                          </p:cBhvr>
                                          <p:tavLst>
                                            <p:tav tm="0">
                                              <p:val>
                                                <p:strVal val="1+#ppt_w/2"/>
                                              </p:val>
                                            </p:tav>
                                            <p:tav tm="100000">
                                              <p:val>
                                                <p:strVal val="#ppt_x"/>
                                              </p:val>
                                            </p:tav>
                                          </p:tavLst>
                                        </p:anim>
                                        <p:anim calcmode="lin" valueType="num" p14:bounceEnd="36000">
                                          <p:cBhvr additive="base">
                                            <p:cTn id="16" dur="800" fill="hold"/>
                                            <p:tgtEl>
                                              <p:spTgt spid="194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36000">
                                      <p:stCondLst>
                                        <p:cond delay="400"/>
                                      </p:stCondLst>
                                      <p:childTnLst>
                                        <p:set>
                                          <p:cBhvr>
                                            <p:cTn id="18" dur="1" fill="hold">
                                              <p:stCondLst>
                                                <p:cond delay="0"/>
                                              </p:stCondLst>
                                            </p:cTn>
                                            <p:tgtEl>
                                              <p:spTgt spid="19469"/>
                                            </p:tgtEl>
                                            <p:attrNameLst>
                                              <p:attrName>style.visibility</p:attrName>
                                            </p:attrNameLst>
                                          </p:cBhvr>
                                          <p:to>
                                            <p:strVal val="visible"/>
                                          </p:to>
                                        </p:set>
                                        <p:anim calcmode="lin" valueType="num" p14:bounceEnd="36000">
                                          <p:cBhvr additive="base">
                                            <p:cTn id="19" dur="800" fill="hold"/>
                                            <p:tgtEl>
                                              <p:spTgt spid="19469"/>
                                            </p:tgtEl>
                                            <p:attrNameLst>
                                              <p:attrName>ppt_x</p:attrName>
                                            </p:attrNameLst>
                                          </p:cBhvr>
                                          <p:tavLst>
                                            <p:tav tm="0">
                                              <p:val>
                                                <p:strVal val="0-#ppt_w/2"/>
                                              </p:val>
                                            </p:tav>
                                            <p:tav tm="100000">
                                              <p:val>
                                                <p:strVal val="#ppt_x"/>
                                              </p:val>
                                            </p:tav>
                                          </p:tavLst>
                                        </p:anim>
                                        <p:anim calcmode="lin" valueType="num" p14:bounceEnd="36000">
                                          <p:cBhvr additive="base">
                                            <p:cTn id="20" dur="800" fill="hold"/>
                                            <p:tgtEl>
                                              <p:spTgt spid="1946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14:presetBounceEnd="36000">
                                      <p:stCondLst>
                                        <p:cond delay="600"/>
                                      </p:stCondLst>
                                      <p:childTnLst>
                                        <p:set>
                                          <p:cBhvr>
                                            <p:cTn id="22" dur="1" fill="hold">
                                              <p:stCondLst>
                                                <p:cond delay="0"/>
                                              </p:stCondLst>
                                            </p:cTn>
                                            <p:tgtEl>
                                              <p:spTgt spid="19465"/>
                                            </p:tgtEl>
                                            <p:attrNameLst>
                                              <p:attrName>style.visibility</p:attrName>
                                            </p:attrNameLst>
                                          </p:cBhvr>
                                          <p:to>
                                            <p:strVal val="visible"/>
                                          </p:to>
                                        </p:set>
                                        <p:anim calcmode="lin" valueType="num" p14:bounceEnd="36000">
                                          <p:cBhvr additive="base">
                                            <p:cTn id="23" dur="800" fill="hold"/>
                                            <p:tgtEl>
                                              <p:spTgt spid="19465"/>
                                            </p:tgtEl>
                                            <p:attrNameLst>
                                              <p:attrName>ppt_x</p:attrName>
                                            </p:attrNameLst>
                                          </p:cBhvr>
                                          <p:tavLst>
                                            <p:tav tm="0">
                                              <p:val>
                                                <p:strVal val="1+#ppt_w/2"/>
                                              </p:val>
                                            </p:tav>
                                            <p:tav tm="100000">
                                              <p:val>
                                                <p:strVal val="#ppt_x"/>
                                              </p:val>
                                            </p:tav>
                                          </p:tavLst>
                                        </p:anim>
                                        <p:anim calcmode="lin" valueType="num" p14:bounceEnd="36000">
                                          <p:cBhvr additive="base">
                                            <p:cTn id="24" dur="800" fill="hold"/>
                                            <p:tgtEl>
                                              <p:spTgt spid="194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36000">
                                      <p:stCondLst>
                                        <p:cond delay="800"/>
                                      </p:stCondLst>
                                      <p:childTnLst>
                                        <p:set>
                                          <p:cBhvr>
                                            <p:cTn id="26" dur="1" fill="hold">
                                              <p:stCondLst>
                                                <p:cond delay="0"/>
                                              </p:stCondLst>
                                            </p:cTn>
                                            <p:tgtEl>
                                              <p:spTgt spid="19470"/>
                                            </p:tgtEl>
                                            <p:attrNameLst>
                                              <p:attrName>style.visibility</p:attrName>
                                            </p:attrNameLst>
                                          </p:cBhvr>
                                          <p:to>
                                            <p:strVal val="visible"/>
                                          </p:to>
                                        </p:set>
                                        <p:anim calcmode="lin" valueType="num" p14:bounceEnd="36000">
                                          <p:cBhvr additive="base">
                                            <p:cTn id="27" dur="800" fill="hold"/>
                                            <p:tgtEl>
                                              <p:spTgt spid="19470"/>
                                            </p:tgtEl>
                                            <p:attrNameLst>
                                              <p:attrName>ppt_x</p:attrName>
                                            </p:attrNameLst>
                                          </p:cBhvr>
                                          <p:tavLst>
                                            <p:tav tm="0">
                                              <p:val>
                                                <p:strVal val="0-#ppt_w/2"/>
                                              </p:val>
                                            </p:tav>
                                            <p:tav tm="100000">
                                              <p:val>
                                                <p:strVal val="#ppt_x"/>
                                              </p:val>
                                            </p:tav>
                                          </p:tavLst>
                                        </p:anim>
                                        <p:anim calcmode="lin" valueType="num" p14:bounceEnd="36000">
                                          <p:cBhvr additive="base">
                                            <p:cTn id="28" dur="800" fill="hold"/>
                                            <p:tgtEl>
                                              <p:spTgt spid="1947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14:presetBounceEnd="36000">
                                      <p:stCondLst>
                                        <p:cond delay="1000"/>
                                      </p:stCondLst>
                                      <p:childTnLst>
                                        <p:set>
                                          <p:cBhvr>
                                            <p:cTn id="30" dur="1" fill="hold">
                                              <p:stCondLst>
                                                <p:cond delay="0"/>
                                              </p:stCondLst>
                                            </p:cTn>
                                            <p:tgtEl>
                                              <p:spTgt spid="19464"/>
                                            </p:tgtEl>
                                            <p:attrNameLst>
                                              <p:attrName>style.visibility</p:attrName>
                                            </p:attrNameLst>
                                          </p:cBhvr>
                                          <p:to>
                                            <p:strVal val="visible"/>
                                          </p:to>
                                        </p:set>
                                        <p:anim calcmode="lin" valueType="num" p14:bounceEnd="36000">
                                          <p:cBhvr additive="base">
                                            <p:cTn id="31" dur="800" fill="hold"/>
                                            <p:tgtEl>
                                              <p:spTgt spid="19464"/>
                                            </p:tgtEl>
                                            <p:attrNameLst>
                                              <p:attrName>ppt_x</p:attrName>
                                            </p:attrNameLst>
                                          </p:cBhvr>
                                          <p:tavLst>
                                            <p:tav tm="0">
                                              <p:val>
                                                <p:strVal val="1+#ppt_w/2"/>
                                              </p:val>
                                            </p:tav>
                                            <p:tav tm="100000">
                                              <p:val>
                                                <p:strVal val="#ppt_x"/>
                                              </p:val>
                                            </p:tav>
                                          </p:tavLst>
                                        </p:anim>
                                        <p:anim calcmode="lin" valueType="num" p14:bounceEnd="36000">
                                          <p:cBhvr additive="base">
                                            <p:cTn id="32" dur="800" fill="hold"/>
                                            <p:tgtEl>
                                              <p:spTgt spid="1946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36000">
                                      <p:stCondLst>
                                        <p:cond delay="1200"/>
                                      </p:stCondLst>
                                      <p:childTnLst>
                                        <p:set>
                                          <p:cBhvr>
                                            <p:cTn id="34" dur="1" fill="hold">
                                              <p:stCondLst>
                                                <p:cond delay="0"/>
                                              </p:stCondLst>
                                            </p:cTn>
                                            <p:tgtEl>
                                              <p:spTgt spid="19468"/>
                                            </p:tgtEl>
                                            <p:attrNameLst>
                                              <p:attrName>style.visibility</p:attrName>
                                            </p:attrNameLst>
                                          </p:cBhvr>
                                          <p:to>
                                            <p:strVal val="visible"/>
                                          </p:to>
                                        </p:set>
                                        <p:anim calcmode="lin" valueType="num" p14:bounceEnd="36000">
                                          <p:cBhvr additive="base">
                                            <p:cTn id="35" dur="800" fill="hold"/>
                                            <p:tgtEl>
                                              <p:spTgt spid="19468"/>
                                            </p:tgtEl>
                                            <p:attrNameLst>
                                              <p:attrName>ppt_x</p:attrName>
                                            </p:attrNameLst>
                                          </p:cBhvr>
                                          <p:tavLst>
                                            <p:tav tm="0">
                                              <p:val>
                                                <p:strVal val="0-#ppt_w/2"/>
                                              </p:val>
                                            </p:tav>
                                            <p:tav tm="100000">
                                              <p:val>
                                                <p:strVal val="#ppt_x"/>
                                              </p:val>
                                            </p:tav>
                                          </p:tavLst>
                                        </p:anim>
                                        <p:anim calcmode="lin" valueType="num" p14:bounceEnd="36000">
                                          <p:cBhvr additive="base">
                                            <p:cTn id="36" dur="800" fill="hold"/>
                                            <p:tgtEl>
                                              <p:spTgt spid="1946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14:presetBounceEnd="36000">
                                      <p:stCondLst>
                                        <p:cond delay="1400"/>
                                      </p:stCondLst>
                                      <p:childTnLst>
                                        <p:set>
                                          <p:cBhvr>
                                            <p:cTn id="38" dur="1" fill="hold">
                                              <p:stCondLst>
                                                <p:cond delay="0"/>
                                              </p:stCondLst>
                                            </p:cTn>
                                            <p:tgtEl>
                                              <p:spTgt spid="19466"/>
                                            </p:tgtEl>
                                            <p:attrNameLst>
                                              <p:attrName>style.visibility</p:attrName>
                                            </p:attrNameLst>
                                          </p:cBhvr>
                                          <p:to>
                                            <p:strVal val="visible"/>
                                          </p:to>
                                        </p:set>
                                        <p:anim calcmode="lin" valueType="num" p14:bounceEnd="36000">
                                          <p:cBhvr additive="base">
                                            <p:cTn id="39" dur="800" fill="hold"/>
                                            <p:tgtEl>
                                              <p:spTgt spid="19466"/>
                                            </p:tgtEl>
                                            <p:attrNameLst>
                                              <p:attrName>ppt_x</p:attrName>
                                            </p:attrNameLst>
                                          </p:cBhvr>
                                          <p:tavLst>
                                            <p:tav tm="0">
                                              <p:val>
                                                <p:strVal val="1+#ppt_w/2"/>
                                              </p:val>
                                            </p:tav>
                                            <p:tav tm="100000">
                                              <p:val>
                                                <p:strVal val="#ppt_x"/>
                                              </p:val>
                                            </p:tav>
                                          </p:tavLst>
                                        </p:anim>
                                        <p:anim calcmode="lin" valueType="num" p14:bounceEnd="36000">
                                          <p:cBhvr additive="base">
                                            <p:cTn id="40" dur="800" fill="hold"/>
                                            <p:tgtEl>
                                              <p:spTgt spid="19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4" grpId="0"/>
          <p:bldP spid="19465" grpId="0"/>
          <p:bldP spid="19466" grpId="0"/>
          <p:bldP spid="19467" grpId="0"/>
          <p:bldP spid="19468" grpId="0"/>
          <p:bldP spid="19469" grpId="0"/>
          <p:bldP spid="194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1100"/>
                                            <p:tgtEl>
                                              <p:spTgt spid="3"/>
                                            </p:tgtEl>
                                          </p:cBhvr>
                                        </p:animEffect>
                                      </p:childTnLst>
                                    </p:cTn>
                                  </p:par>
                                </p:childTnLst>
                              </p:cTn>
                            </p:par>
                            <p:par>
                              <p:cTn id="8" fill="hold">
                                <p:stCondLst>
                                  <p:cond delay="1500"/>
                                </p:stCondLst>
                                <p:childTnLst>
                                  <p:par>
                                    <p:cTn id="9" presetID="2" presetClass="entr" presetSubtype="8" fill="hold" grpId="0" nodeType="afterEffect">
                                      <p:stCondLst>
                                        <p:cond delay="0"/>
                                      </p:stCondLst>
                                      <p:childTnLst>
                                        <p:set>
                                          <p:cBhvr>
                                            <p:cTn id="10" dur="1" fill="hold">
                                              <p:stCondLst>
                                                <p:cond delay="0"/>
                                              </p:stCondLst>
                                            </p:cTn>
                                            <p:tgtEl>
                                              <p:spTgt spid="19467"/>
                                            </p:tgtEl>
                                            <p:attrNameLst>
                                              <p:attrName>style.visibility</p:attrName>
                                            </p:attrNameLst>
                                          </p:cBhvr>
                                          <p:to>
                                            <p:strVal val="visible"/>
                                          </p:to>
                                        </p:set>
                                        <p:anim calcmode="lin" valueType="num">
                                          <p:cBhvr additive="base">
                                            <p:cTn id="11" dur="800" fill="hold"/>
                                            <p:tgtEl>
                                              <p:spTgt spid="19467"/>
                                            </p:tgtEl>
                                            <p:attrNameLst>
                                              <p:attrName>ppt_x</p:attrName>
                                            </p:attrNameLst>
                                          </p:cBhvr>
                                          <p:tavLst>
                                            <p:tav tm="0">
                                              <p:val>
                                                <p:strVal val="0-#ppt_w/2"/>
                                              </p:val>
                                            </p:tav>
                                            <p:tav tm="100000">
                                              <p:val>
                                                <p:strVal val="#ppt_x"/>
                                              </p:val>
                                            </p:tav>
                                          </p:tavLst>
                                        </p:anim>
                                        <p:anim calcmode="lin" valueType="num">
                                          <p:cBhvr additive="base">
                                            <p:cTn id="12" dur="800" fill="hold"/>
                                            <p:tgtEl>
                                              <p:spTgt spid="1946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200"/>
                                      </p:stCondLst>
                                      <p:childTnLst>
                                        <p:set>
                                          <p:cBhvr>
                                            <p:cTn id="14" dur="1" fill="hold">
                                              <p:stCondLst>
                                                <p:cond delay="0"/>
                                              </p:stCondLst>
                                            </p:cTn>
                                            <p:tgtEl>
                                              <p:spTgt spid="19463"/>
                                            </p:tgtEl>
                                            <p:attrNameLst>
                                              <p:attrName>style.visibility</p:attrName>
                                            </p:attrNameLst>
                                          </p:cBhvr>
                                          <p:to>
                                            <p:strVal val="visible"/>
                                          </p:to>
                                        </p:set>
                                        <p:anim calcmode="lin" valueType="num">
                                          <p:cBhvr additive="base">
                                            <p:cTn id="15" dur="800" fill="hold"/>
                                            <p:tgtEl>
                                              <p:spTgt spid="19463"/>
                                            </p:tgtEl>
                                            <p:attrNameLst>
                                              <p:attrName>ppt_x</p:attrName>
                                            </p:attrNameLst>
                                          </p:cBhvr>
                                          <p:tavLst>
                                            <p:tav tm="0">
                                              <p:val>
                                                <p:strVal val="1+#ppt_w/2"/>
                                              </p:val>
                                            </p:tav>
                                            <p:tav tm="100000">
                                              <p:val>
                                                <p:strVal val="#ppt_x"/>
                                              </p:val>
                                            </p:tav>
                                          </p:tavLst>
                                        </p:anim>
                                        <p:anim calcmode="lin" valueType="num">
                                          <p:cBhvr additive="base">
                                            <p:cTn id="16" dur="800" fill="hold"/>
                                            <p:tgtEl>
                                              <p:spTgt spid="19463"/>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400"/>
                                      </p:stCondLst>
                                      <p:childTnLst>
                                        <p:set>
                                          <p:cBhvr>
                                            <p:cTn id="18" dur="1" fill="hold">
                                              <p:stCondLst>
                                                <p:cond delay="0"/>
                                              </p:stCondLst>
                                            </p:cTn>
                                            <p:tgtEl>
                                              <p:spTgt spid="19469"/>
                                            </p:tgtEl>
                                            <p:attrNameLst>
                                              <p:attrName>style.visibility</p:attrName>
                                            </p:attrNameLst>
                                          </p:cBhvr>
                                          <p:to>
                                            <p:strVal val="visible"/>
                                          </p:to>
                                        </p:set>
                                        <p:anim calcmode="lin" valueType="num">
                                          <p:cBhvr additive="base">
                                            <p:cTn id="19" dur="800" fill="hold"/>
                                            <p:tgtEl>
                                              <p:spTgt spid="19469"/>
                                            </p:tgtEl>
                                            <p:attrNameLst>
                                              <p:attrName>ppt_x</p:attrName>
                                            </p:attrNameLst>
                                          </p:cBhvr>
                                          <p:tavLst>
                                            <p:tav tm="0">
                                              <p:val>
                                                <p:strVal val="0-#ppt_w/2"/>
                                              </p:val>
                                            </p:tav>
                                            <p:tav tm="100000">
                                              <p:val>
                                                <p:strVal val="#ppt_x"/>
                                              </p:val>
                                            </p:tav>
                                          </p:tavLst>
                                        </p:anim>
                                        <p:anim calcmode="lin" valueType="num">
                                          <p:cBhvr additive="base">
                                            <p:cTn id="20" dur="800" fill="hold"/>
                                            <p:tgtEl>
                                              <p:spTgt spid="1946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600"/>
                                      </p:stCondLst>
                                      <p:childTnLst>
                                        <p:set>
                                          <p:cBhvr>
                                            <p:cTn id="22" dur="1" fill="hold">
                                              <p:stCondLst>
                                                <p:cond delay="0"/>
                                              </p:stCondLst>
                                            </p:cTn>
                                            <p:tgtEl>
                                              <p:spTgt spid="19465"/>
                                            </p:tgtEl>
                                            <p:attrNameLst>
                                              <p:attrName>style.visibility</p:attrName>
                                            </p:attrNameLst>
                                          </p:cBhvr>
                                          <p:to>
                                            <p:strVal val="visible"/>
                                          </p:to>
                                        </p:set>
                                        <p:anim calcmode="lin" valueType="num">
                                          <p:cBhvr additive="base">
                                            <p:cTn id="23" dur="800" fill="hold"/>
                                            <p:tgtEl>
                                              <p:spTgt spid="19465"/>
                                            </p:tgtEl>
                                            <p:attrNameLst>
                                              <p:attrName>ppt_x</p:attrName>
                                            </p:attrNameLst>
                                          </p:cBhvr>
                                          <p:tavLst>
                                            <p:tav tm="0">
                                              <p:val>
                                                <p:strVal val="1+#ppt_w/2"/>
                                              </p:val>
                                            </p:tav>
                                            <p:tav tm="100000">
                                              <p:val>
                                                <p:strVal val="#ppt_x"/>
                                              </p:val>
                                            </p:tav>
                                          </p:tavLst>
                                        </p:anim>
                                        <p:anim calcmode="lin" valueType="num">
                                          <p:cBhvr additive="base">
                                            <p:cTn id="24" dur="800" fill="hold"/>
                                            <p:tgtEl>
                                              <p:spTgt spid="19465"/>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800"/>
                                      </p:stCondLst>
                                      <p:childTnLst>
                                        <p:set>
                                          <p:cBhvr>
                                            <p:cTn id="26" dur="1" fill="hold">
                                              <p:stCondLst>
                                                <p:cond delay="0"/>
                                              </p:stCondLst>
                                            </p:cTn>
                                            <p:tgtEl>
                                              <p:spTgt spid="19470"/>
                                            </p:tgtEl>
                                            <p:attrNameLst>
                                              <p:attrName>style.visibility</p:attrName>
                                            </p:attrNameLst>
                                          </p:cBhvr>
                                          <p:to>
                                            <p:strVal val="visible"/>
                                          </p:to>
                                        </p:set>
                                        <p:anim calcmode="lin" valueType="num">
                                          <p:cBhvr additive="base">
                                            <p:cTn id="27" dur="800" fill="hold"/>
                                            <p:tgtEl>
                                              <p:spTgt spid="19470"/>
                                            </p:tgtEl>
                                            <p:attrNameLst>
                                              <p:attrName>ppt_x</p:attrName>
                                            </p:attrNameLst>
                                          </p:cBhvr>
                                          <p:tavLst>
                                            <p:tav tm="0">
                                              <p:val>
                                                <p:strVal val="0-#ppt_w/2"/>
                                              </p:val>
                                            </p:tav>
                                            <p:tav tm="100000">
                                              <p:val>
                                                <p:strVal val="#ppt_x"/>
                                              </p:val>
                                            </p:tav>
                                          </p:tavLst>
                                        </p:anim>
                                        <p:anim calcmode="lin" valueType="num">
                                          <p:cBhvr additive="base">
                                            <p:cTn id="28" dur="800" fill="hold"/>
                                            <p:tgtEl>
                                              <p:spTgt spid="19470"/>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1000"/>
                                      </p:stCondLst>
                                      <p:childTnLst>
                                        <p:set>
                                          <p:cBhvr>
                                            <p:cTn id="30" dur="1" fill="hold">
                                              <p:stCondLst>
                                                <p:cond delay="0"/>
                                              </p:stCondLst>
                                            </p:cTn>
                                            <p:tgtEl>
                                              <p:spTgt spid="19464"/>
                                            </p:tgtEl>
                                            <p:attrNameLst>
                                              <p:attrName>style.visibility</p:attrName>
                                            </p:attrNameLst>
                                          </p:cBhvr>
                                          <p:to>
                                            <p:strVal val="visible"/>
                                          </p:to>
                                        </p:set>
                                        <p:anim calcmode="lin" valueType="num">
                                          <p:cBhvr additive="base">
                                            <p:cTn id="31" dur="800" fill="hold"/>
                                            <p:tgtEl>
                                              <p:spTgt spid="19464"/>
                                            </p:tgtEl>
                                            <p:attrNameLst>
                                              <p:attrName>ppt_x</p:attrName>
                                            </p:attrNameLst>
                                          </p:cBhvr>
                                          <p:tavLst>
                                            <p:tav tm="0">
                                              <p:val>
                                                <p:strVal val="1+#ppt_w/2"/>
                                              </p:val>
                                            </p:tav>
                                            <p:tav tm="100000">
                                              <p:val>
                                                <p:strVal val="#ppt_x"/>
                                              </p:val>
                                            </p:tav>
                                          </p:tavLst>
                                        </p:anim>
                                        <p:anim calcmode="lin" valueType="num">
                                          <p:cBhvr additive="base">
                                            <p:cTn id="32" dur="800" fill="hold"/>
                                            <p:tgtEl>
                                              <p:spTgt spid="19464"/>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1200"/>
                                      </p:stCondLst>
                                      <p:childTnLst>
                                        <p:set>
                                          <p:cBhvr>
                                            <p:cTn id="34" dur="1" fill="hold">
                                              <p:stCondLst>
                                                <p:cond delay="0"/>
                                              </p:stCondLst>
                                            </p:cTn>
                                            <p:tgtEl>
                                              <p:spTgt spid="19468"/>
                                            </p:tgtEl>
                                            <p:attrNameLst>
                                              <p:attrName>style.visibility</p:attrName>
                                            </p:attrNameLst>
                                          </p:cBhvr>
                                          <p:to>
                                            <p:strVal val="visible"/>
                                          </p:to>
                                        </p:set>
                                        <p:anim calcmode="lin" valueType="num">
                                          <p:cBhvr additive="base">
                                            <p:cTn id="35" dur="800" fill="hold"/>
                                            <p:tgtEl>
                                              <p:spTgt spid="19468"/>
                                            </p:tgtEl>
                                            <p:attrNameLst>
                                              <p:attrName>ppt_x</p:attrName>
                                            </p:attrNameLst>
                                          </p:cBhvr>
                                          <p:tavLst>
                                            <p:tav tm="0">
                                              <p:val>
                                                <p:strVal val="0-#ppt_w/2"/>
                                              </p:val>
                                            </p:tav>
                                            <p:tav tm="100000">
                                              <p:val>
                                                <p:strVal val="#ppt_x"/>
                                              </p:val>
                                            </p:tav>
                                          </p:tavLst>
                                        </p:anim>
                                        <p:anim calcmode="lin" valueType="num">
                                          <p:cBhvr additive="base">
                                            <p:cTn id="36" dur="800" fill="hold"/>
                                            <p:tgtEl>
                                              <p:spTgt spid="19468"/>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1400"/>
                                      </p:stCondLst>
                                      <p:childTnLst>
                                        <p:set>
                                          <p:cBhvr>
                                            <p:cTn id="38" dur="1" fill="hold">
                                              <p:stCondLst>
                                                <p:cond delay="0"/>
                                              </p:stCondLst>
                                            </p:cTn>
                                            <p:tgtEl>
                                              <p:spTgt spid="19466"/>
                                            </p:tgtEl>
                                            <p:attrNameLst>
                                              <p:attrName>style.visibility</p:attrName>
                                            </p:attrNameLst>
                                          </p:cBhvr>
                                          <p:to>
                                            <p:strVal val="visible"/>
                                          </p:to>
                                        </p:set>
                                        <p:anim calcmode="lin" valueType="num">
                                          <p:cBhvr additive="base">
                                            <p:cTn id="39" dur="800" fill="hold"/>
                                            <p:tgtEl>
                                              <p:spTgt spid="19466"/>
                                            </p:tgtEl>
                                            <p:attrNameLst>
                                              <p:attrName>ppt_x</p:attrName>
                                            </p:attrNameLst>
                                          </p:cBhvr>
                                          <p:tavLst>
                                            <p:tav tm="0">
                                              <p:val>
                                                <p:strVal val="1+#ppt_w/2"/>
                                              </p:val>
                                            </p:tav>
                                            <p:tav tm="100000">
                                              <p:val>
                                                <p:strVal val="#ppt_x"/>
                                              </p:val>
                                            </p:tav>
                                          </p:tavLst>
                                        </p:anim>
                                        <p:anim calcmode="lin" valueType="num">
                                          <p:cBhvr additive="base">
                                            <p:cTn id="40" dur="800" fill="hold"/>
                                            <p:tgtEl>
                                              <p:spTgt spid="1946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63" grpId="0"/>
          <p:bldP spid="19464" grpId="0"/>
          <p:bldP spid="19465" grpId="0"/>
          <p:bldP spid="19466" grpId="0"/>
          <p:bldP spid="19467" grpId="0"/>
          <p:bldP spid="19468" grpId="0"/>
          <p:bldP spid="19469" grpId="0"/>
          <p:bldP spid="19470" grpId="0"/>
        </p:bldLst>
      </p:timing>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4940451" y="1947190"/>
            <a:ext cx="4880928" cy="901702"/>
            <a:chOff x="4939657" y="1947190"/>
            <a:chExt cx="4880928" cy="901702"/>
          </a:xfrm>
        </p:grpSpPr>
        <p:grpSp>
          <p:nvGrpSpPr>
            <p:cNvPr id="24583" name="组合 10"/>
            <p:cNvGrpSpPr/>
            <p:nvPr/>
          </p:nvGrpSpPr>
          <p:grpSpPr bwMode="auto">
            <a:xfrm>
              <a:off x="4939657" y="1947190"/>
              <a:ext cx="4880928" cy="901702"/>
              <a:chOff x="3477295" y="3554567"/>
              <a:chExt cx="4881094" cy="901523"/>
            </a:xfrm>
          </p:grpSpPr>
          <p:sp>
            <p:nvSpPr>
              <p:cNvPr id="12" name="圆角矩形 11"/>
              <p:cNvSpPr/>
              <p:nvPr/>
            </p:nvSpPr>
            <p:spPr>
              <a:xfrm>
                <a:off x="3477295" y="3554569"/>
                <a:ext cx="4881094" cy="901521"/>
              </a:xfrm>
              <a:prstGeom prst="roundRect">
                <a:avLst>
                  <a:gd name="adj" fmla="val 50000"/>
                </a:avLst>
              </a:prstGeom>
              <a:noFill/>
              <a:ln w="508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3" name="任意多边形 12"/>
              <p:cNvSpPr/>
              <p:nvPr/>
            </p:nvSpPr>
            <p:spPr>
              <a:xfrm>
                <a:off x="3477295" y="3554567"/>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zh-CN" dirty="0">
                    <a:cs typeface="+mn-ea"/>
                  </a:rPr>
                  <a:t> </a:t>
                </a:r>
                <a:endParaRPr lang="zh-CN" altLang="en-US" sz="3600" dirty="0">
                  <a:cs typeface="+mn-ea"/>
                </a:endParaRPr>
              </a:p>
            </p:txBody>
          </p:sp>
        </p:grpSp>
        <p:sp>
          <p:nvSpPr>
            <p:cNvPr id="24587" name="文本框 22"/>
            <p:cNvSpPr txBox="1">
              <a:spLocks noChangeArrowheads="1"/>
            </p:cNvSpPr>
            <p:nvPr/>
          </p:nvSpPr>
          <p:spPr bwMode="auto">
            <a:xfrm>
              <a:off x="5266640" y="2121817"/>
              <a:ext cx="56349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3200">
                  <a:solidFill>
                    <a:schemeClr val="bg1"/>
                  </a:solidFill>
                  <a:ea typeface="+mn-ea"/>
                  <a:cs typeface="+mn-ea"/>
                </a:rPr>
                <a:t>1</a:t>
              </a:r>
              <a:endParaRPr lang="zh-CN" altLang="en-US" sz="3200">
                <a:solidFill>
                  <a:schemeClr val="bg1"/>
                </a:solidFill>
                <a:ea typeface="+mn-ea"/>
                <a:cs typeface="+mn-ea"/>
              </a:endParaRPr>
            </a:p>
          </p:txBody>
        </p:sp>
        <p:sp>
          <p:nvSpPr>
            <p:cNvPr id="24591" name="TextBox 10"/>
            <p:cNvSpPr txBox="1">
              <a:spLocks noChangeArrowheads="1"/>
            </p:cNvSpPr>
            <p:nvPr/>
          </p:nvSpPr>
          <p:spPr bwMode="auto">
            <a:xfrm>
              <a:off x="6004731" y="2059904"/>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5" name="组合 4"/>
          <p:cNvGrpSpPr/>
          <p:nvPr/>
        </p:nvGrpSpPr>
        <p:grpSpPr>
          <a:xfrm>
            <a:off x="4940451" y="4025230"/>
            <a:ext cx="4880928" cy="901701"/>
            <a:chOff x="4939657" y="4025229"/>
            <a:chExt cx="4880928" cy="901701"/>
          </a:xfrm>
        </p:grpSpPr>
        <p:grpSp>
          <p:nvGrpSpPr>
            <p:cNvPr id="24586" name="组合 19"/>
            <p:cNvGrpSpPr/>
            <p:nvPr/>
          </p:nvGrpSpPr>
          <p:grpSpPr bwMode="auto">
            <a:xfrm>
              <a:off x="4939657" y="4025229"/>
              <a:ext cx="4880928" cy="901701"/>
              <a:chOff x="3477295" y="3554569"/>
              <a:chExt cx="4881094" cy="901522"/>
            </a:xfrm>
          </p:grpSpPr>
          <p:sp>
            <p:nvSpPr>
              <p:cNvPr id="21" name="圆角矩形 20"/>
              <p:cNvSpPr/>
              <p:nvPr/>
            </p:nvSpPr>
            <p:spPr>
              <a:xfrm>
                <a:off x="3477295" y="3554569"/>
                <a:ext cx="4881094" cy="901521"/>
              </a:xfrm>
              <a:prstGeom prst="roundRect">
                <a:avLst>
                  <a:gd name="adj" fmla="val 50000"/>
                </a:avLst>
              </a:prstGeom>
              <a:noFill/>
              <a:ln w="508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22" name="任意多边形 21"/>
              <p:cNvSpPr/>
              <p:nvPr/>
            </p:nvSpPr>
            <p:spPr>
              <a:xfrm>
                <a:off x="3477295"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89" name="文本框 24"/>
            <p:cNvSpPr txBox="1">
              <a:spLocks noChangeArrowheads="1"/>
            </p:cNvSpPr>
            <p:nvPr/>
          </p:nvSpPr>
          <p:spPr bwMode="auto">
            <a:xfrm>
              <a:off x="5266640" y="4183979"/>
              <a:ext cx="56349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3200">
                  <a:solidFill>
                    <a:schemeClr val="bg1"/>
                  </a:solidFill>
                  <a:ea typeface="+mn-ea"/>
                  <a:cs typeface="+mn-ea"/>
                </a:rPr>
                <a:t>3</a:t>
              </a:r>
              <a:endParaRPr lang="zh-CN" altLang="en-US" sz="3200">
                <a:solidFill>
                  <a:schemeClr val="bg1"/>
                </a:solidFill>
                <a:ea typeface="+mn-ea"/>
                <a:cs typeface="+mn-ea"/>
              </a:endParaRPr>
            </a:p>
          </p:txBody>
        </p:sp>
        <p:sp>
          <p:nvSpPr>
            <p:cNvPr id="24592" name="TextBox 10"/>
            <p:cNvSpPr txBox="1">
              <a:spLocks noChangeArrowheads="1"/>
            </p:cNvSpPr>
            <p:nvPr/>
          </p:nvSpPr>
          <p:spPr bwMode="auto">
            <a:xfrm>
              <a:off x="6004731" y="4141118"/>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4" name="组合 3"/>
          <p:cNvGrpSpPr/>
          <p:nvPr/>
        </p:nvGrpSpPr>
        <p:grpSpPr>
          <a:xfrm>
            <a:off x="1935706" y="3017167"/>
            <a:ext cx="4880927" cy="901701"/>
            <a:chOff x="1934911" y="3017166"/>
            <a:chExt cx="4880927" cy="901701"/>
          </a:xfrm>
        </p:grpSpPr>
        <p:grpSp>
          <p:nvGrpSpPr>
            <p:cNvPr id="24584" name="组合 13"/>
            <p:cNvGrpSpPr/>
            <p:nvPr/>
          </p:nvGrpSpPr>
          <p:grpSpPr bwMode="auto">
            <a:xfrm rot="10800000">
              <a:off x="1934911" y="3017166"/>
              <a:ext cx="4880927" cy="901701"/>
              <a:chOff x="3477295" y="3554569"/>
              <a:chExt cx="4881094" cy="901522"/>
            </a:xfrm>
          </p:grpSpPr>
          <p:sp>
            <p:nvSpPr>
              <p:cNvPr id="15" name="圆角矩形 14"/>
              <p:cNvSpPr/>
              <p:nvPr/>
            </p:nvSpPr>
            <p:spPr>
              <a:xfrm>
                <a:off x="3477295" y="3554569"/>
                <a:ext cx="4881094" cy="901521"/>
              </a:xfrm>
              <a:prstGeom prst="roundRect">
                <a:avLst>
                  <a:gd name="adj" fmla="val 50000"/>
                </a:avLst>
              </a:prstGeom>
              <a:noFill/>
              <a:ln w="508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6" name="任意多边形 15"/>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cs typeface="+mn-ea"/>
                </a:endParaRPr>
              </a:p>
            </p:txBody>
          </p:sp>
        </p:grpSp>
        <p:sp>
          <p:nvSpPr>
            <p:cNvPr id="24588" name="文本框 23"/>
            <p:cNvSpPr txBox="1">
              <a:spLocks noChangeArrowheads="1"/>
            </p:cNvSpPr>
            <p:nvPr/>
          </p:nvSpPr>
          <p:spPr bwMode="auto">
            <a:xfrm>
              <a:off x="6133302" y="3166393"/>
              <a:ext cx="56190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3200">
                  <a:solidFill>
                    <a:schemeClr val="bg1"/>
                  </a:solidFill>
                  <a:ea typeface="+mn-ea"/>
                  <a:cs typeface="+mn-ea"/>
                </a:rPr>
                <a:t>2</a:t>
              </a:r>
              <a:endParaRPr lang="zh-CN" altLang="en-US" sz="3200">
                <a:solidFill>
                  <a:schemeClr val="bg1"/>
                </a:solidFill>
                <a:ea typeface="+mn-ea"/>
                <a:cs typeface="+mn-ea"/>
              </a:endParaRPr>
            </a:p>
          </p:txBody>
        </p:sp>
        <p:sp>
          <p:nvSpPr>
            <p:cNvPr id="24593" name="TextBox 10"/>
            <p:cNvSpPr txBox="1">
              <a:spLocks noChangeArrowheads="1"/>
            </p:cNvSpPr>
            <p:nvPr/>
          </p:nvSpPr>
          <p:spPr bwMode="auto">
            <a:xfrm>
              <a:off x="2277766" y="3128293"/>
              <a:ext cx="3606331"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grpSp>
        <p:nvGrpSpPr>
          <p:cNvPr id="6" name="组合 5"/>
          <p:cNvGrpSpPr/>
          <p:nvPr/>
        </p:nvGrpSpPr>
        <p:grpSpPr>
          <a:xfrm>
            <a:off x="1935706" y="5047579"/>
            <a:ext cx="4880927" cy="901701"/>
            <a:chOff x="1934911" y="5047578"/>
            <a:chExt cx="4880927" cy="901701"/>
          </a:xfrm>
        </p:grpSpPr>
        <p:grpSp>
          <p:nvGrpSpPr>
            <p:cNvPr id="24585" name="组合 16"/>
            <p:cNvGrpSpPr/>
            <p:nvPr/>
          </p:nvGrpSpPr>
          <p:grpSpPr bwMode="auto">
            <a:xfrm rot="10800000">
              <a:off x="1934911" y="5047578"/>
              <a:ext cx="4880927" cy="901701"/>
              <a:chOff x="3477295" y="3554569"/>
              <a:chExt cx="4881094" cy="901522"/>
            </a:xfrm>
          </p:grpSpPr>
          <p:sp>
            <p:nvSpPr>
              <p:cNvPr id="18" name="圆角矩形 17"/>
              <p:cNvSpPr/>
              <p:nvPr/>
            </p:nvSpPr>
            <p:spPr>
              <a:xfrm>
                <a:off x="3477295" y="3554569"/>
                <a:ext cx="4881094" cy="901521"/>
              </a:xfrm>
              <a:prstGeom prst="roundRect">
                <a:avLst>
                  <a:gd name="adj" fmla="val 50000"/>
                </a:avLst>
              </a:prstGeom>
              <a:noFill/>
              <a:ln w="508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sp>
            <p:nvSpPr>
              <p:cNvPr id="19" name="任意多边形 18"/>
              <p:cNvSpPr/>
              <p:nvPr/>
            </p:nvSpPr>
            <p:spPr>
              <a:xfrm>
                <a:off x="3478882" y="3554570"/>
                <a:ext cx="944472" cy="901521"/>
              </a:xfrm>
              <a:custGeom>
                <a:avLst/>
                <a:gdLst>
                  <a:gd name="connsiteX0" fmla="*/ 0 w 824612"/>
                  <a:gd name="connsiteY0" fmla="*/ 450760 h 901521"/>
                  <a:gd name="connsiteX1" fmla="*/ 0 w 824612"/>
                  <a:gd name="connsiteY1" fmla="*/ 450761 h 901521"/>
                  <a:gd name="connsiteX2" fmla="*/ 0 w 824612"/>
                  <a:gd name="connsiteY2" fmla="*/ 450761 h 901521"/>
                  <a:gd name="connsiteX3" fmla="*/ 450761 w 824612"/>
                  <a:gd name="connsiteY3" fmla="*/ 0 h 901521"/>
                  <a:gd name="connsiteX4" fmla="*/ 824612 w 824612"/>
                  <a:gd name="connsiteY4" fmla="*/ 0 h 901521"/>
                  <a:gd name="connsiteX5" fmla="*/ 813351 w 824612"/>
                  <a:gd name="connsiteY5" fmla="*/ 55775 h 901521"/>
                  <a:gd name="connsiteX6" fmla="*/ 813351 w 824612"/>
                  <a:gd name="connsiteY6" fmla="*/ 845745 h 901521"/>
                  <a:gd name="connsiteX7" fmla="*/ 824612 w 824612"/>
                  <a:gd name="connsiteY7" fmla="*/ 901521 h 901521"/>
                  <a:gd name="connsiteX8" fmla="*/ 450761 w 824612"/>
                  <a:gd name="connsiteY8" fmla="*/ 901521 h 901521"/>
                  <a:gd name="connsiteX9" fmla="*/ 9158 w 824612"/>
                  <a:gd name="connsiteY9" fmla="*/ 541604 h 901521"/>
                  <a:gd name="connsiteX10" fmla="*/ 0 w 824612"/>
                  <a:gd name="connsiteY10" fmla="*/ 450761 h 901521"/>
                  <a:gd name="connsiteX11" fmla="*/ 9158 w 824612"/>
                  <a:gd name="connsiteY11" fmla="*/ 359917 h 901521"/>
                  <a:gd name="connsiteX12" fmla="*/ 450761 w 824612"/>
                  <a:gd name="connsiteY12" fmla="*/ 0 h 901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824612" h="901521">
                    <a:moveTo>
                      <a:pt x="0" y="450760"/>
                    </a:moveTo>
                    <a:lnTo>
                      <a:pt x="0" y="450761"/>
                    </a:lnTo>
                    <a:lnTo>
                      <a:pt x="0" y="450761"/>
                    </a:lnTo>
                    <a:close/>
                    <a:moveTo>
                      <a:pt x="450761" y="0"/>
                    </a:moveTo>
                    <a:lnTo>
                      <a:pt x="824612" y="0"/>
                    </a:lnTo>
                    <a:lnTo>
                      <a:pt x="813351" y="55775"/>
                    </a:lnTo>
                    <a:lnTo>
                      <a:pt x="813351" y="845745"/>
                    </a:lnTo>
                    <a:lnTo>
                      <a:pt x="824612" y="901521"/>
                    </a:lnTo>
                    <a:lnTo>
                      <a:pt x="450761" y="901521"/>
                    </a:lnTo>
                    <a:cubicBezTo>
                      <a:pt x="232932" y="901521"/>
                      <a:pt x="51190" y="747008"/>
                      <a:pt x="9158" y="541604"/>
                    </a:cubicBezTo>
                    <a:lnTo>
                      <a:pt x="0" y="450761"/>
                    </a:lnTo>
                    <a:lnTo>
                      <a:pt x="9158" y="359917"/>
                    </a:lnTo>
                    <a:cubicBezTo>
                      <a:pt x="51190" y="154513"/>
                      <a:pt x="232932" y="0"/>
                      <a:pt x="450761"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cs typeface="+mn-ea"/>
                </a:endParaRPr>
              </a:p>
            </p:txBody>
          </p:sp>
        </p:grpSp>
        <p:sp>
          <p:nvSpPr>
            <p:cNvPr id="24590" name="文本框 25"/>
            <p:cNvSpPr txBox="1">
              <a:spLocks noChangeArrowheads="1"/>
            </p:cNvSpPr>
            <p:nvPr/>
          </p:nvSpPr>
          <p:spPr bwMode="auto">
            <a:xfrm>
              <a:off x="6133302" y="5206329"/>
              <a:ext cx="561902"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charset="0"/>
                  <a:ea typeface="宋体" panose="02010600030101010101" pitchFamily="2" charset="-122"/>
                </a:defRPr>
              </a:lvl1pPr>
              <a:lvl2pPr marL="742950" indent="-285750">
                <a:defRPr>
                  <a:solidFill>
                    <a:schemeClr val="tx1"/>
                  </a:solidFill>
                  <a:latin typeface="Calibri" panose="020F0502020204030204" charset="0"/>
                  <a:ea typeface="宋体" panose="02010600030101010101" pitchFamily="2" charset="-122"/>
                </a:defRPr>
              </a:lvl2pPr>
              <a:lvl3pPr marL="1143000" indent="-228600">
                <a:defRPr>
                  <a:solidFill>
                    <a:schemeClr val="tx1"/>
                  </a:solidFill>
                  <a:latin typeface="Calibri" panose="020F0502020204030204" charset="0"/>
                  <a:ea typeface="宋体" panose="02010600030101010101" pitchFamily="2" charset="-122"/>
                </a:defRPr>
              </a:lvl3pPr>
              <a:lvl4pPr marL="1600200" indent="-228600">
                <a:defRPr>
                  <a:solidFill>
                    <a:schemeClr val="tx1"/>
                  </a:solidFill>
                  <a:latin typeface="Calibri" panose="020F0502020204030204" charset="0"/>
                  <a:ea typeface="宋体" panose="02010600030101010101" pitchFamily="2" charset="-122"/>
                </a:defRPr>
              </a:lvl4pPr>
              <a:lvl5pPr marL="2057400" indent="-228600">
                <a:defRPr>
                  <a:solidFill>
                    <a:schemeClr val="tx1"/>
                  </a:solidFill>
                  <a:latin typeface="Calibri" panose="020F050202020403020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charset="0"/>
                  <a:ea typeface="宋体" panose="02010600030101010101" pitchFamily="2" charset="-122"/>
                </a:defRPr>
              </a:lvl9pPr>
            </a:lstStyle>
            <a:p>
              <a:pPr eaLnBrk="1" hangingPunct="1"/>
              <a:r>
                <a:rPr lang="en-US" altLang="zh-CN" sz="3200">
                  <a:solidFill>
                    <a:schemeClr val="bg1"/>
                  </a:solidFill>
                  <a:ea typeface="+mn-ea"/>
                  <a:cs typeface="+mn-ea"/>
                </a:rPr>
                <a:t>4</a:t>
              </a:r>
              <a:endParaRPr lang="zh-CN" altLang="en-US" sz="3200">
                <a:solidFill>
                  <a:schemeClr val="bg1"/>
                </a:solidFill>
                <a:ea typeface="+mn-ea"/>
                <a:cs typeface="+mn-ea"/>
              </a:endParaRPr>
            </a:p>
          </p:txBody>
        </p:sp>
        <p:sp>
          <p:nvSpPr>
            <p:cNvPr id="24594" name="TextBox 10"/>
            <p:cNvSpPr txBox="1">
              <a:spLocks noChangeArrowheads="1"/>
            </p:cNvSpPr>
            <p:nvPr/>
          </p:nvSpPr>
          <p:spPr bwMode="auto">
            <a:xfrm>
              <a:off x="2266655" y="5160293"/>
              <a:ext cx="3604744" cy="5724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defPPr>
                <a:defRPr lang="zh-CN"/>
              </a:defPPr>
              <a:lvl1pPr>
                <a:lnSpc>
                  <a:spcPct val="130000"/>
                </a:lnSpc>
                <a:defRPr sz="1200" kern="3000" spc="31">
                  <a:solidFill>
                    <a:schemeClr val="tx1">
                      <a:lumMod val="50000"/>
                      <a:lumOff val="50000"/>
                    </a:schemeClr>
                  </a:solidFill>
                  <a:latin typeface="+mj-ea"/>
                  <a:ea typeface="+mj-ea"/>
                </a:defRPr>
              </a:lvl1pPr>
              <a:lvl2pPr marL="742950" indent="-285750">
                <a:defRPr>
                  <a:latin typeface="Calibri" panose="020F0502020204030204" charset="0"/>
                  <a:ea typeface="宋体" panose="02010600030101010101" pitchFamily="2" charset="-122"/>
                </a:defRPr>
              </a:lvl2pPr>
              <a:lvl3pPr marL="1143000" indent="-228600">
                <a:defRPr>
                  <a:latin typeface="Calibri" panose="020F0502020204030204" charset="0"/>
                  <a:ea typeface="宋体" panose="02010600030101010101" pitchFamily="2" charset="-122"/>
                </a:defRPr>
              </a:lvl3pPr>
              <a:lvl4pPr marL="1600200" indent="-228600">
                <a:defRPr>
                  <a:latin typeface="Calibri" panose="020F0502020204030204" charset="0"/>
                  <a:ea typeface="宋体" panose="02010600030101010101" pitchFamily="2" charset="-122"/>
                </a:defRPr>
              </a:lvl4pPr>
              <a:lvl5pPr marL="2057400" indent="-228600">
                <a:defRPr>
                  <a:latin typeface="Calibri" panose="020F0502020204030204" charset="0"/>
                  <a:ea typeface="宋体" panose="02010600030101010101" pitchFamily="2" charset="-122"/>
                </a:defRPr>
              </a:lvl5pPr>
              <a:lvl6pPr marL="2514600" indent="-228600" eaLnBrk="0" fontAlgn="base" hangingPunct="0">
                <a:spcBef>
                  <a:spcPct val="0"/>
                </a:spcBef>
                <a:spcAft>
                  <a:spcPct val="0"/>
                </a:spcAft>
                <a:defRPr>
                  <a:latin typeface="Calibri" panose="020F0502020204030204" charset="0"/>
                  <a:ea typeface="宋体" panose="02010600030101010101" pitchFamily="2" charset="-122"/>
                </a:defRPr>
              </a:lvl6pPr>
              <a:lvl7pPr marL="2971800" indent="-228600" eaLnBrk="0" fontAlgn="base" hangingPunct="0">
                <a:spcBef>
                  <a:spcPct val="0"/>
                </a:spcBef>
                <a:spcAft>
                  <a:spcPct val="0"/>
                </a:spcAft>
                <a:defRPr>
                  <a:latin typeface="Calibri" panose="020F0502020204030204" charset="0"/>
                  <a:ea typeface="宋体" panose="02010600030101010101" pitchFamily="2" charset="-122"/>
                </a:defRPr>
              </a:lvl7pPr>
              <a:lvl8pPr marL="3429000" indent="-228600" eaLnBrk="0" fontAlgn="base" hangingPunct="0">
                <a:spcBef>
                  <a:spcPct val="0"/>
                </a:spcBef>
                <a:spcAft>
                  <a:spcPct val="0"/>
                </a:spcAft>
                <a:defRPr>
                  <a:latin typeface="Calibri" panose="020F0502020204030204" charset="0"/>
                  <a:ea typeface="宋体" panose="02010600030101010101" pitchFamily="2" charset="-122"/>
                </a:defRPr>
              </a:lvl8pPr>
              <a:lvl9pPr marL="3886200" indent="-228600" eaLnBrk="0" fontAlgn="base" hangingPunct="0">
                <a:spcBef>
                  <a:spcPct val="0"/>
                </a:spcBef>
                <a:spcAft>
                  <a:spcPct val="0"/>
                </a:spcAft>
                <a:defRPr>
                  <a:latin typeface="Calibri" panose="020F0502020204030204" charset="0"/>
                  <a:ea typeface="宋体" panose="02010600030101010101" pitchFamily="2" charset="-122"/>
                </a:defRPr>
              </a:lvl9pPr>
            </a:lstStyle>
            <a:p>
              <a:r>
                <a:rPr lang="zh-CN" altLang="en-US" dirty="0"/>
                <a:t>文字内容需概括精炼，建议与标题相关并符合整体语言风格，语言描述尽量简洁生动。</a:t>
              </a:r>
              <a:endParaRPr lang="en-US" altLang="zh-CN" dirty="0"/>
            </a:p>
          </p:txBody>
        </p:sp>
      </p:grpSp>
      <p:sp>
        <p:nvSpPr>
          <p:cNvPr id="2" name="标题 1"/>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1+#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30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1000" fill="hold"/>
                                        <p:tgtEl>
                                          <p:spTgt spid="4"/>
                                        </p:tgtEl>
                                        <p:attrNameLst>
                                          <p:attrName>ppt_x</p:attrName>
                                        </p:attrNameLst>
                                      </p:cBhvr>
                                      <p:tavLst>
                                        <p:tav tm="0">
                                          <p:val>
                                            <p:strVal val="0-#ppt_w/2"/>
                                          </p:val>
                                        </p:tav>
                                        <p:tav tm="100000">
                                          <p:val>
                                            <p:strVal val="#ppt_x"/>
                                          </p:val>
                                        </p:tav>
                                      </p:tavLst>
                                    </p:anim>
                                    <p:anim calcmode="lin" valueType="num">
                                      <p:cBhvr additive="base">
                                        <p:cTn id="12" dur="1000" fill="hold"/>
                                        <p:tgtEl>
                                          <p:spTgt spid="4"/>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60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1000" fill="hold"/>
                                        <p:tgtEl>
                                          <p:spTgt spid="5"/>
                                        </p:tgtEl>
                                        <p:attrNameLst>
                                          <p:attrName>ppt_x</p:attrName>
                                        </p:attrNameLst>
                                      </p:cBhvr>
                                      <p:tavLst>
                                        <p:tav tm="0">
                                          <p:val>
                                            <p:strVal val="1+#ppt_w/2"/>
                                          </p:val>
                                        </p:tav>
                                        <p:tav tm="100000">
                                          <p:val>
                                            <p:strVal val="#ppt_x"/>
                                          </p:val>
                                        </p:tav>
                                      </p:tavLst>
                                    </p:anim>
                                    <p:anim calcmode="lin" valueType="num">
                                      <p:cBhvr additive="base">
                                        <p:cTn id="16" dur="10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8" fill="hold" nodeType="withEffect">
                                  <p:stCondLst>
                                    <p:cond delay="90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1000" fill="hold"/>
                                        <p:tgtEl>
                                          <p:spTgt spid="6"/>
                                        </p:tgtEl>
                                        <p:attrNameLst>
                                          <p:attrName>ppt_x</p:attrName>
                                        </p:attrNameLst>
                                      </p:cBhvr>
                                      <p:tavLst>
                                        <p:tav tm="0">
                                          <p:val>
                                            <p:strVal val="0-#ppt_w/2"/>
                                          </p:val>
                                        </p:tav>
                                        <p:tav tm="100000">
                                          <p:val>
                                            <p:strVal val="#ppt_x"/>
                                          </p:val>
                                        </p:tav>
                                      </p:tavLst>
                                    </p:anim>
                                    <p:anim calcmode="lin" valueType="num">
                                      <p:cBhvr additive="base">
                                        <p:cTn id="20"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816712" y="1521327"/>
            <a:ext cx="4440873" cy="4479948"/>
            <a:chOff x="2929892" y="860442"/>
            <a:chExt cx="3409739" cy="3409738"/>
          </a:xfrm>
        </p:grpSpPr>
        <p:sp>
          <p:nvSpPr>
            <p:cNvPr id="23" name="空心弧 22"/>
            <p:cNvSpPr/>
            <p:nvPr/>
          </p:nvSpPr>
          <p:spPr>
            <a:xfrm>
              <a:off x="2929892" y="860442"/>
              <a:ext cx="3409739" cy="3409738"/>
            </a:xfrm>
            <a:prstGeom prst="blockArc">
              <a:avLst>
                <a:gd name="adj1" fmla="val 1140662"/>
                <a:gd name="adj2" fmla="val 5047389"/>
                <a:gd name="adj3" fmla="val 26154"/>
              </a:avLst>
            </a:prstGeom>
            <a:gradFill flip="none" rotWithShape="1">
              <a:gsLst>
                <a:gs pos="100000">
                  <a:srgbClr val="C1C1C1"/>
                </a:gs>
                <a:gs pos="0">
                  <a:srgbClr val="D9D9D9"/>
                </a:gs>
              </a:gsLst>
              <a:path path="circle">
                <a:fillToRect l="100000" t="100000"/>
              </a:path>
              <a:tileRect r="-100000" b="-100000"/>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5" name="文本框 34"/>
            <p:cNvSpPr txBox="1"/>
            <p:nvPr/>
          </p:nvSpPr>
          <p:spPr>
            <a:xfrm>
              <a:off x="4827430" y="3557523"/>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21" name="组合 20"/>
          <p:cNvGrpSpPr/>
          <p:nvPr/>
        </p:nvGrpSpPr>
        <p:grpSpPr>
          <a:xfrm>
            <a:off x="7971642" y="2834058"/>
            <a:ext cx="1674542" cy="1601472"/>
            <a:chOff x="6023394" y="2102380"/>
            <a:chExt cx="1175464" cy="1114366"/>
          </a:xfrm>
          <a:solidFill>
            <a:schemeClr val="accent2"/>
          </a:solidFill>
        </p:grpSpPr>
        <p:sp>
          <p:nvSpPr>
            <p:cNvPr id="39" name="右箭头 38"/>
            <p:cNvSpPr/>
            <p:nvPr/>
          </p:nvSpPr>
          <p:spPr>
            <a:xfrm>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40" name="文本框 39"/>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grpSp>
        <p:nvGrpSpPr>
          <p:cNvPr id="22" name="组合 21"/>
          <p:cNvGrpSpPr/>
          <p:nvPr/>
        </p:nvGrpSpPr>
        <p:grpSpPr>
          <a:xfrm>
            <a:off x="2404710" y="2895903"/>
            <a:ext cx="1674542" cy="1601472"/>
            <a:chOff x="6023394" y="2102380"/>
            <a:chExt cx="1175464" cy="1114366"/>
          </a:xfrm>
          <a:solidFill>
            <a:schemeClr val="accent1"/>
          </a:solidFill>
        </p:grpSpPr>
        <p:sp>
          <p:nvSpPr>
            <p:cNvPr id="37" name="右箭头 36"/>
            <p:cNvSpPr/>
            <p:nvPr/>
          </p:nvSpPr>
          <p:spPr>
            <a:xfrm flipH="1">
              <a:off x="6023394" y="2102380"/>
              <a:ext cx="1175464" cy="1114366"/>
            </a:xfrm>
            <a:prstGeom prst="rightArrow">
              <a:avLst>
                <a:gd name="adj1" fmla="val 82794"/>
                <a:gd name="adj2" fmla="val 49387"/>
              </a:avLst>
            </a:prstGeom>
            <a:gr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cs typeface="+mn-ea"/>
              </a:endParaRPr>
            </a:p>
          </p:txBody>
        </p:sp>
        <p:sp>
          <p:nvSpPr>
            <p:cNvPr id="38" name="文本框 37"/>
            <p:cNvSpPr txBox="1"/>
            <p:nvPr/>
          </p:nvSpPr>
          <p:spPr>
            <a:xfrm>
              <a:off x="6238657" y="2511716"/>
              <a:ext cx="791211" cy="235579"/>
            </a:xfrm>
            <a:prstGeom prst="rect">
              <a:avLst/>
            </a:prstGeom>
            <a:grpFill/>
          </p:spPr>
          <p:txBody>
            <a:bodyPr wrap="square" rtlCol="0">
              <a:spAutoFit/>
            </a:bodyPr>
            <a:lstStyle/>
            <a:p>
              <a:r>
                <a:rPr lang="zh-CN" altLang="en-US" sz="1600" dirty="0">
                  <a:solidFill>
                    <a:schemeClr val="bg1"/>
                  </a:solidFill>
                  <a:latin typeface="+mn-ea"/>
                  <a:cs typeface="+mn-ea"/>
                </a:rPr>
                <a:t>插入文本</a:t>
              </a:r>
            </a:p>
          </p:txBody>
        </p:sp>
      </p:grpSp>
      <p:sp>
        <p:nvSpPr>
          <p:cNvPr id="29" name="文本框 28"/>
          <p:cNvSpPr txBox="1"/>
          <p:nvPr/>
        </p:nvSpPr>
        <p:spPr>
          <a:xfrm>
            <a:off x="5080120" y="3521859"/>
            <a:ext cx="1955361" cy="444815"/>
          </a:xfrm>
          <a:prstGeom prst="rect">
            <a:avLst/>
          </a:prstGeom>
          <a:noFill/>
        </p:spPr>
        <p:txBody>
          <a:bodyPr wrap="square" lIns="119466" tIns="59733" rIns="119466" bIns="59733" rtlCol="0">
            <a:spAutoFit/>
          </a:bodyPr>
          <a:lstStyle/>
          <a:p>
            <a:pPr algn="ctr"/>
            <a:r>
              <a:rPr lang="zh-CN" altLang="en-US" sz="2100" b="1" dirty="0">
                <a:solidFill>
                  <a:schemeClr val="tx2"/>
                </a:solidFill>
                <a:latin typeface="+mn-ea"/>
                <a:cs typeface="+mn-ea"/>
              </a:rPr>
              <a:t>插入标签文本</a:t>
            </a:r>
          </a:p>
        </p:txBody>
      </p:sp>
      <p:grpSp>
        <p:nvGrpSpPr>
          <p:cNvPr id="8" name="组合 7"/>
          <p:cNvGrpSpPr/>
          <p:nvPr/>
        </p:nvGrpSpPr>
        <p:grpSpPr>
          <a:xfrm>
            <a:off x="3664891" y="1164348"/>
            <a:ext cx="4848278" cy="5064582"/>
            <a:chOff x="2813324" y="588741"/>
            <a:chExt cx="3722548" cy="3854710"/>
          </a:xfrm>
        </p:grpSpPr>
        <p:sp>
          <p:nvSpPr>
            <p:cNvPr id="28" name="环形箭头 27"/>
            <p:cNvSpPr/>
            <p:nvPr/>
          </p:nvSpPr>
          <p:spPr>
            <a:xfrm rot="3586347">
              <a:off x="2747243" y="654822"/>
              <a:ext cx="3854710" cy="3722548"/>
            </a:xfrm>
            <a:prstGeom prst="circularArrow">
              <a:avLst>
                <a:gd name="adj1" fmla="val 24453"/>
                <a:gd name="adj2" fmla="val 1294546"/>
                <a:gd name="adj3" fmla="val 20267486"/>
                <a:gd name="adj4" fmla="val 16014129"/>
                <a:gd name="adj5" fmla="val 17650"/>
              </a:avLst>
            </a:prstGeom>
            <a:solidFill>
              <a:schemeClr val="tx2"/>
            </a:solidFill>
            <a:ln>
              <a:noFill/>
            </a:ln>
            <a:effectLst>
              <a:outerShdw blurRad="50800" dist="25400" algn="l" rotWithShape="0">
                <a:prstClr val="black">
                  <a:alpha val="4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0" name="文本框 29"/>
            <p:cNvSpPr txBox="1"/>
            <p:nvPr/>
          </p:nvSpPr>
          <p:spPr>
            <a:xfrm>
              <a:off x="5548972" y="2418426"/>
              <a:ext cx="694451" cy="398229"/>
            </a:xfrm>
            <a:prstGeom prst="rect">
              <a:avLst/>
            </a:prstGeom>
            <a:noFill/>
          </p:spPr>
          <p:txBody>
            <a:bodyPr wrap="square" rtlCol="0">
              <a:spAutoFit/>
            </a:bodyPr>
            <a:lstStyle/>
            <a:p>
              <a:r>
                <a:rPr lang="zh-CN" altLang="en-US" sz="1400" dirty="0">
                  <a:solidFill>
                    <a:schemeClr val="bg1"/>
                  </a:solidFill>
                  <a:latin typeface="+mn-ea"/>
                  <a:cs typeface="+mn-ea"/>
                </a:rPr>
                <a:t>点击插入文本</a:t>
              </a:r>
            </a:p>
          </p:txBody>
        </p:sp>
      </p:grpSp>
      <p:grpSp>
        <p:nvGrpSpPr>
          <p:cNvPr id="4" name="组合 3"/>
          <p:cNvGrpSpPr/>
          <p:nvPr/>
        </p:nvGrpSpPr>
        <p:grpSpPr>
          <a:xfrm>
            <a:off x="3816709" y="1521326"/>
            <a:ext cx="4440873" cy="4479948"/>
            <a:chOff x="2929890" y="860441"/>
            <a:chExt cx="3409739" cy="3409738"/>
          </a:xfrm>
        </p:grpSpPr>
        <p:sp>
          <p:nvSpPr>
            <p:cNvPr id="24" name="空心弧 23"/>
            <p:cNvSpPr/>
            <p:nvPr/>
          </p:nvSpPr>
          <p:spPr>
            <a:xfrm>
              <a:off x="2929890" y="860441"/>
              <a:ext cx="3409739" cy="3409738"/>
            </a:xfrm>
            <a:prstGeom prst="blockArc">
              <a:avLst>
                <a:gd name="adj1" fmla="val 16010834"/>
                <a:gd name="adj2" fmla="val 19395561"/>
                <a:gd name="adj3" fmla="val 26154"/>
              </a:avLst>
            </a:prstGeom>
            <a:gradFill flip="none" rotWithShape="1">
              <a:gsLst>
                <a:gs pos="100000">
                  <a:schemeClr val="bg1">
                    <a:lumMod val="75000"/>
                  </a:schemeClr>
                </a:gs>
                <a:gs pos="0">
                  <a:schemeClr val="bg1">
                    <a:lumMod val="85000"/>
                  </a:schemeClr>
                </a:gs>
              </a:gsLst>
              <a:lin ang="108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1" name="文本框 30"/>
            <p:cNvSpPr txBox="1"/>
            <p:nvPr/>
          </p:nvSpPr>
          <p:spPr>
            <a:xfrm>
              <a:off x="4831440" y="1218554"/>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3" name="组合 2"/>
          <p:cNvGrpSpPr/>
          <p:nvPr/>
        </p:nvGrpSpPr>
        <p:grpSpPr>
          <a:xfrm>
            <a:off x="3816708" y="1521326"/>
            <a:ext cx="4440873" cy="4479948"/>
            <a:chOff x="2929889" y="860441"/>
            <a:chExt cx="3409739" cy="3409738"/>
          </a:xfrm>
        </p:grpSpPr>
        <p:sp>
          <p:nvSpPr>
            <p:cNvPr id="25" name="空心弧 24"/>
            <p:cNvSpPr/>
            <p:nvPr/>
          </p:nvSpPr>
          <p:spPr>
            <a:xfrm>
              <a:off x="2929889" y="860441"/>
              <a:ext cx="3409739" cy="3409738"/>
            </a:xfrm>
            <a:prstGeom prst="blockArc">
              <a:avLst>
                <a:gd name="adj1" fmla="val 12426747"/>
                <a:gd name="adj2" fmla="val 15847260"/>
                <a:gd name="adj3" fmla="val 26154"/>
              </a:avLst>
            </a:prstGeom>
            <a:gradFill flip="none" rotWithShape="1">
              <a:gsLst>
                <a:gs pos="100000">
                  <a:srgbClr val="C5C5C5"/>
                </a:gs>
                <a:gs pos="0">
                  <a:srgbClr val="D9D9D9"/>
                </a:gs>
              </a:gsLst>
              <a:lin ang="81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2" name="文本框 31"/>
            <p:cNvSpPr txBox="1"/>
            <p:nvPr/>
          </p:nvSpPr>
          <p:spPr>
            <a:xfrm>
              <a:off x="3598480" y="1354363"/>
              <a:ext cx="694451" cy="398229"/>
            </a:xfrm>
            <a:prstGeom prst="rect">
              <a:avLst/>
            </a:prstGeom>
            <a:noFill/>
          </p:spPr>
          <p:txBody>
            <a:bodyPr wrap="square" rtlCol="0">
              <a:spAutoFit/>
            </a:bodyPr>
            <a:lstStyle/>
            <a:p>
              <a:r>
                <a:rPr lang="zh-CN" altLang="en-US" sz="1400" dirty="0">
                  <a:solidFill>
                    <a:schemeClr val="bg1">
                      <a:lumMod val="50000"/>
                    </a:schemeClr>
                  </a:solidFill>
                  <a:latin typeface="+mn-ea"/>
                  <a:cs typeface="+mn-ea"/>
                </a:rPr>
                <a:t>点击插入文本</a:t>
              </a:r>
            </a:p>
          </p:txBody>
        </p:sp>
      </p:grpSp>
      <p:grpSp>
        <p:nvGrpSpPr>
          <p:cNvPr id="2" name="组合 1"/>
          <p:cNvGrpSpPr/>
          <p:nvPr/>
        </p:nvGrpSpPr>
        <p:grpSpPr>
          <a:xfrm>
            <a:off x="3816707" y="1521323"/>
            <a:ext cx="4440873" cy="4479948"/>
            <a:chOff x="2929888" y="860439"/>
            <a:chExt cx="3409739" cy="3409738"/>
          </a:xfrm>
        </p:grpSpPr>
        <p:sp>
          <p:nvSpPr>
            <p:cNvPr id="26" name="空心弧 25"/>
            <p:cNvSpPr/>
            <p:nvPr/>
          </p:nvSpPr>
          <p:spPr>
            <a:xfrm>
              <a:off x="2929888" y="860439"/>
              <a:ext cx="3409739" cy="3409738"/>
            </a:xfrm>
            <a:prstGeom prst="blockArc">
              <a:avLst>
                <a:gd name="adj1" fmla="val 8833634"/>
                <a:gd name="adj2" fmla="val 12267924"/>
                <a:gd name="adj3" fmla="val 25855"/>
              </a:avLst>
            </a:prstGeom>
            <a:gradFill flip="none" rotWithShape="1">
              <a:gsLst>
                <a:gs pos="100000">
                  <a:srgbClr val="BEBEBE"/>
                </a:gs>
                <a:gs pos="0">
                  <a:srgbClr val="D0D0D0"/>
                </a:gs>
              </a:gsLst>
              <a:lin ang="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3" name="文本框 32"/>
            <p:cNvSpPr txBox="1"/>
            <p:nvPr/>
          </p:nvSpPr>
          <p:spPr>
            <a:xfrm>
              <a:off x="3178757" y="2633412"/>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grpSp>
        <p:nvGrpSpPr>
          <p:cNvPr id="7" name="组合 6"/>
          <p:cNvGrpSpPr/>
          <p:nvPr/>
        </p:nvGrpSpPr>
        <p:grpSpPr>
          <a:xfrm>
            <a:off x="3816707" y="1521318"/>
            <a:ext cx="4440873" cy="4479948"/>
            <a:chOff x="2929888" y="860435"/>
            <a:chExt cx="3409739" cy="3409738"/>
          </a:xfrm>
        </p:grpSpPr>
        <p:sp>
          <p:nvSpPr>
            <p:cNvPr id="27" name="空心弧 26"/>
            <p:cNvSpPr/>
            <p:nvPr/>
          </p:nvSpPr>
          <p:spPr>
            <a:xfrm>
              <a:off x="2929888" y="860435"/>
              <a:ext cx="3409739" cy="3409738"/>
            </a:xfrm>
            <a:prstGeom prst="blockArc">
              <a:avLst>
                <a:gd name="adj1" fmla="val 5202372"/>
                <a:gd name="adj2" fmla="val 8696403"/>
                <a:gd name="adj3" fmla="val 25709"/>
              </a:avLst>
            </a:prstGeom>
            <a:gradFill flip="none" rotWithShape="1">
              <a:gsLst>
                <a:gs pos="100000">
                  <a:srgbClr val="C0C0C0"/>
                </a:gs>
                <a:gs pos="0">
                  <a:srgbClr val="D5D5D5"/>
                </a:gs>
              </a:gsLst>
              <a:lin ang="18900000" scaled="1"/>
              <a:tileRect/>
            </a:gra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100">
                <a:solidFill>
                  <a:schemeClr val="tx1"/>
                </a:solidFill>
                <a:cs typeface="+mn-ea"/>
              </a:endParaRPr>
            </a:p>
          </p:txBody>
        </p:sp>
        <p:sp>
          <p:nvSpPr>
            <p:cNvPr id="34" name="文本框 33"/>
            <p:cNvSpPr txBox="1"/>
            <p:nvPr/>
          </p:nvSpPr>
          <p:spPr>
            <a:xfrm>
              <a:off x="3797418" y="3501895"/>
              <a:ext cx="694451" cy="398229"/>
            </a:xfrm>
            <a:prstGeom prst="rect">
              <a:avLst/>
            </a:prstGeom>
            <a:noFill/>
          </p:spPr>
          <p:txBody>
            <a:bodyPr wrap="square" rtlCol="0">
              <a:spAutoFit/>
            </a:bodyPr>
            <a:lstStyle>
              <a:defPPr>
                <a:defRPr lang="zh-CN"/>
              </a:defPPr>
              <a:lvl1pPr>
                <a:defRPr sz="1200">
                  <a:solidFill>
                    <a:schemeClr val="bg1">
                      <a:lumMod val="50000"/>
                    </a:schemeClr>
                  </a:solidFill>
                  <a:latin typeface="微软雅黑" panose="020B0503020204020204" pitchFamily="34" charset="-122"/>
                  <a:ea typeface="微软雅黑" panose="020B0503020204020204" pitchFamily="34" charset="-122"/>
                </a:defRPr>
              </a:lvl1pPr>
            </a:lstStyle>
            <a:p>
              <a:r>
                <a:rPr lang="zh-CN" altLang="en-US" sz="1400" dirty="0">
                  <a:ea typeface="+mn-ea"/>
                  <a:cs typeface="+mn-ea"/>
                </a:rPr>
                <a:t>点击插入文本</a:t>
              </a:r>
            </a:p>
          </p:txBody>
        </p:sp>
      </p:grpSp>
      <p:sp>
        <p:nvSpPr>
          <p:cNvPr id="36" name="椭圆 35"/>
          <p:cNvSpPr/>
          <p:nvPr/>
        </p:nvSpPr>
        <p:spPr>
          <a:xfrm>
            <a:off x="4573905" y="6194993"/>
            <a:ext cx="3101419" cy="553518"/>
          </a:xfrm>
          <a:prstGeom prst="ellipse">
            <a:avLst/>
          </a:prstGeom>
          <a:gradFill flip="none" rotWithShape="1">
            <a:gsLst>
              <a:gs pos="100000">
                <a:srgbClr val="A3A3A3">
                  <a:alpha val="0"/>
                </a:srgbClr>
              </a:gs>
              <a:gs pos="0">
                <a:srgbClr val="A3A3A3">
                  <a:alpha val="70000"/>
                </a:srgbClr>
              </a:gs>
            </a:gsLst>
            <a:path path="shap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19466" tIns="59733" rIns="119466" bIns="59733" rtlCol="0" anchor="ctr"/>
          <a:lstStyle/>
          <a:p>
            <a:pPr algn="ctr"/>
            <a:endParaRPr lang="zh-CN" altLang="en-US" sz="2100">
              <a:cs typeface="+mn-ea"/>
            </a:endParaRPr>
          </a:p>
        </p:txBody>
      </p:sp>
      <p:sp>
        <p:nvSpPr>
          <p:cNvPr id="6" name="标题 5"/>
          <p:cNvSpPr>
            <a:spLocks noGrp="1"/>
          </p:cNvSpPr>
          <p:nvPr>
            <p:ph type="title"/>
          </p:nvPr>
        </p:nvSpPr>
        <p:spPr/>
        <p:txBody>
          <a:bodyPr/>
          <a:lstStyle/>
          <a:p>
            <a:r>
              <a:rPr lang="zh-CN" altLang="en-US" dirty="0">
                <a:cs typeface="+mn-ea"/>
              </a:rPr>
              <a:t>单击此处添加标题</a:t>
            </a:r>
            <a:endParaRPr lang="zh-CN" altLang="en-US" dirty="0">
              <a:ea typeface="+mn-ea"/>
              <a:cs typeface="+mn-ea"/>
            </a:endParaRP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wipe(left)">
                                      <p:cBhvr>
                                        <p:cTn id="19" dur="500"/>
                                        <p:tgtEl>
                                          <p:spTgt spid="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wipe(left)">
                                      <p:cBhvr>
                                        <p:cTn id="23" dur="500"/>
                                        <p:tgtEl>
                                          <p:spTgt spid="4"/>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wipe(up)">
                                      <p:cBhvr>
                                        <p:cTn id="27" dur="500"/>
                                        <p:tgtEl>
                                          <p:spTgt spid="8"/>
                                        </p:tgtEl>
                                      </p:cBhvr>
                                    </p:animEffect>
                                  </p:childTnLst>
                                </p:cTn>
                              </p:par>
                            </p:childTnLst>
                          </p:cTn>
                        </p:par>
                        <p:par>
                          <p:cTn id="28" fill="hold">
                            <p:stCondLst>
                              <p:cond delay="3000"/>
                            </p:stCondLst>
                            <p:childTnLst>
                              <p:par>
                                <p:cTn id="29" presetID="22" presetClass="entr" presetSubtype="8" fill="hold" grpId="0" nodeType="afterEffect">
                                  <p:stCondLst>
                                    <p:cond delay="0"/>
                                  </p:stCondLst>
                                  <p:childTnLst>
                                    <p:set>
                                      <p:cBhvr>
                                        <p:cTn id="30" dur="1" fill="hold">
                                          <p:stCondLst>
                                            <p:cond delay="0"/>
                                          </p:stCondLst>
                                        </p:cTn>
                                        <p:tgtEl>
                                          <p:spTgt spid="29"/>
                                        </p:tgtEl>
                                        <p:attrNameLst>
                                          <p:attrName>style.visibility</p:attrName>
                                        </p:attrNameLst>
                                      </p:cBhvr>
                                      <p:to>
                                        <p:strVal val="visible"/>
                                      </p:to>
                                    </p:set>
                                    <p:animEffect transition="in" filter="wipe(left)">
                                      <p:cBhvr>
                                        <p:cTn id="31" dur="500"/>
                                        <p:tgtEl>
                                          <p:spTgt spid="29"/>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36"/>
                                        </p:tgtEl>
                                        <p:attrNameLst>
                                          <p:attrName>style.visibility</p:attrName>
                                        </p:attrNameLst>
                                      </p:cBhvr>
                                      <p:to>
                                        <p:strVal val="visible"/>
                                      </p:to>
                                    </p:set>
                                    <p:animEffect transition="in" filter="wipe(left)">
                                      <p:cBhvr>
                                        <p:cTn id="35" dur="500"/>
                                        <p:tgtEl>
                                          <p:spTgt spid="36"/>
                                        </p:tgtEl>
                                      </p:cBhvr>
                                    </p:animEffect>
                                  </p:childTnLst>
                                </p:cTn>
                              </p:par>
                            </p:childTnLst>
                          </p:cTn>
                        </p:par>
                        <p:par>
                          <p:cTn id="36" fill="hold">
                            <p:stCondLst>
                              <p:cond delay="4000"/>
                            </p:stCondLst>
                            <p:childTnLst>
                              <p:par>
                                <p:cTn id="37" presetID="2" presetClass="entr" presetSubtype="8"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additive="base">
                                        <p:cTn id="39" dur="500" fill="hold"/>
                                        <p:tgtEl>
                                          <p:spTgt spid="21"/>
                                        </p:tgtEl>
                                        <p:attrNameLst>
                                          <p:attrName>ppt_x</p:attrName>
                                        </p:attrNameLst>
                                      </p:cBhvr>
                                      <p:tavLst>
                                        <p:tav tm="0">
                                          <p:val>
                                            <p:strVal val="0-#ppt_w/2"/>
                                          </p:val>
                                        </p:tav>
                                        <p:tav tm="100000">
                                          <p:val>
                                            <p:strVal val="#ppt_x"/>
                                          </p:val>
                                        </p:tav>
                                      </p:tavLst>
                                    </p:anim>
                                    <p:anim calcmode="lin" valueType="num">
                                      <p:cBhvr additive="base">
                                        <p:cTn id="40" dur="500" fill="hold"/>
                                        <p:tgtEl>
                                          <p:spTgt spid="21"/>
                                        </p:tgtEl>
                                        <p:attrNameLst>
                                          <p:attrName>ppt_y</p:attrName>
                                        </p:attrNameLst>
                                      </p:cBhvr>
                                      <p:tavLst>
                                        <p:tav tm="0">
                                          <p:val>
                                            <p:strVal val="#ppt_y"/>
                                          </p:val>
                                        </p:tav>
                                        <p:tav tm="100000">
                                          <p:val>
                                            <p:strVal val="#ppt_y"/>
                                          </p:val>
                                        </p:tav>
                                      </p:tavLst>
                                    </p:anim>
                                  </p:childTnLst>
                                </p:cTn>
                              </p:par>
                            </p:childTnLst>
                          </p:cTn>
                        </p:par>
                        <p:par>
                          <p:cTn id="41" fill="hold">
                            <p:stCondLst>
                              <p:cond delay="4500"/>
                            </p:stCondLst>
                            <p:childTnLst>
                              <p:par>
                                <p:cTn id="42" presetID="2" presetClass="entr" presetSubtype="2" fill="hold" nodeType="afterEffect">
                                  <p:stCondLst>
                                    <p:cond delay="0"/>
                                  </p:stCondLst>
                                  <p:childTnLst>
                                    <p:set>
                                      <p:cBhvr>
                                        <p:cTn id="43" dur="1" fill="hold">
                                          <p:stCondLst>
                                            <p:cond delay="0"/>
                                          </p:stCondLst>
                                        </p:cTn>
                                        <p:tgtEl>
                                          <p:spTgt spid="22"/>
                                        </p:tgtEl>
                                        <p:attrNameLst>
                                          <p:attrName>style.visibility</p:attrName>
                                        </p:attrNameLst>
                                      </p:cBhvr>
                                      <p:to>
                                        <p:strVal val="visible"/>
                                      </p:to>
                                    </p:set>
                                    <p:anim calcmode="lin" valueType="num">
                                      <p:cBhvr additive="base">
                                        <p:cTn id="44" dur="500" fill="hold"/>
                                        <p:tgtEl>
                                          <p:spTgt spid="22"/>
                                        </p:tgtEl>
                                        <p:attrNameLst>
                                          <p:attrName>ppt_x</p:attrName>
                                        </p:attrNameLst>
                                      </p:cBhvr>
                                      <p:tavLst>
                                        <p:tav tm="0">
                                          <p:val>
                                            <p:strVal val="1+#ppt_w/2"/>
                                          </p:val>
                                        </p:tav>
                                        <p:tav tm="100000">
                                          <p:val>
                                            <p:strVal val="#ppt_x"/>
                                          </p:val>
                                        </p:tav>
                                      </p:tavLst>
                                    </p:anim>
                                    <p:anim calcmode="lin" valueType="num">
                                      <p:cBhvr additive="base">
                                        <p:cTn id="45" dur="500" fill="hold"/>
                                        <p:tgtEl>
                                          <p:spTgt spid="2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36"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descr="预览图_千图网_编号34868553"/>
          <p:cNvPicPr>
            <a:picLocks noChangeAspect="1"/>
          </p:cNvPicPr>
          <p:nvPr/>
        </p:nvPicPr>
        <p:blipFill>
          <a:blip r:embed="rId3"/>
          <a:srcRect l="17711" t="10290" r="21145" b="7955"/>
          <a:stretch>
            <a:fillRect/>
          </a:stretch>
        </p:blipFill>
        <p:spPr>
          <a:xfrm rot="5400000">
            <a:off x="2619375" y="-2714625"/>
            <a:ext cx="6867525" cy="12277090"/>
          </a:xfrm>
          <a:prstGeom prst="rect">
            <a:avLst/>
          </a:prstGeom>
        </p:spPr>
      </p:pic>
      <p:sp>
        <p:nvSpPr>
          <p:cNvPr id="8" name="TextBox 2"/>
          <p:cNvSpPr txBox="1"/>
          <p:nvPr/>
        </p:nvSpPr>
        <p:spPr>
          <a:xfrm>
            <a:off x="3565954" y="1556793"/>
            <a:ext cx="5303520" cy="2214880"/>
          </a:xfrm>
          <a:prstGeom prst="rect">
            <a:avLst/>
          </a:prstGeom>
          <a:noFill/>
        </p:spPr>
        <p:txBody>
          <a:bodyPr wrap="none" rtlCol="0">
            <a:spAutoFit/>
          </a:bodyPr>
          <a:lstStyle/>
          <a:p>
            <a:pPr algn="ctr"/>
            <a:r>
              <a:rPr lang="en-US" altLang="zh-CN" sz="13800" dirty="0">
                <a:solidFill>
                  <a:srgbClr val="537ABD"/>
                </a:solidFill>
                <a:latin typeface="Bebas" pitchFamily="2" charset="0"/>
              </a:rPr>
              <a:t>2</a:t>
            </a:r>
            <a:r>
              <a:rPr lang="en-US" altLang="zh-CN" sz="13800" dirty="0">
                <a:solidFill>
                  <a:srgbClr val="EE432F"/>
                </a:solidFill>
                <a:latin typeface="Bebas" pitchFamily="2" charset="0"/>
              </a:rPr>
              <a:t>0</a:t>
            </a:r>
            <a:r>
              <a:rPr lang="en-US" altLang="zh-CN" sz="13800" dirty="0">
                <a:solidFill>
                  <a:srgbClr val="F8C013"/>
                </a:solidFill>
                <a:latin typeface="Bebas" pitchFamily="2" charset="0"/>
              </a:rPr>
              <a:t>2</a:t>
            </a:r>
            <a:r>
              <a:rPr lang="en-US" altLang="zh-CN" sz="13800" dirty="0">
                <a:solidFill>
                  <a:srgbClr val="2EAB4D"/>
                </a:solidFill>
                <a:latin typeface="Bebas" pitchFamily="2" charset="0"/>
              </a:rPr>
              <a:t>0</a:t>
            </a:r>
            <a:endParaRPr lang="zh-CN" altLang="en-US" sz="13800" dirty="0">
              <a:solidFill>
                <a:srgbClr val="2EAB4D"/>
              </a:solidFill>
              <a:latin typeface="Bebas" pitchFamily="2" charset="0"/>
            </a:endParaRPr>
          </a:p>
        </p:txBody>
      </p:sp>
      <p:sp>
        <p:nvSpPr>
          <p:cNvPr id="9" name="TextBox 4"/>
          <p:cNvSpPr txBox="1"/>
          <p:nvPr/>
        </p:nvSpPr>
        <p:spPr>
          <a:xfrm>
            <a:off x="4278725" y="3750132"/>
            <a:ext cx="3877985" cy="830997"/>
          </a:xfrm>
          <a:prstGeom prst="rect">
            <a:avLst/>
          </a:prstGeom>
          <a:noFill/>
        </p:spPr>
        <p:txBody>
          <a:bodyPr wrap="none" rtlCol="0">
            <a:spAutoFit/>
          </a:bodyPr>
          <a:lstStyle/>
          <a:p>
            <a:pPr algn="ctr"/>
            <a:r>
              <a:rPr lang="zh-CN" altLang="en-US" sz="4800" b="1" dirty="0">
                <a:ln w="12700">
                  <a:noFill/>
                  <a:prstDash val="solid"/>
                </a:ln>
                <a:solidFill>
                  <a:srgbClr val="537ABD"/>
                </a:solidFill>
                <a:latin typeface="+mj-ea"/>
                <a:ea typeface="+mj-ea"/>
              </a:rPr>
              <a:t>感谢您的观看</a:t>
            </a:r>
            <a:endParaRPr lang="zh-CN" altLang="en-US" sz="4800" dirty="0">
              <a:ln w="12700">
                <a:noFill/>
                <a:prstDash val="solid"/>
              </a:ln>
              <a:solidFill>
                <a:srgbClr val="537ABD"/>
              </a:solidFill>
              <a:latin typeface="+mj-ea"/>
              <a:ea typeface="+mj-ea"/>
            </a:endParaRPr>
          </a:p>
        </p:txBody>
      </p:sp>
      <p:cxnSp>
        <p:nvCxnSpPr>
          <p:cNvPr id="10" name="直接连接符 9"/>
          <p:cNvCxnSpPr/>
          <p:nvPr/>
        </p:nvCxnSpPr>
        <p:spPr>
          <a:xfrm>
            <a:off x="3963162" y="3717032"/>
            <a:ext cx="4509103" cy="0"/>
          </a:xfrm>
          <a:prstGeom prst="line">
            <a:avLst/>
          </a:prstGeom>
          <a:ln>
            <a:solidFill>
              <a:srgbClr val="537ABD"/>
            </a:solidFill>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4033627" y="4531186"/>
            <a:ext cx="4368172" cy="553998"/>
          </a:xfrm>
          <a:prstGeom prst="rect">
            <a:avLst/>
          </a:prstGeom>
        </p:spPr>
        <p:txBody>
          <a:bodyPr wrap="square">
            <a:spAutoFit/>
          </a:bodyPr>
          <a:lstStyle/>
          <a:p>
            <a:pPr algn="ctr"/>
            <a:r>
              <a:rPr lang="en-US" altLang="zh-CN" sz="1000" dirty="0">
                <a:solidFill>
                  <a:srgbClr val="537ABD"/>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p>
        </p:txBody>
      </p:sp>
    </p:spTree>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8" presetClass="entr" presetSubtype="0" accel="50000" fill="hold" grpId="0" nodeType="afterEffect">
                                  <p:stCondLst>
                                    <p:cond delay="0"/>
                                  </p:stCondLst>
                                  <p:iterate type="lt">
                                    <p:tmPct val="13333"/>
                                  </p:iterate>
                                  <p:childTnLst>
                                    <p:set>
                                      <p:cBhvr>
                                        <p:cTn id="6" dur="1" fill="hold">
                                          <p:stCondLst>
                                            <p:cond delay="0"/>
                                          </p:stCondLst>
                                        </p:cTn>
                                        <p:tgtEl>
                                          <p:spTgt spid="8"/>
                                        </p:tgtEl>
                                        <p:attrNameLst>
                                          <p:attrName>style.visibility</p:attrName>
                                        </p:attrNameLst>
                                      </p:cBhvr>
                                      <p:to>
                                        <p:strVal val="visible"/>
                                      </p:to>
                                    </p:set>
                                    <p:set>
                                      <p:cBhvr>
                                        <p:cTn id="7" dur="455" fill="hold">
                                          <p:stCondLst>
                                            <p:cond delay="0"/>
                                          </p:stCondLst>
                                        </p:cTn>
                                        <p:tgtEl>
                                          <p:spTgt spid="8"/>
                                        </p:tgtEl>
                                        <p:attrNameLst>
                                          <p:attrName>style.rotation</p:attrName>
                                        </p:attrNameLst>
                                      </p:cBhvr>
                                      <p:to>
                                        <p:strVal val="-45.0"/>
                                      </p:to>
                                    </p:set>
                                    <p:anim calcmode="lin" valueType="num">
                                      <p:cBhvr>
                                        <p:cTn id="8" dur="455" fill="hold">
                                          <p:stCondLst>
                                            <p:cond delay="455"/>
                                          </p:stCondLst>
                                        </p:cTn>
                                        <p:tgtEl>
                                          <p:spTgt spid="8"/>
                                        </p:tgtEl>
                                        <p:attrNameLst>
                                          <p:attrName>style.rotation</p:attrName>
                                        </p:attrNameLst>
                                      </p:cBhvr>
                                      <p:tavLst>
                                        <p:tav tm="0">
                                          <p:val>
                                            <p:fltVal val="-45"/>
                                          </p:val>
                                        </p:tav>
                                        <p:tav tm="69900">
                                          <p:val>
                                            <p:fltVal val="45"/>
                                          </p:val>
                                        </p:tav>
                                        <p:tav tm="100000">
                                          <p:val>
                                            <p:fltVal val="0"/>
                                          </p:val>
                                        </p:tav>
                                      </p:tavLst>
                                    </p:anim>
                                    <p:anim calcmode="lin" valueType="num">
                                      <p:cBhvr>
                                        <p:cTn id="9" dur="455" fill="hold">
                                          <p:stCondLst>
                                            <p:cond delay="0"/>
                                          </p:stCondLst>
                                        </p:cTn>
                                        <p:tgtEl>
                                          <p:spTgt spid="8"/>
                                        </p:tgtEl>
                                        <p:attrNameLst>
                                          <p:attrName>ppt_y</p:attrName>
                                        </p:attrNameLst>
                                      </p:cBhvr>
                                      <p:tavLst>
                                        <p:tav tm="0">
                                          <p:val>
                                            <p:strVal val="#ppt_y-1"/>
                                          </p:val>
                                        </p:tav>
                                        <p:tav tm="100000">
                                          <p:val>
                                            <p:strVal val="#ppt_y-(0.354*#ppt_w-0.172*#ppt_h)"/>
                                          </p:val>
                                        </p:tav>
                                      </p:tavLst>
                                    </p:anim>
                                    <p:anim calcmode="lin" valueType="num">
                                      <p:cBhvr>
                                        <p:cTn id="10" dur="156" decel="50000" autoRev="1" fill="hold">
                                          <p:stCondLst>
                                            <p:cond delay="455"/>
                                          </p:stCondLst>
                                        </p:cTn>
                                        <p:tgtEl>
                                          <p:spTgt spid="8"/>
                                        </p:tgtEl>
                                        <p:attrNameLst>
                                          <p:attrName>ppt_y</p:attrName>
                                        </p:attrNameLst>
                                      </p:cBhvr>
                                      <p:tavLst>
                                        <p:tav tm="0">
                                          <p:val>
                                            <p:strVal val="#ppt_y-(0.354*#ppt_w-0.172*#ppt_h)"/>
                                          </p:val>
                                        </p:tav>
                                        <p:tav tm="100000">
                                          <p:val>
                                            <p:strVal val="#ppt_y-(0.354*#ppt_w-0.172*#ppt_h)-#ppt_h/2"/>
                                          </p:val>
                                        </p:tav>
                                      </p:tavLst>
                                    </p:anim>
                                    <p:anim calcmode="lin" valueType="num">
                                      <p:cBhvr>
                                        <p:cTn id="11" dur="136" fill="hold">
                                          <p:stCondLst>
                                            <p:cond delay="864"/>
                                          </p:stCondLst>
                                        </p:cTn>
                                        <p:tgtEl>
                                          <p:spTgt spid="8"/>
                                        </p:tgtEl>
                                        <p:attrNameLst>
                                          <p:attrName>ppt_y</p:attrName>
                                        </p:attrNameLst>
                                      </p:cBhvr>
                                      <p:tavLst>
                                        <p:tav tm="0">
                                          <p:val>
                                            <p:strVal val="#ppt_y-(0.354*#ppt_w-0.172*#ppt_h)"/>
                                          </p:val>
                                        </p:tav>
                                        <p:tav tm="100000">
                                          <p:val>
                                            <p:strVal val="#ppt_y"/>
                                          </p:val>
                                        </p:tav>
                                      </p:tavLst>
                                    </p:anim>
                                  </p:childTnLst>
                                </p:cTn>
                              </p:par>
                            </p:childTnLst>
                          </p:cTn>
                        </p:par>
                        <p:par>
                          <p:cTn id="12" fill="hold">
                            <p:stCondLst>
                              <p:cond delay="1399"/>
                            </p:stCondLst>
                            <p:childTnLst>
                              <p:par>
                                <p:cTn id="13" presetID="16" presetClass="entr" presetSubtype="21" fill="hold"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barn(inVertical)">
                                      <p:cBhvr>
                                        <p:cTn id="15" dur="1000"/>
                                        <p:tgtEl>
                                          <p:spTgt spid="10"/>
                                        </p:tgtEl>
                                      </p:cBhvr>
                                    </p:animEffect>
                                  </p:childTnLst>
                                </p:cTn>
                              </p:par>
                            </p:childTnLst>
                          </p:cTn>
                        </p:par>
                        <p:par>
                          <p:cTn id="16" fill="hold">
                            <p:stCondLst>
                              <p:cond delay="2399"/>
                            </p:stCondLst>
                            <p:childTnLst>
                              <p:par>
                                <p:cTn id="17" presetID="53" presetClass="entr" presetSubtype="528" fill="hold" grpId="0" nodeType="afterEffect">
                                  <p:stCondLst>
                                    <p:cond delay="0"/>
                                  </p:stCondLst>
                                  <p:iterate type="lt">
                                    <p:tmPct val="10000"/>
                                  </p:iterate>
                                  <p:childTnLst>
                                    <p:set>
                                      <p:cBhvr>
                                        <p:cTn id="18" dur="1" fill="hold">
                                          <p:stCondLst>
                                            <p:cond delay="0"/>
                                          </p:stCondLst>
                                        </p:cTn>
                                        <p:tgtEl>
                                          <p:spTgt spid="9"/>
                                        </p:tgtEl>
                                        <p:attrNameLst>
                                          <p:attrName>style.visibility</p:attrName>
                                        </p:attrNameLst>
                                      </p:cBhvr>
                                      <p:to>
                                        <p:strVal val="visible"/>
                                      </p:to>
                                    </p:set>
                                    <p:anim calcmode="lin" valueType="num">
                                      <p:cBhvr>
                                        <p:cTn id="19" dur="1000" fill="hold"/>
                                        <p:tgtEl>
                                          <p:spTgt spid="9"/>
                                        </p:tgtEl>
                                        <p:attrNameLst>
                                          <p:attrName>ppt_w</p:attrName>
                                        </p:attrNameLst>
                                      </p:cBhvr>
                                      <p:tavLst>
                                        <p:tav tm="0">
                                          <p:val>
                                            <p:fltVal val="0"/>
                                          </p:val>
                                        </p:tav>
                                        <p:tav tm="100000">
                                          <p:val>
                                            <p:strVal val="#ppt_w"/>
                                          </p:val>
                                        </p:tav>
                                      </p:tavLst>
                                    </p:anim>
                                    <p:anim calcmode="lin" valueType="num">
                                      <p:cBhvr>
                                        <p:cTn id="20" dur="1000" fill="hold"/>
                                        <p:tgtEl>
                                          <p:spTgt spid="9"/>
                                        </p:tgtEl>
                                        <p:attrNameLst>
                                          <p:attrName>ppt_h</p:attrName>
                                        </p:attrNameLst>
                                      </p:cBhvr>
                                      <p:tavLst>
                                        <p:tav tm="0">
                                          <p:val>
                                            <p:fltVal val="0"/>
                                          </p:val>
                                        </p:tav>
                                        <p:tav tm="100000">
                                          <p:val>
                                            <p:strVal val="#ppt_h"/>
                                          </p:val>
                                        </p:tav>
                                      </p:tavLst>
                                    </p:anim>
                                    <p:animEffect transition="in" filter="fade">
                                      <p:cBhvr>
                                        <p:cTn id="21" dur="1000"/>
                                        <p:tgtEl>
                                          <p:spTgt spid="9"/>
                                        </p:tgtEl>
                                      </p:cBhvr>
                                    </p:animEffect>
                                    <p:anim calcmode="lin" valueType="num">
                                      <p:cBhvr>
                                        <p:cTn id="22" dur="1000" fill="hold"/>
                                        <p:tgtEl>
                                          <p:spTgt spid="9"/>
                                        </p:tgtEl>
                                        <p:attrNameLst>
                                          <p:attrName>ppt_x</p:attrName>
                                        </p:attrNameLst>
                                      </p:cBhvr>
                                      <p:tavLst>
                                        <p:tav tm="0">
                                          <p:val>
                                            <p:fltVal val="0.5"/>
                                          </p:val>
                                        </p:tav>
                                        <p:tav tm="100000">
                                          <p:val>
                                            <p:strVal val="#ppt_x"/>
                                          </p:val>
                                        </p:tav>
                                      </p:tavLst>
                                    </p:anim>
                                    <p:anim calcmode="lin" valueType="num">
                                      <p:cBhvr>
                                        <p:cTn id="23" dur="1000" fill="hold"/>
                                        <p:tgtEl>
                                          <p:spTgt spid="9"/>
                                        </p:tgtEl>
                                        <p:attrNameLst>
                                          <p:attrName>ppt_y</p:attrName>
                                        </p:attrNameLst>
                                      </p:cBhvr>
                                      <p:tavLst>
                                        <p:tav tm="0">
                                          <p:val>
                                            <p:fltVal val="0.5"/>
                                          </p:val>
                                        </p:tav>
                                        <p:tav tm="100000">
                                          <p:val>
                                            <p:strVal val="#ppt_y"/>
                                          </p:val>
                                        </p:tav>
                                      </p:tavLst>
                                    </p:anim>
                                  </p:childTnLst>
                                </p:cTn>
                              </p:par>
                            </p:childTnLst>
                          </p:cTn>
                        </p:par>
                        <p:par>
                          <p:cTn id="24" fill="hold">
                            <p:stCondLst>
                              <p:cond delay="3899"/>
                            </p:stCondLst>
                            <p:childTnLst>
                              <p:par>
                                <p:cTn id="25" presetID="16" presetClass="entr" presetSubtype="21"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barn(inVertical)">
                                      <p:cBhvr>
                                        <p:cTn id="27" dur="12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PRESENTER" val="ce20a3a03e861ea557a3f43ae0b8bdfd724fac"/>
  <p:tag name="ISPRING_PRESENTATION_TITLE" val="1 (34)"/>
</p:tagLst>
</file>

<file path=ppt/tags/tag2.xml><?xml version="1.0" encoding="utf-8"?>
<p:tagLst xmlns:a="http://schemas.openxmlformats.org/drawingml/2006/main" xmlns:r="http://schemas.openxmlformats.org/officeDocument/2006/relationships" xmlns:p="http://schemas.openxmlformats.org/presentationml/2006/main">
  <p:tag name="REFSHAPE" val="1377920388"/>
</p:tagLst>
</file>

<file path=ppt/tags/tag3.xml><?xml version="1.0" encoding="utf-8"?>
<p:tagLst xmlns:a="http://schemas.openxmlformats.org/drawingml/2006/main" xmlns:r="http://schemas.openxmlformats.org/officeDocument/2006/relationships" xmlns:p="http://schemas.openxmlformats.org/presentationml/2006/main">
  <p:tag name="REFSHAPE" val="1377899036"/>
</p:tagLst>
</file>

<file path=ppt/theme/theme1.xml><?xml version="1.0" encoding="utf-8"?>
<a:theme xmlns:a="http://schemas.openxmlformats.org/drawingml/2006/main" name="Office 主题">
  <a:themeElements>
    <a:clrScheme name="自定义 1706">
      <a:dk1>
        <a:sysClr val="windowText" lastClr="000000"/>
      </a:dk1>
      <a:lt1>
        <a:sysClr val="window" lastClr="FFFFFF"/>
      </a:lt1>
      <a:dk2>
        <a:srgbClr val="F8C013"/>
      </a:dk2>
      <a:lt2>
        <a:srgbClr val="2EAB4D"/>
      </a:lt2>
      <a:accent1>
        <a:srgbClr val="EE432F"/>
      </a:accent1>
      <a:accent2>
        <a:srgbClr val="537ABD"/>
      </a:accent2>
      <a:accent3>
        <a:srgbClr val="F8C013"/>
      </a:accent3>
      <a:accent4>
        <a:srgbClr val="2EAB4D"/>
      </a:accent4>
      <a:accent5>
        <a:srgbClr val="EE432F"/>
      </a:accent5>
      <a:accent6>
        <a:srgbClr val="537ABD"/>
      </a:accent6>
      <a:hlink>
        <a:srgbClr val="6B9F25"/>
      </a:hlink>
      <a:folHlink>
        <a:srgbClr val="BA6906"/>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TotalTime>
  <Words>3643</Words>
  <Application>Microsoft Office PowerPoint</Application>
  <PresentationFormat>宽屏</PresentationFormat>
  <Paragraphs>421</Paragraphs>
  <Slides>35</Slides>
  <Notes>35</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35</vt:i4>
      </vt:variant>
    </vt:vector>
  </HeadingPairs>
  <TitlesOfParts>
    <vt:vector size="50" baseType="lpstr">
      <vt:lpstr>Bebas</vt:lpstr>
      <vt:lpstr>DFGothic-EB</vt:lpstr>
      <vt:lpstr>FontAwesome</vt:lpstr>
      <vt:lpstr>Helvetica Neue</vt:lpstr>
      <vt:lpstr>华文黑体</vt:lpstr>
      <vt:lpstr>宋体</vt:lpstr>
      <vt:lpstr>微软雅黑</vt:lpstr>
      <vt:lpstr>张海山锐线体简</vt:lpstr>
      <vt:lpstr>Arial</vt:lpstr>
      <vt:lpstr>Arial Black</vt:lpstr>
      <vt:lpstr>Broadway</vt:lpstr>
      <vt:lpstr>Calibri</vt:lpstr>
      <vt:lpstr>Impact</vt:lpstr>
      <vt:lpstr>Roboto</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Manager>chenying0907</Manager>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 (34)</dc:title>
  <dc:subject>chenying0907</dc:subject>
  <dc:creator>chenying0907</dc:creator>
  <dc:description>chenying0907_x000d_
</dc:description>
  <cp:lastModifiedBy>faith123</cp:lastModifiedBy>
  <cp:revision>6</cp:revision>
  <dcterms:created xsi:type="dcterms:W3CDTF">2015-05-05T08:02:00Z</dcterms:created>
  <dcterms:modified xsi:type="dcterms:W3CDTF">2020-06-23T06:36:03Z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2052-11.1.0.9339</vt:lpwstr>
  </property>
</Properties>
</file>