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89" r:id="rId2"/>
    <p:sldId id="352" r:id="rId3"/>
    <p:sldId id="260" r:id="rId4"/>
    <p:sldId id="472" r:id="rId5"/>
    <p:sldId id="485" r:id="rId6"/>
    <p:sldId id="513" r:id="rId7"/>
    <p:sldId id="476" r:id="rId8"/>
    <p:sldId id="353" r:id="rId9"/>
    <p:sldId id="497" r:id="rId10"/>
    <p:sldId id="489" r:id="rId11"/>
    <p:sldId id="512" r:id="rId12"/>
    <p:sldId id="514" r:id="rId13"/>
    <p:sldId id="354" r:id="rId14"/>
    <p:sldId id="520" r:id="rId15"/>
    <p:sldId id="509" r:id="rId16"/>
    <p:sldId id="506" r:id="rId17"/>
    <p:sldId id="515" r:id="rId18"/>
    <p:sldId id="519" r:id="rId19"/>
    <p:sldId id="355" r:id="rId20"/>
    <p:sldId id="510" r:id="rId21"/>
    <p:sldId id="501" r:id="rId22"/>
    <p:sldId id="517" r:id="rId23"/>
    <p:sldId id="518" r:id="rId24"/>
    <p:sldId id="52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EE3046"/>
    <a:srgbClr val="AB2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11" autoAdjust="0"/>
    <p:restoredTop sz="94948" autoAdjust="0"/>
  </p:normalViewPr>
  <p:slideViewPr>
    <p:cSldViewPr>
      <p:cViewPr varScale="1">
        <p:scale>
          <a:sx n="61" d="100"/>
          <a:sy n="61" d="100"/>
        </p:scale>
        <p:origin x="90" y="120"/>
      </p:cViewPr>
      <p:guideLst>
        <p:guide orient="horz" pos="1621"/>
        <p:guide pos="2880"/>
      </p:guideLst>
    </p:cSldViewPr>
  </p:slideViewPr>
  <p:notesTextViewPr>
    <p:cViewPr>
      <p:scale>
        <a:sx n="100" d="100"/>
        <a:sy n="100" d="100"/>
      </p:scale>
      <p:origin x="0" y="0"/>
    </p:cViewPr>
  </p:notesTextViewPr>
  <p:sorterViewPr>
    <p:cViewPr>
      <p:scale>
        <a:sx n="45" d="100"/>
        <a:sy n="45"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系列 1</c:v>
                </c:pt>
              </c:strCache>
            </c:strRef>
          </c:tx>
          <c:spPr>
            <a:gradFill flip="none" rotWithShape="1">
              <a:gsLst>
                <a:gs pos="0">
                  <a:schemeClr val="bg1">
                    <a:lumMod val="85000"/>
                  </a:schemeClr>
                </a:gs>
                <a:gs pos="100000">
                  <a:schemeClr val="bg1">
                    <a:lumMod val="95000"/>
                  </a:schemeClr>
                </a:gs>
              </a:gsLst>
              <a:lin ang="16200000" scaled="1"/>
              <a:tileRect/>
            </a:gradFill>
            <a:ln>
              <a:solidFill>
                <a:schemeClr val="bg1">
                  <a:lumMod val="75000"/>
                </a:schemeClr>
              </a:solidFill>
            </a:ln>
            <a:effectLst>
              <a:outerShdw blurRad="76200" dist="76200" dir="5400000" algn="tl" rotWithShape="0">
                <a:prstClr val="black">
                  <a:alpha val="30000"/>
                </a:prstClr>
              </a:out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F4-45E8-9EBE-31D9589E43BF}"/>
            </c:ext>
          </c:extLst>
        </c:ser>
        <c:ser>
          <c:idx val="1"/>
          <c:order val="1"/>
          <c:tx>
            <c:strRef>
              <c:f>Sheet1!$C$1</c:f>
              <c:strCache>
                <c:ptCount val="1"/>
                <c:pt idx="0">
                  <c:v>系列 2</c:v>
                </c:pt>
              </c:strCache>
            </c:strRef>
          </c:tx>
          <c:spPr>
            <a:solidFill>
              <a:schemeClr val="tx1">
                <a:lumMod val="65000"/>
                <a:lumOff val="35000"/>
              </a:schemeClr>
            </a:solidFill>
          </c:spPr>
          <c:invertIfNegative val="0"/>
          <c:dPt>
            <c:idx val="0"/>
            <c:invertIfNegative val="0"/>
            <c:bubble3D val="0"/>
            <c:spPr>
              <a:solidFill>
                <a:schemeClr val="accent4"/>
              </a:solidFill>
            </c:spPr>
            <c:extLst>
              <c:ext xmlns:c16="http://schemas.microsoft.com/office/drawing/2014/chart" uri="{C3380CC4-5D6E-409C-BE32-E72D297353CC}">
                <c16:uniqueId val="{00000001-40F4-45E8-9EBE-31D9589E43BF}"/>
              </c:ext>
            </c:extLst>
          </c:dPt>
          <c:dPt>
            <c:idx val="1"/>
            <c:invertIfNegative val="0"/>
            <c:bubble3D val="0"/>
            <c:spPr>
              <a:solidFill>
                <a:schemeClr val="accent3"/>
              </a:solidFill>
            </c:spPr>
            <c:extLst>
              <c:ext xmlns:c16="http://schemas.microsoft.com/office/drawing/2014/chart" uri="{C3380CC4-5D6E-409C-BE32-E72D297353CC}">
                <c16:uniqueId val="{00000002-40F4-45E8-9EBE-31D9589E43BF}"/>
              </c:ext>
            </c:extLst>
          </c:dPt>
          <c:dPt>
            <c:idx val="2"/>
            <c:invertIfNegative val="0"/>
            <c:bubble3D val="0"/>
            <c:spPr>
              <a:solidFill>
                <a:schemeClr val="accent2"/>
              </a:solidFill>
            </c:spPr>
            <c:extLst>
              <c:ext xmlns:c16="http://schemas.microsoft.com/office/drawing/2014/chart" uri="{C3380CC4-5D6E-409C-BE32-E72D297353CC}">
                <c16:uniqueId val="{00000003-40F4-45E8-9EBE-31D9589E43BF}"/>
              </c:ext>
            </c:extLst>
          </c:dPt>
          <c:dPt>
            <c:idx val="3"/>
            <c:invertIfNegative val="0"/>
            <c:bubble3D val="0"/>
            <c:spPr>
              <a:solidFill>
                <a:schemeClr val="accent1"/>
              </a:solidFill>
            </c:spPr>
            <c:extLst>
              <c:ext xmlns:c16="http://schemas.microsoft.com/office/drawing/2014/chart" uri="{C3380CC4-5D6E-409C-BE32-E72D297353CC}">
                <c16:uniqueId val="{00000004-40F4-45E8-9EBE-31D9589E43BF}"/>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5-40F4-45E8-9EBE-31D9589E43BF}"/>
            </c:ext>
          </c:extLst>
        </c:ser>
        <c:dLbls>
          <c:showLegendKey val="0"/>
          <c:showVal val="0"/>
          <c:showCatName val="0"/>
          <c:showSerName val="0"/>
          <c:showPercent val="0"/>
          <c:showBubbleSize val="0"/>
        </c:dLbls>
        <c:gapWidth val="150"/>
        <c:overlap val="100"/>
        <c:axId val="560184704"/>
        <c:axId val="560186496"/>
      </c:barChart>
      <c:catAx>
        <c:axId val="560184704"/>
        <c:scaling>
          <c:orientation val="minMax"/>
        </c:scaling>
        <c:delete val="0"/>
        <c:axPos val="l"/>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560186496"/>
        <c:crosses val="autoZero"/>
        <c:auto val="1"/>
        <c:lblAlgn val="ctr"/>
        <c:lblOffset val="100"/>
        <c:noMultiLvlLbl val="0"/>
      </c:catAx>
      <c:valAx>
        <c:axId val="560186496"/>
        <c:scaling>
          <c:orientation val="minMax"/>
        </c:scaling>
        <c:delete val="0"/>
        <c:axPos val="b"/>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56018470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940034583456E-2"/>
          <c:y val="2.8657655353458201E-2"/>
          <c:w val="0.97281199308330901"/>
          <c:h val="0.87108253467588703"/>
        </c:manualLayout>
      </c:layout>
      <c:lineChart>
        <c:grouping val="standard"/>
        <c:varyColors val="0"/>
        <c:ser>
          <c:idx val="0"/>
          <c:order val="0"/>
          <c:tx>
            <c:strRef>
              <c:f>Sheet1!$B$1</c:f>
              <c:strCache>
                <c:ptCount val="1"/>
                <c:pt idx="0">
                  <c:v>业绩（亿元）</c:v>
                </c:pt>
              </c:strCache>
            </c:strRef>
          </c:tx>
          <c:spPr>
            <a:ln w="38100" cap="rnd">
              <a:solidFill>
                <a:schemeClr val="accent1"/>
              </a:solidFill>
              <a:round/>
            </a:ln>
            <a:effectLst/>
          </c:spPr>
          <c:marker>
            <c:symbol val="circle"/>
            <c:size val="15"/>
            <c:spPr>
              <a:solidFill>
                <a:schemeClr val="bg1"/>
              </a:solidFill>
              <a:ln w="38100">
                <a:solidFill>
                  <a:schemeClr val="accent1"/>
                </a:solidFill>
              </a:ln>
              <a:effectLst/>
            </c:spPr>
          </c:marker>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2</c:v>
                </c:pt>
                <c:pt idx="1">
                  <c:v>6</c:v>
                </c:pt>
                <c:pt idx="2">
                  <c:v>2.5</c:v>
                </c:pt>
                <c:pt idx="3">
                  <c:v>6.2</c:v>
                </c:pt>
                <c:pt idx="4">
                  <c:v>5</c:v>
                </c:pt>
                <c:pt idx="5">
                  <c:v>7</c:v>
                </c:pt>
                <c:pt idx="6">
                  <c:v>3</c:v>
                </c:pt>
                <c:pt idx="7">
                  <c:v>18</c:v>
                </c:pt>
              </c:numCache>
            </c:numRef>
          </c:val>
          <c:smooth val="0"/>
          <c:extLst>
            <c:ext xmlns:c16="http://schemas.microsoft.com/office/drawing/2014/chart" uri="{C3380CC4-5D6E-409C-BE32-E72D297353CC}">
              <c16:uniqueId val="{00000000-D604-47FA-B1CF-95D9B1DF9F9B}"/>
            </c:ext>
          </c:extLst>
        </c:ser>
        <c:dLbls>
          <c:showLegendKey val="0"/>
          <c:showVal val="0"/>
          <c:showCatName val="0"/>
          <c:showSerName val="0"/>
          <c:showPercent val="0"/>
          <c:showBubbleSize val="0"/>
        </c:dLbls>
        <c:marker val="1"/>
        <c:smooth val="0"/>
        <c:axId val="1862111856"/>
        <c:axId val="1862086832"/>
      </c:lineChart>
      <c:catAx>
        <c:axId val="1862111856"/>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862086832"/>
        <c:crosses val="autoZero"/>
        <c:auto val="1"/>
        <c:lblAlgn val="ctr"/>
        <c:lblOffset val="100"/>
        <c:noMultiLvlLbl val="0"/>
      </c:catAx>
      <c:valAx>
        <c:axId val="1862086832"/>
        <c:scaling>
          <c:orientation val="minMax"/>
        </c:scaling>
        <c:delete val="1"/>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one"/>
        <c:crossAx val="1862111856"/>
        <c:crosses val="autoZero"/>
        <c:crossBetween val="between"/>
      </c:valAx>
      <c:spPr>
        <a:noFill/>
        <a:ln>
          <a:solidFill>
            <a:schemeClr val="bg1">
              <a:lumMod val="95000"/>
            </a:schemeClr>
          </a:solid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2018/3/8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108192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4</a:t>
            </a:fld>
            <a:endParaRPr lang="zh-CN" altLang="en-US"/>
          </a:p>
        </p:txBody>
      </p:sp>
    </p:spTree>
    <p:extLst>
      <p:ext uri="{BB962C8B-B14F-4D97-AF65-F5344CB8AC3E}">
        <p14:creationId xmlns:p14="http://schemas.microsoft.com/office/powerpoint/2010/main" val="3565638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pPr/>
              <a:t>5</a:t>
            </a:fld>
            <a:endParaRPr lang="en-US" dirty="0"/>
          </a:p>
        </p:txBody>
      </p:sp>
    </p:spTree>
    <p:extLst>
      <p:ext uri="{BB962C8B-B14F-4D97-AF65-F5344CB8AC3E}">
        <p14:creationId xmlns:p14="http://schemas.microsoft.com/office/powerpoint/2010/main" val="3813668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7</a:t>
            </a:fld>
            <a:endParaRPr lang="zh-CN" altLang="en-US"/>
          </a:p>
        </p:txBody>
      </p:sp>
    </p:spTree>
    <p:extLst>
      <p:ext uri="{BB962C8B-B14F-4D97-AF65-F5344CB8AC3E}">
        <p14:creationId xmlns:p14="http://schemas.microsoft.com/office/powerpoint/2010/main" val="1025899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9</a:t>
            </a:fld>
            <a:endParaRPr lang="zh-CN" altLang="en-US"/>
          </a:p>
        </p:txBody>
      </p:sp>
    </p:spTree>
    <p:extLst>
      <p:ext uri="{BB962C8B-B14F-4D97-AF65-F5344CB8AC3E}">
        <p14:creationId xmlns:p14="http://schemas.microsoft.com/office/powerpoint/2010/main" val="2242154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879629-7736-47CF-9DAC-46C211726390}" type="slidenum">
              <a:rPr lang="zh-CN" altLang="en-US" smtClean="0"/>
              <a:pPr/>
              <a:t>11</a:t>
            </a:fld>
            <a:endParaRPr lang="zh-CN" altLang="en-US"/>
          </a:p>
        </p:txBody>
      </p:sp>
    </p:spTree>
    <p:extLst>
      <p:ext uri="{BB962C8B-B14F-4D97-AF65-F5344CB8AC3E}">
        <p14:creationId xmlns:p14="http://schemas.microsoft.com/office/powerpoint/2010/main" val="3115848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pPr/>
              <a:t>12</a:t>
            </a:fld>
            <a:endParaRPr lang="zh-CN" altLang="en-US"/>
          </a:p>
        </p:txBody>
      </p:sp>
    </p:spTree>
    <p:extLst>
      <p:ext uri="{BB962C8B-B14F-4D97-AF65-F5344CB8AC3E}">
        <p14:creationId xmlns:p14="http://schemas.microsoft.com/office/powerpoint/2010/main" val="2780159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15</a:t>
            </a:fld>
            <a:endParaRPr lang="zh-CN" altLang="en-US"/>
          </a:p>
        </p:txBody>
      </p:sp>
    </p:spTree>
    <p:extLst>
      <p:ext uri="{BB962C8B-B14F-4D97-AF65-F5344CB8AC3E}">
        <p14:creationId xmlns:p14="http://schemas.microsoft.com/office/powerpoint/2010/main" val="408159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16</a:t>
            </a:fld>
            <a:endParaRPr lang="zh-CN" altLang="en-US"/>
          </a:p>
        </p:txBody>
      </p:sp>
    </p:spTree>
    <p:extLst>
      <p:ext uri="{BB962C8B-B14F-4D97-AF65-F5344CB8AC3E}">
        <p14:creationId xmlns:p14="http://schemas.microsoft.com/office/powerpoint/2010/main" val="1089483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pPr/>
              <a:t>17</a:t>
            </a:fld>
            <a:endParaRPr lang="zh-CN" altLang="en-US"/>
          </a:p>
        </p:txBody>
      </p:sp>
    </p:spTree>
    <p:extLst>
      <p:ext uri="{BB962C8B-B14F-4D97-AF65-F5344CB8AC3E}">
        <p14:creationId xmlns:p14="http://schemas.microsoft.com/office/powerpoint/2010/main" val="105400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pPr/>
              <a:t>21</a:t>
            </a:fld>
            <a:endParaRPr lang="zh-CN" altLang="en-US"/>
          </a:p>
        </p:txBody>
      </p:sp>
    </p:spTree>
    <p:extLst>
      <p:ext uri="{BB962C8B-B14F-4D97-AF65-F5344CB8AC3E}">
        <p14:creationId xmlns:p14="http://schemas.microsoft.com/office/powerpoint/2010/main" val="1386498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98B1C29-A2F5-46A6-833B-696BB82F3685}"/>
              </a:ext>
            </a:extLst>
          </p:cNvPr>
          <p:cNvPicPr>
            <a:picLocks noChangeAspect="1"/>
          </p:cNvPicPr>
          <p:nvPr userDrawn="1"/>
        </p:nvPicPr>
        <p:blipFill>
          <a:blip r:embed="rId2"/>
          <a:stretch>
            <a:fillRect/>
          </a:stretch>
        </p:blipFill>
        <p:spPr>
          <a:xfrm>
            <a:off x="3341" y="2148"/>
            <a:ext cx="9140036" cy="514127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A9FFEC1-AFA5-4B96-BBE1-D8CC765DEC17}"/>
              </a:ext>
            </a:extLst>
          </p:cNvPr>
          <p:cNvPicPr>
            <a:picLocks noChangeAspect="1"/>
          </p:cNvPicPr>
          <p:nvPr userDrawn="1"/>
        </p:nvPicPr>
        <p:blipFill>
          <a:blip r:embed="rId2"/>
          <a:stretch>
            <a:fillRect/>
          </a:stretch>
        </p:blipFill>
        <p:spPr>
          <a:xfrm>
            <a:off x="3341" y="2148"/>
            <a:ext cx="9140036" cy="514127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4B784AF-7B6D-4411-A5FF-2355CF1E8D3F}"/>
              </a:ext>
            </a:extLst>
          </p:cNvPr>
          <p:cNvPicPr>
            <a:picLocks noChangeAspect="1"/>
          </p:cNvPicPr>
          <p:nvPr userDrawn="1"/>
        </p:nvPicPr>
        <p:blipFill>
          <a:blip r:embed="rId2"/>
          <a:stretch>
            <a:fillRect/>
          </a:stretch>
        </p:blipFill>
        <p:spPr>
          <a:xfrm>
            <a:off x="3341" y="2148"/>
            <a:ext cx="9140036" cy="514127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FACC591-162F-4478-A966-AF2BAA0E64A7}"/>
              </a:ext>
            </a:extLst>
          </p:cNvPr>
          <p:cNvPicPr>
            <a:picLocks noChangeAspect="1"/>
          </p:cNvPicPr>
          <p:nvPr userDrawn="1"/>
        </p:nvPicPr>
        <p:blipFill>
          <a:blip r:embed="rId2"/>
          <a:stretch>
            <a:fillRect/>
          </a:stretch>
        </p:blipFill>
        <p:spPr>
          <a:xfrm>
            <a:off x="3341" y="2148"/>
            <a:ext cx="9140036" cy="514127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slow" advClick="0"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slow" advClick="0"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p:transition spd="slow" advClick="0"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p:transition spd="slow" advClick="0"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07017"/>
      </p:ext>
    </p:extLst>
  </p:cSld>
  <p:clrMapOvr>
    <a:masterClrMapping/>
  </p:clrMapOvr>
  <p:transition spd="slow"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025596028"/>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655708"/>
      </p:ext>
    </p:extLst>
  </p:cSld>
  <p:clrMapOvr>
    <a:masterClrMapping/>
  </p:clrMapOvr>
  <p:transition spd="slow"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3320651071"/>
      </p:ext>
    </p:extLst>
  </p:cSld>
  <p:clrMapOvr>
    <a:masterClrMapping/>
  </p:clrMapOvr>
  <p:transition spd="slow"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381111"/>
      </p:ext>
    </p:extLst>
  </p:cSld>
  <p:clrMapOvr>
    <a:masterClrMapping/>
  </p:clrMapOvr>
  <p:transition advClick="0" advTm="0">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033846"/>
      </p:ext>
    </p:extLst>
  </p:cSld>
  <p:clrMapOvr>
    <a:masterClrMapping/>
  </p:clrMapOvr>
  <p:transition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033846"/>
      </p:ext>
    </p:extLst>
  </p:cSld>
  <p:clrMapOvr>
    <a:masterClrMapping/>
  </p:clrMapOvr>
  <p:transition advClick="0" advTm="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5_Title Only">
    <p:spTree>
      <p:nvGrpSpPr>
        <p:cNvPr id="1" name=""/>
        <p:cNvGrpSpPr/>
        <p:nvPr/>
      </p:nvGrpSpPr>
      <p:grpSpPr>
        <a:xfrm>
          <a:off x="0" y="0"/>
          <a:ext cx="0" cy="0"/>
          <a:chOff x="0" y="0"/>
          <a:chExt cx="0" cy="0"/>
        </a:xfrm>
      </p:grpSpPr>
      <p:sp>
        <p:nvSpPr>
          <p:cNvPr id="8" name="Picture Placeholder 4"/>
          <p:cNvSpPr>
            <a:spLocks noGrp="1"/>
          </p:cNvSpPr>
          <p:nvPr>
            <p:ph type="pic" sz="quarter" idx="15"/>
          </p:nvPr>
        </p:nvSpPr>
        <p:spPr>
          <a:xfrm>
            <a:off x="1" y="1287636"/>
            <a:ext cx="3026228" cy="1708222"/>
          </a:xfrm>
        </p:spPr>
        <p:txBody>
          <a:bodyPr>
            <a:normAutofit/>
          </a:bodyPr>
          <a:lstStyle>
            <a:lvl1pPr marL="0" indent="0">
              <a:buNone/>
              <a:defRPr sz="1200">
                <a:solidFill>
                  <a:schemeClr val="tx1">
                    <a:lumMod val="50000"/>
                    <a:lumOff val="50000"/>
                  </a:schemeClr>
                </a:solidFill>
              </a:defRPr>
            </a:lvl1pPr>
          </a:lstStyle>
          <a:p>
            <a:endParaRPr lang="en-US"/>
          </a:p>
        </p:txBody>
      </p:sp>
      <p:sp>
        <p:nvSpPr>
          <p:cNvPr id="9" name="Picture Placeholder 4"/>
          <p:cNvSpPr>
            <a:spLocks noGrp="1"/>
          </p:cNvSpPr>
          <p:nvPr>
            <p:ph type="pic" sz="quarter" idx="16"/>
          </p:nvPr>
        </p:nvSpPr>
        <p:spPr>
          <a:xfrm>
            <a:off x="6116610" y="2995858"/>
            <a:ext cx="3026228" cy="1708222"/>
          </a:xfrm>
        </p:spPr>
        <p:txBody>
          <a:bodyPr>
            <a:normAutofit/>
          </a:bodyPr>
          <a:lstStyle>
            <a:lvl1pPr marL="0" indent="0">
              <a:buNone/>
              <a:defRPr sz="1200">
                <a:solidFill>
                  <a:schemeClr val="tx1">
                    <a:lumMod val="50000"/>
                    <a:lumOff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2ECD629-4DA5-4EAE-B174-69948CAAE2CE}" type="slidenum">
              <a:rPr lang="en-US" smtClean="0"/>
              <a:pPr/>
              <a:t>‹#›</a:t>
            </a:fld>
            <a:endParaRPr lang="en-US" dirty="0"/>
          </a:p>
        </p:txBody>
      </p:sp>
    </p:spTree>
    <p:extLst>
      <p:ext uri="{BB962C8B-B14F-4D97-AF65-F5344CB8AC3E}">
        <p14:creationId xmlns:p14="http://schemas.microsoft.com/office/powerpoint/2010/main" val="4150054098"/>
      </p:ext>
    </p:extLst>
  </p:cSld>
  <p:clrMapOvr>
    <a:masterClrMapping/>
  </p:clrMapOvr>
  <p:transition spd="slow" advClick="0" advTm="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2ECD629-4DA5-4EAE-B174-69948CAAE2CE}" type="slidenum">
              <a:rPr lang="en-US" smtClean="0"/>
              <a:pPr/>
              <a:t>‹#›</a:t>
            </a:fld>
            <a:endParaRPr lang="en-US" dirty="0"/>
          </a:p>
        </p:txBody>
      </p:sp>
    </p:spTree>
    <p:extLst>
      <p:ext uri="{BB962C8B-B14F-4D97-AF65-F5344CB8AC3E}">
        <p14:creationId xmlns:p14="http://schemas.microsoft.com/office/powerpoint/2010/main" val="764645496"/>
      </p:ext>
    </p:extLst>
  </p:cSld>
  <p:clrMapOvr>
    <a:masterClrMapping/>
  </p:clrMapOvr>
  <p:transition spd="slow" advClick="0" advTm="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754863019"/>
      </p:ext>
    </p:extLst>
  </p:cSld>
  <p:clrMapOvr>
    <a:masterClrMapping/>
  </p:clrMapOvr>
  <p:transition advClick="0" advTm="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项目介绍</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372519"/>
      </p:ext>
    </p:extLst>
  </p:cSld>
  <p:clrMapOvr>
    <a:masterClrMapping/>
  </p:clrMapOvr>
  <p:transition spd="slow" advClick="0" advTm="0">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2018/3/8</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1705985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2018/3/8</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9" r:id="rId17"/>
    <p:sldLayoutId id="2147483670" r:id="rId18"/>
    <p:sldLayoutId id="2147483672"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3" r:id="rId29"/>
    <p:sldLayoutId id="2147483685" r:id="rId30"/>
  </p:sldLayoutIdLst>
  <p:transition spd="slow" advClick="0" advTm="0">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7.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7.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7.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7.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CFC1CC5B-F128-4DFE-A610-9BDE1A6688C0}"/>
              </a:ext>
            </a:extLst>
          </p:cNvPr>
          <p:cNvPicPr>
            <a:picLocks noChangeAspect="1"/>
          </p:cNvPicPr>
          <p:nvPr/>
        </p:nvPicPr>
        <p:blipFill>
          <a:blip r:embed="rId4"/>
          <a:stretch>
            <a:fillRect/>
          </a:stretch>
        </p:blipFill>
        <p:spPr>
          <a:xfrm>
            <a:off x="3964" y="0"/>
            <a:ext cx="9140036" cy="5141269"/>
          </a:xfrm>
          <a:prstGeom prst="rect">
            <a:avLst/>
          </a:prstGeom>
        </p:spPr>
      </p:pic>
      <p:sp>
        <p:nvSpPr>
          <p:cNvPr id="10" name="矩形 9"/>
          <p:cNvSpPr/>
          <p:nvPr/>
        </p:nvSpPr>
        <p:spPr>
          <a:xfrm>
            <a:off x="719572" y="1531864"/>
            <a:ext cx="576064" cy="536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331640" y="1423852"/>
            <a:ext cx="576064" cy="644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943708" y="1351844"/>
            <a:ext cx="576064" cy="7166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555776" y="1240396"/>
            <a:ext cx="576064" cy="8280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58"/>
          <p:cNvSpPr txBox="1"/>
          <p:nvPr/>
        </p:nvSpPr>
        <p:spPr>
          <a:xfrm>
            <a:off x="568970" y="2287368"/>
            <a:ext cx="4130827" cy="681220"/>
          </a:xfrm>
          <a:prstGeom prst="rect">
            <a:avLst/>
          </a:prstGeom>
          <a:noFill/>
        </p:spPr>
        <p:txBody>
          <a:bodyPr wrap="none" lIns="65032" tIns="32516" rIns="65032" bIns="32516" rtlCol="0">
            <a:spAutoFit/>
          </a:bodyPr>
          <a:lstStyle/>
          <a:p>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家具室内</a:t>
            </a:r>
            <a:r>
              <a:rPr kumimoji="1"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7" name="文本框 36"/>
          <p:cNvSpPr txBox="1"/>
          <p:nvPr/>
        </p:nvSpPr>
        <p:spPr>
          <a:xfrm>
            <a:off x="683568" y="1096380"/>
            <a:ext cx="519986" cy="896664"/>
          </a:xfrm>
          <a:prstGeom prst="rect">
            <a:avLst/>
          </a:prstGeom>
          <a:noFill/>
        </p:spPr>
        <p:txBody>
          <a:bodyPr wrap="square" lIns="65032" tIns="32516" rIns="65032" bIns="32516" rtlCol="0">
            <a:spAutoFit/>
          </a:bodyPr>
          <a:lstStyle/>
          <a:p>
            <a:r>
              <a:rPr kumimoji="1" lang="en-US" altLang="zh-CN" sz="5400" dirty="0">
                <a:gradFill flip="none" rotWithShape="1">
                  <a:gsLst>
                    <a:gs pos="48000">
                      <a:schemeClr val="accent4">
                        <a:lumMod val="5000"/>
                        <a:lumOff val="95000"/>
                      </a:schemeClr>
                    </a:gs>
                    <a:gs pos="49000">
                      <a:schemeClr val="accent2"/>
                    </a:gs>
                    <a:gs pos="59000">
                      <a:schemeClr val="accent2"/>
                    </a:gs>
                  </a:gsLst>
                  <a:lin ang="16200000" scaled="1"/>
                  <a:tileRect/>
                </a:gradFill>
                <a:latin typeface="Bodoni MT Black" panose="02070A03080606020203" pitchFamily="18" charset="0"/>
                <a:ea typeface="方正舒体" pitchFamily="2" charset="-122"/>
              </a:rPr>
              <a:t>2</a:t>
            </a:r>
            <a:endParaRPr kumimoji="1" lang="zh-CN" altLang="en-US" sz="5400" dirty="0">
              <a:gradFill flip="none" rotWithShape="1">
                <a:gsLst>
                  <a:gs pos="48000">
                    <a:schemeClr val="accent4">
                      <a:lumMod val="5000"/>
                      <a:lumOff val="95000"/>
                    </a:schemeClr>
                  </a:gs>
                  <a:gs pos="49000">
                    <a:schemeClr val="accent2"/>
                  </a:gs>
                  <a:gs pos="59000">
                    <a:schemeClr val="accent2"/>
                  </a:gs>
                </a:gsLst>
                <a:lin ang="16200000" scaled="1"/>
                <a:tileRect/>
              </a:gradFill>
              <a:latin typeface="Bodoni MT Black" panose="02070A03080606020203" pitchFamily="18" charset="0"/>
              <a:ea typeface="方正舒体" pitchFamily="2" charset="-122"/>
            </a:endParaRPr>
          </a:p>
        </p:txBody>
      </p:sp>
      <p:pic>
        <p:nvPicPr>
          <p:cNvPr id="2" name="你的笑颜 your smile">
            <a:hlinkClick r:id="" action="ppaction://media"/>
            <a:extLst>
              <a:ext uri="{FF2B5EF4-FFF2-40B4-BE49-F238E27FC236}">
                <a16:creationId xmlns:a16="http://schemas.microsoft.com/office/drawing/2014/main" id="{3F4AF7AF-F31F-4491-8865-3CCA1246A9AE}"/>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71259" y="791580"/>
            <a:ext cx="609600" cy="609600"/>
          </a:xfrm>
          <a:prstGeom prst="rect">
            <a:avLst/>
          </a:prstGeom>
        </p:spPr>
      </p:pic>
      <p:sp>
        <p:nvSpPr>
          <p:cNvPr id="11" name="文本框 159">
            <a:extLst>
              <a:ext uri="{FF2B5EF4-FFF2-40B4-BE49-F238E27FC236}">
                <a16:creationId xmlns:a16="http://schemas.microsoft.com/office/drawing/2014/main" id="{99E3B7B8-EC22-4F1C-9094-2742235F5238}"/>
              </a:ext>
            </a:extLst>
          </p:cNvPr>
          <p:cNvSpPr txBox="1"/>
          <p:nvPr/>
        </p:nvSpPr>
        <p:spPr>
          <a:xfrm>
            <a:off x="647564" y="3004592"/>
            <a:ext cx="3183459" cy="342666"/>
          </a:xfrm>
          <a:prstGeom prst="rect">
            <a:avLst/>
          </a:prstGeom>
          <a:noFill/>
          <a:ln>
            <a:noFill/>
          </a:ln>
        </p:spPr>
        <p:txBody>
          <a:bodyPr wrap="square" lIns="65032" tIns="32516" rIns="65032" bIns="32516" rtlCol="0">
            <a:spAutoFit/>
          </a:bodyPr>
          <a:lstStyle/>
          <a:p>
            <a:pP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时间：</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2019x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日</a:t>
            </a:r>
          </a:p>
        </p:txBody>
      </p:sp>
      <p:sp>
        <p:nvSpPr>
          <p:cNvPr id="15" name="文本框 36"/>
          <p:cNvSpPr txBox="1"/>
          <p:nvPr/>
        </p:nvSpPr>
        <p:spPr>
          <a:xfrm>
            <a:off x="1315710" y="1276400"/>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0</a:t>
            </a:r>
            <a:endParaRPr kumimoji="1" lang="zh-CN" altLang="en-US" sz="5400" dirty="0">
              <a:solidFill>
                <a:schemeClr val="bg1"/>
              </a:solidFill>
              <a:latin typeface="Bodoni MT Black" panose="02070A03080606020203" pitchFamily="18" charset="0"/>
              <a:ea typeface="方正舒体" pitchFamily="2" charset="-122"/>
            </a:endParaRPr>
          </a:p>
        </p:txBody>
      </p:sp>
      <p:sp>
        <p:nvSpPr>
          <p:cNvPr id="16" name="文本框 36"/>
          <p:cNvSpPr txBox="1"/>
          <p:nvPr/>
        </p:nvSpPr>
        <p:spPr>
          <a:xfrm>
            <a:off x="1907704" y="1204392"/>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1</a:t>
            </a:r>
            <a:endParaRPr kumimoji="1" lang="zh-CN" altLang="en-US" sz="5400" dirty="0">
              <a:solidFill>
                <a:schemeClr val="bg1"/>
              </a:solidFill>
              <a:latin typeface="Bodoni MT Black" panose="02070A03080606020203" pitchFamily="18" charset="0"/>
              <a:ea typeface="方正舒体" pitchFamily="2" charset="-122"/>
            </a:endParaRPr>
          </a:p>
        </p:txBody>
      </p:sp>
      <p:sp>
        <p:nvSpPr>
          <p:cNvPr id="17" name="文本框 36"/>
          <p:cNvSpPr txBox="1"/>
          <p:nvPr/>
        </p:nvSpPr>
        <p:spPr>
          <a:xfrm>
            <a:off x="2555776" y="1204392"/>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8</a:t>
            </a:r>
            <a:endParaRPr kumimoji="1" lang="zh-CN" altLang="en-US" sz="5400" dirty="0">
              <a:solidFill>
                <a:schemeClr val="bg1"/>
              </a:solidFill>
              <a:latin typeface="Bodoni MT Black" panose="02070A03080606020203" pitchFamily="18" charset="0"/>
              <a:ea typeface="方正舒体" pitchFamily="2" charset="-122"/>
            </a:endParaRPr>
          </a:p>
        </p:txBody>
      </p:sp>
      <p:grpSp>
        <p:nvGrpSpPr>
          <p:cNvPr id="20" name="组合 19">
            <a:extLst>
              <a:ext uri="{FF2B5EF4-FFF2-40B4-BE49-F238E27FC236}">
                <a16:creationId xmlns:a16="http://schemas.microsoft.com/office/drawing/2014/main" id="{379709F5-CF6A-49B3-B3D1-F966476102F5}"/>
              </a:ext>
            </a:extLst>
          </p:cNvPr>
          <p:cNvGrpSpPr/>
          <p:nvPr/>
        </p:nvGrpSpPr>
        <p:grpSpPr>
          <a:xfrm>
            <a:off x="2013355" y="3452900"/>
            <a:ext cx="1604828" cy="163760"/>
            <a:chOff x="4843463" y="4520714"/>
            <a:chExt cx="2520286" cy="257175"/>
          </a:xfrm>
          <a:solidFill>
            <a:schemeClr val="accent2"/>
          </a:solidFill>
        </p:grpSpPr>
        <p:sp>
          <p:nvSpPr>
            <p:cNvPr id="21" name="椭圆 20">
              <a:extLst>
                <a:ext uri="{FF2B5EF4-FFF2-40B4-BE49-F238E27FC236}">
                  <a16:creationId xmlns:a16="http://schemas.microsoft.com/office/drawing/2014/main" id="{D2BAFDBD-6AB8-496A-83A3-36B19F4A4211}"/>
                </a:ext>
              </a:extLst>
            </p:cNvPr>
            <p:cNvSpPr/>
            <p:nvPr/>
          </p:nvSpPr>
          <p:spPr>
            <a:xfrm>
              <a:off x="4843463" y="4520714"/>
              <a:ext cx="257175" cy="257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椭圆 21">
              <a:extLst>
                <a:ext uri="{FF2B5EF4-FFF2-40B4-BE49-F238E27FC236}">
                  <a16:creationId xmlns:a16="http://schemas.microsoft.com/office/drawing/2014/main" id="{3FF14710-75AB-4D75-BF51-754E77A0D5F0}"/>
                </a:ext>
              </a:extLst>
            </p:cNvPr>
            <p:cNvSpPr/>
            <p:nvPr/>
          </p:nvSpPr>
          <p:spPr>
            <a:xfrm>
              <a:off x="5296085"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a:extLst>
                <a:ext uri="{FF2B5EF4-FFF2-40B4-BE49-F238E27FC236}">
                  <a16:creationId xmlns:a16="http://schemas.microsoft.com/office/drawing/2014/main" id="{EE657C33-8856-44C1-9563-A79AC7F4FD99}"/>
                </a:ext>
              </a:extLst>
            </p:cNvPr>
            <p:cNvSpPr/>
            <p:nvPr/>
          </p:nvSpPr>
          <p:spPr>
            <a:xfrm>
              <a:off x="5748707" y="4520714"/>
              <a:ext cx="257175" cy="257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a:extLst>
                <a:ext uri="{FF2B5EF4-FFF2-40B4-BE49-F238E27FC236}">
                  <a16:creationId xmlns:a16="http://schemas.microsoft.com/office/drawing/2014/main" id="{759820AF-443C-4F9E-939F-229346817B38}"/>
                </a:ext>
              </a:extLst>
            </p:cNvPr>
            <p:cNvSpPr/>
            <p:nvPr/>
          </p:nvSpPr>
          <p:spPr>
            <a:xfrm>
              <a:off x="6201329"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a:extLst>
                <a:ext uri="{FF2B5EF4-FFF2-40B4-BE49-F238E27FC236}">
                  <a16:creationId xmlns:a16="http://schemas.microsoft.com/office/drawing/2014/main" id="{D008D25B-8767-4B3C-8131-65DCFAEA30F9}"/>
                </a:ext>
              </a:extLst>
            </p:cNvPr>
            <p:cNvSpPr/>
            <p:nvPr/>
          </p:nvSpPr>
          <p:spPr>
            <a:xfrm>
              <a:off x="6653951" y="4520714"/>
              <a:ext cx="257175" cy="2571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椭圆 25">
              <a:extLst>
                <a:ext uri="{FF2B5EF4-FFF2-40B4-BE49-F238E27FC236}">
                  <a16:creationId xmlns:a16="http://schemas.microsoft.com/office/drawing/2014/main" id="{084DE4E6-30B9-402C-878E-D2125A391B75}"/>
                </a:ext>
              </a:extLst>
            </p:cNvPr>
            <p:cNvSpPr/>
            <p:nvPr/>
          </p:nvSpPr>
          <p:spPr>
            <a:xfrm>
              <a:off x="7106574"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12699222"/>
      </p:ext>
    </p:extLst>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strVal val="#ppt_w+.3"/>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Effect transition="in" filter="fade">
                                      <p:cBhvr>
                                        <p:cTn id="11" dur="1000"/>
                                        <p:tgtEl>
                                          <p:spTgt spid="19"/>
                                        </p:tgtEl>
                                      </p:cBhvr>
                                    </p:animEffect>
                                  </p:childTnLst>
                                </p:cTn>
                              </p:par>
                            </p:childTnLst>
                          </p:cTn>
                        </p:par>
                        <p:par>
                          <p:cTn id="12" fill="hold">
                            <p:stCondLst>
                              <p:cond delay="1000"/>
                            </p:stCondLst>
                            <p:childTnLst>
                              <p:par>
                                <p:cTn id="13" presetID="2" presetClass="entr" presetSubtype="1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300" fill="hold"/>
                                        <p:tgtEl>
                                          <p:spTgt spid="10"/>
                                        </p:tgtEl>
                                        <p:attrNameLst>
                                          <p:attrName>ppt_x</p:attrName>
                                        </p:attrNameLst>
                                      </p:cBhvr>
                                      <p:tavLst>
                                        <p:tav tm="0">
                                          <p:val>
                                            <p:strVal val="0-#ppt_w/2"/>
                                          </p:val>
                                        </p:tav>
                                        <p:tav tm="100000">
                                          <p:val>
                                            <p:strVal val="#ppt_x"/>
                                          </p:val>
                                        </p:tav>
                                      </p:tavLst>
                                    </p:anim>
                                    <p:anim calcmode="lin" valueType="num">
                                      <p:cBhvr additive="base">
                                        <p:cTn id="16" dur="3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12"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300" fill="hold"/>
                                        <p:tgtEl>
                                          <p:spTgt spid="12"/>
                                        </p:tgtEl>
                                        <p:attrNameLst>
                                          <p:attrName>ppt_x</p:attrName>
                                        </p:attrNameLst>
                                      </p:cBhvr>
                                      <p:tavLst>
                                        <p:tav tm="0">
                                          <p:val>
                                            <p:strVal val="0-#ppt_w/2"/>
                                          </p:val>
                                        </p:tav>
                                        <p:tav tm="100000">
                                          <p:val>
                                            <p:strVal val="#ppt_x"/>
                                          </p:val>
                                        </p:tav>
                                      </p:tavLst>
                                    </p:anim>
                                    <p:anim calcmode="lin" valueType="num">
                                      <p:cBhvr additive="base">
                                        <p:cTn id="21" dur="3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600"/>
                            </p:stCondLst>
                            <p:childTnLst>
                              <p:par>
                                <p:cTn id="23" presetID="2" presetClass="entr" presetSubtype="1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300" fill="hold"/>
                                        <p:tgtEl>
                                          <p:spTgt spid="13"/>
                                        </p:tgtEl>
                                        <p:attrNameLst>
                                          <p:attrName>ppt_x</p:attrName>
                                        </p:attrNameLst>
                                      </p:cBhvr>
                                      <p:tavLst>
                                        <p:tav tm="0">
                                          <p:val>
                                            <p:strVal val="0-#ppt_w/2"/>
                                          </p:val>
                                        </p:tav>
                                        <p:tav tm="100000">
                                          <p:val>
                                            <p:strVal val="#ppt_x"/>
                                          </p:val>
                                        </p:tav>
                                      </p:tavLst>
                                    </p:anim>
                                    <p:anim calcmode="lin" valueType="num">
                                      <p:cBhvr additive="base">
                                        <p:cTn id="26" dur="300" fill="hold"/>
                                        <p:tgtEl>
                                          <p:spTgt spid="13"/>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 presetClass="entr" presetSubtype="12"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fill="hold"/>
                                        <p:tgtEl>
                                          <p:spTgt spid="14"/>
                                        </p:tgtEl>
                                        <p:attrNameLst>
                                          <p:attrName>ppt_x</p:attrName>
                                        </p:attrNameLst>
                                      </p:cBhvr>
                                      <p:tavLst>
                                        <p:tav tm="0">
                                          <p:val>
                                            <p:strVal val="0-#ppt_w/2"/>
                                          </p:val>
                                        </p:tav>
                                        <p:tav tm="100000">
                                          <p:val>
                                            <p:strVal val="#ppt_x"/>
                                          </p:val>
                                        </p:tav>
                                      </p:tavLst>
                                    </p:anim>
                                    <p:anim calcmode="lin" valueType="num">
                                      <p:cBhvr additive="base">
                                        <p:cTn id="31" dur="300" fill="hold"/>
                                        <p:tgtEl>
                                          <p:spTgt spid="14"/>
                                        </p:tgtEl>
                                        <p:attrNameLst>
                                          <p:attrName>ppt_y</p:attrName>
                                        </p:attrNameLst>
                                      </p:cBhvr>
                                      <p:tavLst>
                                        <p:tav tm="0">
                                          <p:val>
                                            <p:strVal val="1+#ppt_h/2"/>
                                          </p:val>
                                        </p:tav>
                                        <p:tav tm="100000">
                                          <p:val>
                                            <p:strVal val="#ppt_y"/>
                                          </p:val>
                                        </p:tav>
                                      </p:tavLst>
                                    </p:anim>
                                  </p:childTnLst>
                                </p:cTn>
                              </p:par>
                            </p:childTnLst>
                          </p:cTn>
                        </p:par>
                        <p:par>
                          <p:cTn id="32" fill="hold">
                            <p:stCondLst>
                              <p:cond delay="2200"/>
                            </p:stCondLst>
                            <p:childTnLst>
                              <p:par>
                                <p:cTn id="33" presetID="2" presetClass="entr" presetSubtype="2" fill="hold" grpId="0" nodeType="afterEffect">
                                  <p:stCondLst>
                                    <p:cond delay="0"/>
                                  </p:stCondLst>
                                  <p:iterate type="lt">
                                    <p:tmPct val="0"/>
                                  </p:iterate>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27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par>
                          <p:cTn id="41" fill="hold">
                            <p:stCondLst>
                              <p:cond delay="3200"/>
                            </p:stCondLst>
                            <p:childTnLst>
                              <p:par>
                                <p:cTn id="42" presetID="2" presetClass="entr" presetSubtype="2" fill="hold" grpId="0" nodeType="afterEffect">
                                  <p:stCondLst>
                                    <p:cond delay="0"/>
                                  </p:stCondLst>
                                  <p:iterate type="lt">
                                    <p:tmPct val="0"/>
                                  </p:iterate>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70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15"/>
                                        </p:tgtEl>
                                      </p:cBhvr>
                                    </p:animEffect>
                                    <p:animScale>
                                      <p:cBhvr>
                                        <p:cTn id="49" dur="250" autoRev="1" fill="hold"/>
                                        <p:tgtEl>
                                          <p:spTgt spid="15"/>
                                        </p:tgtEl>
                                      </p:cBhvr>
                                      <p:by x="105000" y="105000"/>
                                    </p:animScale>
                                  </p:childTnLst>
                                </p:cTn>
                              </p:par>
                            </p:childTnLst>
                          </p:cTn>
                        </p:par>
                        <p:par>
                          <p:cTn id="50" fill="hold">
                            <p:stCondLst>
                              <p:cond delay="4200"/>
                            </p:stCondLst>
                            <p:childTnLst>
                              <p:par>
                                <p:cTn id="51" presetID="2" presetClass="entr" presetSubtype="2" fill="hold" grpId="0" nodeType="afterEffect">
                                  <p:stCondLst>
                                    <p:cond delay="0"/>
                                  </p:stCondLst>
                                  <p:iterate type="lt">
                                    <p:tmPct val="0"/>
                                  </p:iterate>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4700"/>
                            </p:stCondLst>
                            <p:childTnLst>
                              <p:par>
                                <p:cTn id="56" presetID="26" presetClass="emph" presetSubtype="0" fill="hold" grpId="1" nodeType="afterEffect">
                                  <p:stCondLst>
                                    <p:cond delay="0"/>
                                  </p:stCondLst>
                                  <p:iterate type="lt">
                                    <p:tmPct val="0"/>
                                  </p:iterate>
                                  <p:childTnLst>
                                    <p:animEffect transition="out" filter="fade">
                                      <p:cBhvr>
                                        <p:cTn id="57" dur="500" tmFilter="0, 0; .2, .5; .8, .5; 1, 0"/>
                                        <p:tgtEl>
                                          <p:spTgt spid="16"/>
                                        </p:tgtEl>
                                      </p:cBhvr>
                                    </p:animEffect>
                                    <p:animScale>
                                      <p:cBhvr>
                                        <p:cTn id="58" dur="250" autoRev="1" fill="hold"/>
                                        <p:tgtEl>
                                          <p:spTgt spid="16"/>
                                        </p:tgtEl>
                                      </p:cBhvr>
                                      <p:by x="105000" y="105000"/>
                                    </p:animScale>
                                  </p:childTnLst>
                                </p:cTn>
                              </p:par>
                            </p:childTnLst>
                          </p:cTn>
                        </p:par>
                        <p:par>
                          <p:cTn id="59" fill="hold">
                            <p:stCondLst>
                              <p:cond delay="5200"/>
                            </p:stCondLst>
                            <p:childTnLst>
                              <p:par>
                                <p:cTn id="60" presetID="2" presetClass="entr" presetSubtype="2" fill="hold" grpId="0" nodeType="afterEffect">
                                  <p:stCondLst>
                                    <p:cond delay="0"/>
                                  </p:stCondLst>
                                  <p:iterate type="lt">
                                    <p:tmPct val="0"/>
                                  </p:iterate>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par>
                          <p:cTn id="64" fill="hold">
                            <p:stCondLst>
                              <p:cond delay="5700"/>
                            </p:stCondLst>
                            <p:childTnLst>
                              <p:par>
                                <p:cTn id="65" presetID="26" presetClass="emph" presetSubtype="0" fill="hold" grpId="1" nodeType="afterEffect">
                                  <p:stCondLst>
                                    <p:cond delay="0"/>
                                  </p:stCondLst>
                                  <p:iterate type="lt">
                                    <p:tmPct val="0"/>
                                  </p:iterate>
                                  <p:childTnLst>
                                    <p:animEffect transition="out" filter="fade">
                                      <p:cBhvr>
                                        <p:cTn id="66" dur="500" tmFilter="0, 0; .2, .5; .8, .5; 1, 0"/>
                                        <p:tgtEl>
                                          <p:spTgt spid="17"/>
                                        </p:tgtEl>
                                      </p:cBhvr>
                                    </p:animEffect>
                                    <p:animScale>
                                      <p:cBhvr>
                                        <p:cTn id="67" dur="250" autoRev="1" fill="hold"/>
                                        <p:tgtEl>
                                          <p:spTgt spid="17"/>
                                        </p:tgtEl>
                                      </p:cBhvr>
                                      <p:by x="105000" y="105000"/>
                                    </p:animScale>
                                  </p:childTnLst>
                                </p:cTn>
                              </p:par>
                            </p:childTnLst>
                          </p:cTn>
                        </p:par>
                        <p:par>
                          <p:cTn id="68" fill="hold">
                            <p:stCondLst>
                              <p:cond delay="62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4"/>
                                        </p:tgtEl>
                                        <p:attrNameLst>
                                          <p:attrName>ppt_y</p:attrName>
                                        </p:attrNameLst>
                                      </p:cBhvr>
                                      <p:tavLst>
                                        <p:tav tm="0">
                                          <p:val>
                                            <p:strVal val="#ppt_y"/>
                                          </p:val>
                                        </p:tav>
                                        <p:tav tm="100000">
                                          <p:val>
                                            <p:strVal val="#ppt_y"/>
                                          </p:val>
                                        </p:tav>
                                      </p:tavLst>
                                    </p:anim>
                                    <p:anim calcmode="lin" valueType="num">
                                      <p:cBhvr>
                                        <p:cTn id="7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4"/>
                                        </p:tgtEl>
                                      </p:cBhvr>
                                    </p:animEffect>
                                  </p:childTnLst>
                                </p:cTn>
                              </p:par>
                            </p:childTnLst>
                          </p:cTn>
                        </p:par>
                        <p:par>
                          <p:cTn id="76" fill="hold">
                            <p:stCondLst>
                              <p:cond delay="7100"/>
                            </p:stCondLst>
                            <p:childTnLst>
                              <p:par>
                                <p:cTn id="77" presetID="26" presetClass="emph" presetSubtype="0" fill="hold" grpId="1" nodeType="afterEffect">
                                  <p:stCondLst>
                                    <p:cond delay="0"/>
                                  </p:stCondLst>
                                  <p:iterate type="lt">
                                    <p:tmPct val="0"/>
                                  </p:iterate>
                                  <p:childTnLst>
                                    <p:animEffect transition="out" filter="fade">
                                      <p:cBhvr>
                                        <p:cTn id="78" dur="500" tmFilter="0, 0; .2, .5; .8, .5; 1, 0"/>
                                        <p:tgtEl>
                                          <p:spTgt spid="4"/>
                                        </p:tgtEl>
                                      </p:cBhvr>
                                    </p:animEffect>
                                    <p:animScale>
                                      <p:cBhvr>
                                        <p:cTn id="79" dur="250" autoRev="1" fill="hold"/>
                                        <p:tgtEl>
                                          <p:spTgt spid="4"/>
                                        </p:tgtEl>
                                      </p:cBhvr>
                                      <p:by x="105000" y="105000"/>
                                    </p:animScale>
                                  </p:childTnLst>
                                </p:cTn>
                              </p:par>
                            </p:childTnLst>
                          </p:cTn>
                        </p:par>
                        <p:par>
                          <p:cTn id="80" fill="hold">
                            <p:stCondLst>
                              <p:cond delay="76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1"/>
                                        </p:tgtEl>
                                        <p:attrNameLst>
                                          <p:attrName>ppt_y</p:attrName>
                                        </p:attrNameLst>
                                      </p:cBhvr>
                                      <p:tavLst>
                                        <p:tav tm="0">
                                          <p:val>
                                            <p:strVal val="#ppt_y"/>
                                          </p:val>
                                        </p:tav>
                                        <p:tav tm="100000">
                                          <p:val>
                                            <p:strVal val="#ppt_y"/>
                                          </p:val>
                                        </p:tav>
                                      </p:tavLst>
                                    </p:anim>
                                    <p:anim calcmode="lin" valueType="num">
                                      <p:cBhvr>
                                        <p:cTn id="8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93"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12" grpId="0" animBg="1"/>
      <p:bldP spid="13" grpId="0" animBg="1"/>
      <p:bldP spid="14" grpId="0" animBg="1"/>
      <p:bldP spid="4" grpId="0"/>
      <p:bldP spid="4" grpId="1"/>
      <p:bldP spid="7" grpId="0"/>
      <p:bldP spid="7" grpId="1"/>
      <p:bldP spid="11" grpId="0"/>
      <p:bldP spid="15" grpId="0"/>
      <p:bldP spid="15" grpId="1"/>
      <p:bldP spid="16" grpId="0"/>
      <p:bldP spid="16" grpId="1"/>
      <p:bldP spid="17" grpId="0"/>
      <p:bldP spid="1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0BCA2AD1-3C7C-4F0A-993F-915ADD6769EA}"/>
              </a:ext>
            </a:extLst>
          </p:cNvPr>
          <p:cNvPicPr>
            <a:picLocks noChangeAspect="1"/>
          </p:cNvPicPr>
          <p:nvPr/>
        </p:nvPicPr>
        <p:blipFill>
          <a:blip r:embed="rId16"/>
          <a:stretch>
            <a:fillRect/>
          </a:stretch>
        </p:blipFill>
        <p:spPr>
          <a:xfrm>
            <a:off x="3341" y="2148"/>
            <a:ext cx="9140036" cy="5141270"/>
          </a:xfrm>
          <a:prstGeom prst="rect">
            <a:avLst/>
          </a:prstGeom>
        </p:spPr>
      </p:pic>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55298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880108A-56DC-4BCC-A95D-06557462FC6D}"/>
              </a:ext>
            </a:extLst>
          </p:cNvPr>
          <p:cNvPicPr>
            <a:picLocks noChangeAspect="1"/>
          </p:cNvPicPr>
          <p:nvPr/>
        </p:nvPicPr>
        <p:blipFill>
          <a:blip r:embed="rId5"/>
          <a:stretch>
            <a:fillRect/>
          </a:stretch>
        </p:blipFill>
        <p:spPr>
          <a:xfrm>
            <a:off x="3478" y="3285"/>
            <a:ext cx="9140036" cy="5141270"/>
          </a:xfrm>
          <a:prstGeom prst="rect">
            <a:avLst/>
          </a:prstGeom>
        </p:spPr>
      </p:pic>
      <p:sp>
        <p:nvSpPr>
          <p:cNvPr id="76" name="文本框 75"/>
          <p:cNvSpPr txBox="1"/>
          <p:nvPr/>
        </p:nvSpPr>
        <p:spPr>
          <a:xfrm>
            <a:off x="2375756" y="2458045"/>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939066" y="1806634"/>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795379" y="180663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290892" y="313194"/>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6625" y="3672228"/>
            <a:ext cx="6750750" cy="484492"/>
          </a:xfrm>
          <a:prstGeom prst="rect">
            <a:avLst/>
          </a:prstGeom>
          <a:noFill/>
        </p:spPr>
        <p:txBody>
          <a:bodyPr wrap="square" lIns="0" tIns="0" rIns="0" bIns="0" rtlCol="0">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rPr>
              <a:t>写内容</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 name="Freeform 5"/>
          <p:cNvSpPr>
            <a:spLocks/>
          </p:cNvSpPr>
          <p:nvPr/>
        </p:nvSpPr>
        <p:spPr bwMode="auto">
          <a:xfrm>
            <a:off x="1259633"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noFill/>
            <a:prstDash val="solid"/>
            <a:miter lim="800000"/>
            <a:headEnd/>
            <a:tailEnd/>
          </a:ln>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8" name="TextBox 7"/>
          <p:cNvSpPr txBox="1"/>
          <p:nvPr/>
        </p:nvSpPr>
        <p:spPr>
          <a:xfrm>
            <a:off x="1492592"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dirty="0"/>
              <a:t>添加</a:t>
            </a:r>
            <a:endParaRPr lang="en-US" altLang="zh-CN" sz="1200" dirty="0"/>
          </a:p>
          <a:p>
            <a:pPr algn="ctr"/>
            <a:r>
              <a:rPr lang="zh-CN" altLang="en-US" sz="1200" dirty="0"/>
              <a:t>关键字</a:t>
            </a:r>
          </a:p>
        </p:txBody>
      </p:sp>
      <p:sp>
        <p:nvSpPr>
          <p:cNvPr id="10" name="Freeform 5"/>
          <p:cNvSpPr>
            <a:spLocks/>
          </p:cNvSpPr>
          <p:nvPr/>
        </p:nvSpPr>
        <p:spPr bwMode="auto">
          <a:xfrm>
            <a:off x="3923928"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noFill/>
            <a:prstDash val="solid"/>
            <a:miter lim="800000"/>
            <a:headEnd/>
            <a:tailEnd/>
          </a:ln>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11" name="Freeform 5"/>
          <p:cNvSpPr>
            <a:spLocks/>
          </p:cNvSpPr>
          <p:nvPr/>
        </p:nvSpPr>
        <p:spPr bwMode="auto">
          <a:xfrm>
            <a:off x="6516217"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noFill/>
            <a:prstDash val="solid"/>
            <a:miter lim="800000"/>
            <a:headEnd/>
            <a:tailEnd/>
          </a:ln>
          <a:effectLst/>
          <a:extLst/>
        </p:spPr>
        <p:txBody>
          <a:bodyPr vert="horz" wrap="square" lIns="91413" tIns="45706" rIns="91413" bIns="45706" numCol="1" anchor="t" anchorCtr="0" compatLnSpc="1">
            <a:prstTxWarp prst="textNoShape">
              <a:avLst/>
            </a:prstTxWarp>
          </a:bodyPr>
          <a:lstStyle/>
          <a:p>
            <a:endParaRPr lang="zh-CN" altLang="en-US">
              <a:solidFill>
                <a:schemeClr val="bg1"/>
              </a:solidFill>
            </a:endParaRPr>
          </a:p>
        </p:txBody>
      </p:sp>
      <p:sp>
        <p:nvSpPr>
          <p:cNvPr id="13" name="TextBox 12"/>
          <p:cNvSpPr txBox="1"/>
          <p:nvPr/>
        </p:nvSpPr>
        <p:spPr>
          <a:xfrm>
            <a:off x="4173404"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dirty="0"/>
              <a:t>添加</a:t>
            </a:r>
            <a:endParaRPr lang="en-US" altLang="zh-CN" sz="1200" dirty="0"/>
          </a:p>
          <a:p>
            <a:pPr algn="ctr"/>
            <a:r>
              <a:rPr lang="zh-CN" altLang="en-US" sz="1200" dirty="0"/>
              <a:t>关键字</a:t>
            </a:r>
          </a:p>
        </p:txBody>
      </p:sp>
      <p:sp>
        <p:nvSpPr>
          <p:cNvPr id="14" name="TextBox 13"/>
          <p:cNvSpPr txBox="1"/>
          <p:nvPr/>
        </p:nvSpPr>
        <p:spPr>
          <a:xfrm>
            <a:off x="6765692"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200" dirty="0"/>
              <a:t>添加</a:t>
            </a:r>
            <a:endParaRPr lang="en-US" altLang="zh-CN" sz="1200" dirty="0"/>
          </a:p>
          <a:p>
            <a:pPr algn="ctr"/>
            <a:r>
              <a:rPr lang="zh-CN" altLang="en-US" sz="1200" dirty="0"/>
              <a:t>关键字</a:t>
            </a:r>
          </a:p>
        </p:txBody>
      </p:sp>
    </p:spTree>
    <p:extLst>
      <p:ext uri="{BB962C8B-B14F-4D97-AF65-F5344CB8AC3E}">
        <p14:creationId xmlns:p14="http://schemas.microsoft.com/office/powerpoint/2010/main" val="2727308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P spid="10" grpId="0" animBg="1"/>
      <p:bldP spid="11" grpId="0" animBg="1"/>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0" y="1287463"/>
            <a:ext cx="2581275" cy="1708150"/>
          </a:xfrm>
          <a:solidFill>
            <a:schemeClr val="tx2">
              <a:lumMod val="60000"/>
              <a:lumOff val="40000"/>
            </a:schemeClr>
          </a:solidFill>
        </p:spPr>
      </p:pic>
      <p:pic>
        <p:nvPicPr>
          <p:cNvPr id="7" name="图片占位符 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6223000" y="2995613"/>
            <a:ext cx="2921000" cy="1708150"/>
          </a:xfrm>
          <a:solidFill>
            <a:schemeClr val="tx2">
              <a:lumMod val="60000"/>
              <a:lumOff val="40000"/>
            </a:schemeClr>
          </a:solidFill>
        </p:spPr>
      </p:pic>
      <p:sp>
        <p:nvSpPr>
          <p:cNvPr id="14" name="Rectangle 13"/>
          <p:cNvSpPr/>
          <p:nvPr/>
        </p:nvSpPr>
        <p:spPr>
          <a:xfrm>
            <a:off x="4802873" y="1874047"/>
            <a:ext cx="3585624" cy="867930"/>
          </a:xfrm>
          <a:prstGeom prst="rect">
            <a:avLst/>
          </a:prstGeom>
        </p:spPr>
        <p:txBody>
          <a:bodyPr wrap="square">
            <a:spAutoFit/>
          </a:bodyPr>
          <a:lstStyle/>
          <a:p>
            <a:pPr algn="ctr" defTabSz="910114">
              <a:lnSpc>
                <a:spcPct val="120000"/>
              </a:lnSpc>
              <a:defRPr/>
            </a:pPr>
            <a:r>
              <a:rPr lang="zh-CN" altLang="en-US" sz="1050" dirty="0">
                <a:solidFill>
                  <a:schemeClr val="bg1">
                    <a:lumMod val="65000"/>
                  </a:schemeClr>
                </a:solidFill>
                <a:latin typeface="微软雅黑" panose="020B0503020204020204" charset="-122"/>
                <a:ea typeface="造字工房尚雅体演示版常规体"/>
              </a:rPr>
              <a:t>单击添加段落文字单击添加段落文字单击添加段落文字单击添加段落文字单击添加段落文字单击添加段落文字单击添加段落文字单击添加段落文字单击添加段落文字单击添加段落文字</a:t>
            </a:r>
          </a:p>
        </p:txBody>
      </p:sp>
      <p:sp>
        <p:nvSpPr>
          <p:cNvPr id="11" name="Title 1"/>
          <p:cNvSpPr txBox="1">
            <a:spLocks/>
          </p:cNvSpPr>
          <p:nvPr/>
        </p:nvSpPr>
        <p:spPr>
          <a:xfrm>
            <a:off x="4789102" y="1514527"/>
            <a:ext cx="1589480" cy="359520"/>
          </a:xfrm>
          <a:prstGeom prst="rect">
            <a:avLst/>
          </a:prstGeom>
          <a:noFill/>
        </p:spPr>
        <p:txBody>
          <a:bodyPr wrap="square" anchor="t">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algn="l"/>
            <a:r>
              <a:rPr lang="zh-CN" altLang="en-US" sz="1500" dirty="0">
                <a:solidFill>
                  <a:schemeClr val="bg1">
                    <a:lumMod val="6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添加标题</a:t>
            </a:r>
            <a:endParaRPr lang="en-US" sz="1500" dirty="0">
              <a:solidFill>
                <a:schemeClr val="bg1">
                  <a:lumMod val="6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5" name="Rectangle 14"/>
          <p:cNvSpPr/>
          <p:nvPr/>
        </p:nvSpPr>
        <p:spPr>
          <a:xfrm>
            <a:off x="598044" y="3716205"/>
            <a:ext cx="3585624" cy="867930"/>
          </a:xfrm>
          <a:prstGeom prst="rect">
            <a:avLst/>
          </a:prstGeom>
        </p:spPr>
        <p:txBody>
          <a:bodyPr wrap="square">
            <a:spAutoFit/>
          </a:bodyPr>
          <a:lstStyle/>
          <a:p>
            <a:pPr algn="ctr" defTabSz="910114">
              <a:lnSpc>
                <a:spcPct val="120000"/>
              </a:lnSpc>
              <a:defRPr/>
            </a:pPr>
            <a:r>
              <a:rPr lang="zh-CN" altLang="en-US" sz="1050" dirty="0">
                <a:solidFill>
                  <a:schemeClr val="bg1">
                    <a:lumMod val="65000"/>
                  </a:schemeClr>
                </a:solidFill>
                <a:latin typeface="微软雅黑" panose="020B0503020204020204" charset="-122"/>
                <a:ea typeface="造字工房尚雅体演示版常规体"/>
              </a:rPr>
              <a:t>单击添加段落文字单击添加段落文字单击添加段落文字单击添加段落文字单击添加段落文字单击添加段落文字单击添加段落文字单击添加段落文字单击添加段落文字单击添加段落文字</a:t>
            </a:r>
          </a:p>
        </p:txBody>
      </p:sp>
      <p:sp>
        <p:nvSpPr>
          <p:cNvPr id="18" name="Title 1"/>
          <p:cNvSpPr txBox="1">
            <a:spLocks/>
          </p:cNvSpPr>
          <p:nvPr/>
        </p:nvSpPr>
        <p:spPr>
          <a:xfrm>
            <a:off x="2594188" y="3356685"/>
            <a:ext cx="1589480" cy="359520"/>
          </a:xfrm>
          <a:prstGeom prst="rect">
            <a:avLst/>
          </a:prstGeom>
          <a:noFill/>
        </p:spPr>
        <p:txBody>
          <a:bodyPr wrap="square" anchor="t">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algn="r"/>
            <a:r>
              <a:rPr lang="zh-CN" altLang="en-US" sz="1500" dirty="0">
                <a:solidFill>
                  <a:schemeClr val="bg1">
                    <a:lumMod val="6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添加标题</a:t>
            </a:r>
            <a:endParaRPr lang="en-US" sz="1500" dirty="0">
              <a:solidFill>
                <a:schemeClr val="bg1">
                  <a:lumMod val="6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grpSp>
        <p:nvGrpSpPr>
          <p:cNvPr id="2" name="组合 1"/>
          <p:cNvGrpSpPr/>
          <p:nvPr/>
        </p:nvGrpSpPr>
        <p:grpSpPr>
          <a:xfrm>
            <a:off x="3026229" y="1288032"/>
            <a:ext cx="1545772" cy="1707695"/>
            <a:chOff x="4034971" y="1716317"/>
            <a:chExt cx="2061029" cy="2276927"/>
          </a:xfrm>
        </p:grpSpPr>
        <p:sp>
          <p:nvSpPr>
            <p:cNvPr id="5" name="Rectangle 4"/>
            <p:cNvSpPr/>
            <p:nvPr/>
          </p:nvSpPr>
          <p:spPr>
            <a:xfrm>
              <a:off x="4034971" y="1716317"/>
              <a:ext cx="2061029" cy="22769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19"/>
            <p:cNvGrpSpPr/>
            <p:nvPr/>
          </p:nvGrpSpPr>
          <p:grpSpPr>
            <a:xfrm>
              <a:off x="4257613" y="1912722"/>
              <a:ext cx="260427" cy="418260"/>
              <a:chOff x="6979605" y="4038483"/>
              <a:chExt cx="238125" cy="420688"/>
            </a:xfrm>
            <a:solidFill>
              <a:schemeClr val="bg1"/>
            </a:solidFill>
          </p:grpSpPr>
          <p:sp>
            <p:nvSpPr>
              <p:cNvPr id="21" name="Freeform 277"/>
              <p:cNvSpPr>
                <a:spLocks/>
              </p:cNvSpPr>
              <p:nvPr/>
            </p:nvSpPr>
            <p:spPr bwMode="auto">
              <a:xfrm>
                <a:off x="7020880" y="4038483"/>
                <a:ext cx="153988" cy="293688"/>
              </a:xfrm>
              <a:custGeom>
                <a:avLst/>
                <a:gdLst>
                  <a:gd name="T0" fmla="*/ 213 w 388"/>
                  <a:gd name="T1" fmla="*/ 740 h 741"/>
                  <a:gd name="T2" fmla="*/ 251 w 388"/>
                  <a:gd name="T3" fmla="*/ 732 h 741"/>
                  <a:gd name="T4" fmla="*/ 286 w 388"/>
                  <a:gd name="T5" fmla="*/ 717 h 741"/>
                  <a:gd name="T6" fmla="*/ 316 w 388"/>
                  <a:gd name="T7" fmla="*/ 697 h 741"/>
                  <a:gd name="T8" fmla="*/ 343 w 388"/>
                  <a:gd name="T9" fmla="*/ 670 h 741"/>
                  <a:gd name="T10" fmla="*/ 364 w 388"/>
                  <a:gd name="T11" fmla="*/ 639 h 741"/>
                  <a:gd name="T12" fmla="*/ 379 w 388"/>
                  <a:gd name="T13" fmla="*/ 604 h 741"/>
                  <a:gd name="T14" fmla="*/ 387 w 388"/>
                  <a:gd name="T15" fmla="*/ 566 h 741"/>
                  <a:gd name="T16" fmla="*/ 388 w 388"/>
                  <a:gd name="T17" fmla="*/ 194 h 741"/>
                  <a:gd name="T18" fmla="*/ 383 w 388"/>
                  <a:gd name="T19" fmla="*/ 154 h 741"/>
                  <a:gd name="T20" fmla="*/ 372 w 388"/>
                  <a:gd name="T21" fmla="*/ 119 h 741"/>
                  <a:gd name="T22" fmla="*/ 354 w 388"/>
                  <a:gd name="T23" fmla="*/ 85 h 741"/>
                  <a:gd name="T24" fmla="*/ 330 w 388"/>
                  <a:gd name="T25" fmla="*/ 57 h 741"/>
                  <a:gd name="T26" fmla="*/ 302 w 388"/>
                  <a:gd name="T27" fmla="*/ 33 h 741"/>
                  <a:gd name="T28" fmla="*/ 269 w 388"/>
                  <a:gd name="T29" fmla="*/ 15 h 741"/>
                  <a:gd name="T30" fmla="*/ 232 w 388"/>
                  <a:gd name="T31" fmla="*/ 4 h 741"/>
                  <a:gd name="T32" fmla="*/ 193 w 388"/>
                  <a:gd name="T33" fmla="*/ 0 h 741"/>
                  <a:gd name="T34" fmla="*/ 154 w 388"/>
                  <a:gd name="T35" fmla="*/ 4 h 741"/>
                  <a:gd name="T36" fmla="*/ 118 w 388"/>
                  <a:gd name="T37" fmla="*/ 15 h 741"/>
                  <a:gd name="T38" fmla="*/ 85 w 388"/>
                  <a:gd name="T39" fmla="*/ 33 h 741"/>
                  <a:gd name="T40" fmla="*/ 56 w 388"/>
                  <a:gd name="T41" fmla="*/ 57 h 741"/>
                  <a:gd name="T42" fmla="*/ 32 w 388"/>
                  <a:gd name="T43" fmla="*/ 85 h 741"/>
                  <a:gd name="T44" fmla="*/ 15 w 388"/>
                  <a:gd name="T45" fmla="*/ 119 h 741"/>
                  <a:gd name="T46" fmla="*/ 3 w 388"/>
                  <a:gd name="T47" fmla="*/ 154 h 741"/>
                  <a:gd name="T48" fmla="*/ 0 w 388"/>
                  <a:gd name="T49" fmla="*/ 194 h 741"/>
                  <a:gd name="T50" fmla="*/ 0 w 388"/>
                  <a:gd name="T51" fmla="*/ 566 h 741"/>
                  <a:gd name="T52" fmla="*/ 8 w 388"/>
                  <a:gd name="T53" fmla="*/ 604 h 741"/>
                  <a:gd name="T54" fmla="*/ 22 w 388"/>
                  <a:gd name="T55" fmla="*/ 639 h 741"/>
                  <a:gd name="T56" fmla="*/ 44 w 388"/>
                  <a:gd name="T57" fmla="*/ 670 h 741"/>
                  <a:gd name="T58" fmla="*/ 70 w 388"/>
                  <a:gd name="T59" fmla="*/ 697 h 741"/>
                  <a:gd name="T60" fmla="*/ 101 w 388"/>
                  <a:gd name="T61" fmla="*/ 717 h 741"/>
                  <a:gd name="T62" fmla="*/ 136 w 388"/>
                  <a:gd name="T63" fmla="*/ 732 h 741"/>
                  <a:gd name="T64" fmla="*/ 174 w 388"/>
                  <a:gd name="T65" fmla="*/ 74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8" h="741">
                    <a:moveTo>
                      <a:pt x="193" y="741"/>
                    </a:moveTo>
                    <a:lnTo>
                      <a:pt x="213" y="740"/>
                    </a:lnTo>
                    <a:lnTo>
                      <a:pt x="232" y="737"/>
                    </a:lnTo>
                    <a:lnTo>
                      <a:pt x="251" y="732"/>
                    </a:lnTo>
                    <a:lnTo>
                      <a:pt x="269" y="726"/>
                    </a:lnTo>
                    <a:lnTo>
                      <a:pt x="286" y="717"/>
                    </a:lnTo>
                    <a:lnTo>
                      <a:pt x="302" y="707"/>
                    </a:lnTo>
                    <a:lnTo>
                      <a:pt x="316" y="697"/>
                    </a:lnTo>
                    <a:lnTo>
                      <a:pt x="330" y="684"/>
                    </a:lnTo>
                    <a:lnTo>
                      <a:pt x="343" y="670"/>
                    </a:lnTo>
                    <a:lnTo>
                      <a:pt x="354" y="654"/>
                    </a:lnTo>
                    <a:lnTo>
                      <a:pt x="364" y="639"/>
                    </a:lnTo>
                    <a:lnTo>
                      <a:pt x="372" y="622"/>
                    </a:lnTo>
                    <a:lnTo>
                      <a:pt x="379" y="604"/>
                    </a:lnTo>
                    <a:lnTo>
                      <a:pt x="383" y="585"/>
                    </a:lnTo>
                    <a:lnTo>
                      <a:pt x="387" y="566"/>
                    </a:lnTo>
                    <a:lnTo>
                      <a:pt x="388" y="546"/>
                    </a:lnTo>
                    <a:lnTo>
                      <a:pt x="388" y="194"/>
                    </a:lnTo>
                    <a:lnTo>
                      <a:pt x="387" y="174"/>
                    </a:lnTo>
                    <a:lnTo>
                      <a:pt x="383" y="154"/>
                    </a:lnTo>
                    <a:lnTo>
                      <a:pt x="379" y="136"/>
                    </a:lnTo>
                    <a:lnTo>
                      <a:pt x="372" y="119"/>
                    </a:lnTo>
                    <a:lnTo>
                      <a:pt x="364" y="101"/>
                    </a:lnTo>
                    <a:lnTo>
                      <a:pt x="354" y="85"/>
                    </a:lnTo>
                    <a:lnTo>
                      <a:pt x="343" y="70"/>
                    </a:lnTo>
                    <a:lnTo>
                      <a:pt x="330" y="57"/>
                    </a:lnTo>
                    <a:lnTo>
                      <a:pt x="316" y="44"/>
                    </a:lnTo>
                    <a:lnTo>
                      <a:pt x="302" y="33"/>
                    </a:lnTo>
                    <a:lnTo>
                      <a:pt x="286" y="24"/>
                    </a:lnTo>
                    <a:lnTo>
                      <a:pt x="269" y="15"/>
                    </a:lnTo>
                    <a:lnTo>
                      <a:pt x="251" y="9"/>
                    </a:lnTo>
                    <a:lnTo>
                      <a:pt x="232" y="4"/>
                    </a:lnTo>
                    <a:lnTo>
                      <a:pt x="213" y="1"/>
                    </a:lnTo>
                    <a:lnTo>
                      <a:pt x="193" y="0"/>
                    </a:lnTo>
                    <a:lnTo>
                      <a:pt x="174" y="1"/>
                    </a:lnTo>
                    <a:lnTo>
                      <a:pt x="154" y="4"/>
                    </a:lnTo>
                    <a:lnTo>
                      <a:pt x="136" y="9"/>
                    </a:lnTo>
                    <a:lnTo>
                      <a:pt x="118" y="15"/>
                    </a:lnTo>
                    <a:lnTo>
                      <a:pt x="101" y="24"/>
                    </a:lnTo>
                    <a:lnTo>
                      <a:pt x="85" y="33"/>
                    </a:lnTo>
                    <a:lnTo>
                      <a:pt x="70" y="44"/>
                    </a:lnTo>
                    <a:lnTo>
                      <a:pt x="56" y="57"/>
                    </a:lnTo>
                    <a:lnTo>
                      <a:pt x="44" y="70"/>
                    </a:lnTo>
                    <a:lnTo>
                      <a:pt x="32" y="85"/>
                    </a:lnTo>
                    <a:lnTo>
                      <a:pt x="22" y="101"/>
                    </a:lnTo>
                    <a:lnTo>
                      <a:pt x="15" y="119"/>
                    </a:lnTo>
                    <a:lnTo>
                      <a:pt x="8" y="136"/>
                    </a:lnTo>
                    <a:lnTo>
                      <a:pt x="3" y="154"/>
                    </a:lnTo>
                    <a:lnTo>
                      <a:pt x="0" y="174"/>
                    </a:lnTo>
                    <a:lnTo>
                      <a:pt x="0" y="194"/>
                    </a:lnTo>
                    <a:lnTo>
                      <a:pt x="0" y="546"/>
                    </a:lnTo>
                    <a:lnTo>
                      <a:pt x="0" y="566"/>
                    </a:lnTo>
                    <a:lnTo>
                      <a:pt x="3" y="585"/>
                    </a:lnTo>
                    <a:lnTo>
                      <a:pt x="8" y="604"/>
                    </a:lnTo>
                    <a:lnTo>
                      <a:pt x="15" y="622"/>
                    </a:lnTo>
                    <a:lnTo>
                      <a:pt x="22" y="639"/>
                    </a:lnTo>
                    <a:lnTo>
                      <a:pt x="32" y="654"/>
                    </a:lnTo>
                    <a:lnTo>
                      <a:pt x="44" y="670"/>
                    </a:lnTo>
                    <a:lnTo>
                      <a:pt x="56" y="684"/>
                    </a:lnTo>
                    <a:lnTo>
                      <a:pt x="70" y="697"/>
                    </a:lnTo>
                    <a:lnTo>
                      <a:pt x="85" y="707"/>
                    </a:lnTo>
                    <a:lnTo>
                      <a:pt x="101" y="717"/>
                    </a:lnTo>
                    <a:lnTo>
                      <a:pt x="118" y="726"/>
                    </a:lnTo>
                    <a:lnTo>
                      <a:pt x="136" y="732"/>
                    </a:lnTo>
                    <a:lnTo>
                      <a:pt x="154" y="737"/>
                    </a:lnTo>
                    <a:lnTo>
                      <a:pt x="174" y="740"/>
                    </a:lnTo>
                    <a:lnTo>
                      <a:pt x="193" y="7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78"/>
              <p:cNvSpPr>
                <a:spLocks/>
              </p:cNvSpPr>
              <p:nvPr/>
            </p:nvSpPr>
            <p:spPr bwMode="auto">
              <a:xfrm>
                <a:off x="6979605" y="4186121"/>
                <a:ext cx="238125" cy="273050"/>
              </a:xfrm>
              <a:custGeom>
                <a:avLst/>
                <a:gdLst>
                  <a:gd name="T0" fmla="*/ 565 w 600"/>
                  <a:gd name="T1" fmla="*/ 190 h 688"/>
                  <a:gd name="T2" fmla="*/ 559 w 600"/>
                  <a:gd name="T3" fmla="*/ 229 h 688"/>
                  <a:gd name="T4" fmla="*/ 549 w 600"/>
                  <a:gd name="T5" fmla="*/ 267 h 688"/>
                  <a:gd name="T6" fmla="*/ 532 w 600"/>
                  <a:gd name="T7" fmla="*/ 303 h 688"/>
                  <a:gd name="T8" fmla="*/ 512 w 600"/>
                  <a:gd name="T9" fmla="*/ 335 h 688"/>
                  <a:gd name="T10" fmla="*/ 487 w 600"/>
                  <a:gd name="T11" fmla="*/ 363 h 688"/>
                  <a:gd name="T12" fmla="*/ 459 w 600"/>
                  <a:gd name="T13" fmla="*/ 388 h 688"/>
                  <a:gd name="T14" fmla="*/ 427 w 600"/>
                  <a:gd name="T15" fmla="*/ 409 h 688"/>
                  <a:gd name="T16" fmla="*/ 391 w 600"/>
                  <a:gd name="T17" fmla="*/ 425 h 688"/>
                  <a:gd name="T18" fmla="*/ 353 w 600"/>
                  <a:gd name="T19" fmla="*/ 436 h 688"/>
                  <a:gd name="T20" fmla="*/ 314 w 600"/>
                  <a:gd name="T21" fmla="*/ 441 h 688"/>
                  <a:gd name="T22" fmla="*/ 273 w 600"/>
                  <a:gd name="T23" fmla="*/ 440 h 688"/>
                  <a:gd name="T24" fmla="*/ 234 w 600"/>
                  <a:gd name="T25" fmla="*/ 432 h 688"/>
                  <a:gd name="T26" fmla="*/ 198 w 600"/>
                  <a:gd name="T27" fmla="*/ 421 h 688"/>
                  <a:gd name="T28" fmla="*/ 163 w 600"/>
                  <a:gd name="T29" fmla="*/ 402 h 688"/>
                  <a:gd name="T30" fmla="*/ 132 w 600"/>
                  <a:gd name="T31" fmla="*/ 381 h 688"/>
                  <a:gd name="T32" fmla="*/ 105 w 600"/>
                  <a:gd name="T33" fmla="*/ 355 h 688"/>
                  <a:gd name="T34" fmla="*/ 81 w 600"/>
                  <a:gd name="T35" fmla="*/ 324 h 688"/>
                  <a:gd name="T36" fmla="*/ 61 w 600"/>
                  <a:gd name="T37" fmla="*/ 291 h 688"/>
                  <a:gd name="T38" fmla="*/ 47 w 600"/>
                  <a:gd name="T39" fmla="*/ 255 h 688"/>
                  <a:gd name="T40" fmla="*/ 39 w 600"/>
                  <a:gd name="T41" fmla="*/ 216 h 688"/>
                  <a:gd name="T42" fmla="*/ 36 w 600"/>
                  <a:gd name="T43" fmla="*/ 176 h 688"/>
                  <a:gd name="T44" fmla="*/ 0 w 600"/>
                  <a:gd name="T45" fmla="*/ 176 h 688"/>
                  <a:gd name="T46" fmla="*/ 3 w 600"/>
                  <a:gd name="T47" fmla="*/ 221 h 688"/>
                  <a:gd name="T48" fmla="*/ 13 w 600"/>
                  <a:gd name="T49" fmla="*/ 263 h 688"/>
                  <a:gd name="T50" fmla="*/ 28 w 600"/>
                  <a:gd name="T51" fmla="*/ 303 h 688"/>
                  <a:gd name="T52" fmla="*/ 48 w 600"/>
                  <a:gd name="T53" fmla="*/ 340 h 688"/>
                  <a:gd name="T54" fmla="*/ 74 w 600"/>
                  <a:gd name="T55" fmla="*/ 373 h 688"/>
                  <a:gd name="T56" fmla="*/ 104 w 600"/>
                  <a:gd name="T57" fmla="*/ 402 h 688"/>
                  <a:gd name="T58" fmla="*/ 137 w 600"/>
                  <a:gd name="T59" fmla="*/ 427 h 688"/>
                  <a:gd name="T60" fmla="*/ 174 w 600"/>
                  <a:gd name="T61" fmla="*/ 448 h 688"/>
                  <a:gd name="T62" fmla="*/ 214 w 600"/>
                  <a:gd name="T63" fmla="*/ 463 h 688"/>
                  <a:gd name="T64" fmla="*/ 256 w 600"/>
                  <a:gd name="T65" fmla="*/ 472 h 688"/>
                  <a:gd name="T66" fmla="*/ 283 w 600"/>
                  <a:gd name="T67" fmla="*/ 476 h 688"/>
                  <a:gd name="T68" fmla="*/ 124 w 600"/>
                  <a:gd name="T69" fmla="*/ 688 h 688"/>
                  <a:gd name="T70" fmla="*/ 317 w 600"/>
                  <a:gd name="T71" fmla="*/ 653 h 688"/>
                  <a:gd name="T72" fmla="*/ 330 w 600"/>
                  <a:gd name="T73" fmla="*/ 475 h 688"/>
                  <a:gd name="T74" fmla="*/ 374 w 600"/>
                  <a:gd name="T75" fmla="*/ 467 h 688"/>
                  <a:gd name="T76" fmla="*/ 414 w 600"/>
                  <a:gd name="T77" fmla="*/ 454 h 688"/>
                  <a:gd name="T78" fmla="*/ 451 w 600"/>
                  <a:gd name="T79" fmla="*/ 435 h 688"/>
                  <a:gd name="T80" fmla="*/ 486 w 600"/>
                  <a:gd name="T81" fmla="*/ 411 h 688"/>
                  <a:gd name="T82" fmla="*/ 517 w 600"/>
                  <a:gd name="T83" fmla="*/ 383 h 688"/>
                  <a:gd name="T84" fmla="*/ 544 w 600"/>
                  <a:gd name="T85" fmla="*/ 351 h 688"/>
                  <a:gd name="T86" fmla="*/ 566 w 600"/>
                  <a:gd name="T87" fmla="*/ 315 h 688"/>
                  <a:gd name="T88" fmla="*/ 583 w 600"/>
                  <a:gd name="T89" fmla="*/ 277 h 688"/>
                  <a:gd name="T90" fmla="*/ 594 w 600"/>
                  <a:gd name="T91" fmla="*/ 235 h 688"/>
                  <a:gd name="T92" fmla="*/ 599 w 600"/>
                  <a:gd name="T93" fmla="*/ 192 h 688"/>
                  <a:gd name="T94" fmla="*/ 565 w 600"/>
                  <a:gd name="T95"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0" h="688">
                    <a:moveTo>
                      <a:pt x="565" y="0"/>
                    </a:moveTo>
                    <a:lnTo>
                      <a:pt x="565" y="176"/>
                    </a:lnTo>
                    <a:lnTo>
                      <a:pt x="565" y="190"/>
                    </a:lnTo>
                    <a:lnTo>
                      <a:pt x="564" y="203"/>
                    </a:lnTo>
                    <a:lnTo>
                      <a:pt x="562" y="216"/>
                    </a:lnTo>
                    <a:lnTo>
                      <a:pt x="559" y="229"/>
                    </a:lnTo>
                    <a:lnTo>
                      <a:pt x="556" y="242"/>
                    </a:lnTo>
                    <a:lnTo>
                      <a:pt x="553" y="255"/>
                    </a:lnTo>
                    <a:lnTo>
                      <a:pt x="549" y="267"/>
                    </a:lnTo>
                    <a:lnTo>
                      <a:pt x="544" y="279"/>
                    </a:lnTo>
                    <a:lnTo>
                      <a:pt x="539" y="291"/>
                    </a:lnTo>
                    <a:lnTo>
                      <a:pt x="532" y="303"/>
                    </a:lnTo>
                    <a:lnTo>
                      <a:pt x="526" y="314"/>
                    </a:lnTo>
                    <a:lnTo>
                      <a:pt x="519" y="324"/>
                    </a:lnTo>
                    <a:lnTo>
                      <a:pt x="512" y="335"/>
                    </a:lnTo>
                    <a:lnTo>
                      <a:pt x="504" y="345"/>
                    </a:lnTo>
                    <a:lnTo>
                      <a:pt x="496" y="355"/>
                    </a:lnTo>
                    <a:lnTo>
                      <a:pt x="487" y="363"/>
                    </a:lnTo>
                    <a:lnTo>
                      <a:pt x="478" y="372"/>
                    </a:lnTo>
                    <a:lnTo>
                      <a:pt x="469" y="381"/>
                    </a:lnTo>
                    <a:lnTo>
                      <a:pt x="459" y="388"/>
                    </a:lnTo>
                    <a:lnTo>
                      <a:pt x="448" y="396"/>
                    </a:lnTo>
                    <a:lnTo>
                      <a:pt x="437" y="402"/>
                    </a:lnTo>
                    <a:lnTo>
                      <a:pt x="427" y="409"/>
                    </a:lnTo>
                    <a:lnTo>
                      <a:pt x="415" y="415"/>
                    </a:lnTo>
                    <a:lnTo>
                      <a:pt x="403" y="421"/>
                    </a:lnTo>
                    <a:lnTo>
                      <a:pt x="391" y="425"/>
                    </a:lnTo>
                    <a:lnTo>
                      <a:pt x="379" y="429"/>
                    </a:lnTo>
                    <a:lnTo>
                      <a:pt x="366" y="432"/>
                    </a:lnTo>
                    <a:lnTo>
                      <a:pt x="353" y="436"/>
                    </a:lnTo>
                    <a:lnTo>
                      <a:pt x="340" y="438"/>
                    </a:lnTo>
                    <a:lnTo>
                      <a:pt x="327" y="440"/>
                    </a:lnTo>
                    <a:lnTo>
                      <a:pt x="314" y="441"/>
                    </a:lnTo>
                    <a:lnTo>
                      <a:pt x="300" y="441"/>
                    </a:lnTo>
                    <a:lnTo>
                      <a:pt x="286" y="441"/>
                    </a:lnTo>
                    <a:lnTo>
                      <a:pt x="273" y="440"/>
                    </a:lnTo>
                    <a:lnTo>
                      <a:pt x="260" y="438"/>
                    </a:lnTo>
                    <a:lnTo>
                      <a:pt x="247" y="436"/>
                    </a:lnTo>
                    <a:lnTo>
                      <a:pt x="234" y="432"/>
                    </a:lnTo>
                    <a:lnTo>
                      <a:pt x="221" y="429"/>
                    </a:lnTo>
                    <a:lnTo>
                      <a:pt x="209" y="425"/>
                    </a:lnTo>
                    <a:lnTo>
                      <a:pt x="198" y="421"/>
                    </a:lnTo>
                    <a:lnTo>
                      <a:pt x="186" y="415"/>
                    </a:lnTo>
                    <a:lnTo>
                      <a:pt x="174" y="409"/>
                    </a:lnTo>
                    <a:lnTo>
                      <a:pt x="163" y="402"/>
                    </a:lnTo>
                    <a:lnTo>
                      <a:pt x="152" y="396"/>
                    </a:lnTo>
                    <a:lnTo>
                      <a:pt x="142" y="388"/>
                    </a:lnTo>
                    <a:lnTo>
                      <a:pt x="132" y="381"/>
                    </a:lnTo>
                    <a:lnTo>
                      <a:pt x="122" y="372"/>
                    </a:lnTo>
                    <a:lnTo>
                      <a:pt x="113" y="363"/>
                    </a:lnTo>
                    <a:lnTo>
                      <a:pt x="105" y="355"/>
                    </a:lnTo>
                    <a:lnTo>
                      <a:pt x="96" y="345"/>
                    </a:lnTo>
                    <a:lnTo>
                      <a:pt x="88" y="335"/>
                    </a:lnTo>
                    <a:lnTo>
                      <a:pt x="81" y="324"/>
                    </a:lnTo>
                    <a:lnTo>
                      <a:pt x="74" y="314"/>
                    </a:lnTo>
                    <a:lnTo>
                      <a:pt x="68" y="303"/>
                    </a:lnTo>
                    <a:lnTo>
                      <a:pt x="61" y="291"/>
                    </a:lnTo>
                    <a:lnTo>
                      <a:pt x="56" y="279"/>
                    </a:lnTo>
                    <a:lnTo>
                      <a:pt x="52" y="267"/>
                    </a:lnTo>
                    <a:lnTo>
                      <a:pt x="47" y="255"/>
                    </a:lnTo>
                    <a:lnTo>
                      <a:pt x="44" y="242"/>
                    </a:lnTo>
                    <a:lnTo>
                      <a:pt x="41" y="229"/>
                    </a:lnTo>
                    <a:lnTo>
                      <a:pt x="39" y="216"/>
                    </a:lnTo>
                    <a:lnTo>
                      <a:pt x="37" y="203"/>
                    </a:lnTo>
                    <a:lnTo>
                      <a:pt x="36" y="190"/>
                    </a:lnTo>
                    <a:lnTo>
                      <a:pt x="36" y="176"/>
                    </a:lnTo>
                    <a:lnTo>
                      <a:pt x="36" y="0"/>
                    </a:lnTo>
                    <a:lnTo>
                      <a:pt x="0" y="0"/>
                    </a:lnTo>
                    <a:lnTo>
                      <a:pt x="0" y="176"/>
                    </a:lnTo>
                    <a:lnTo>
                      <a:pt x="1" y="192"/>
                    </a:lnTo>
                    <a:lnTo>
                      <a:pt x="2" y="207"/>
                    </a:lnTo>
                    <a:lnTo>
                      <a:pt x="3" y="221"/>
                    </a:lnTo>
                    <a:lnTo>
                      <a:pt x="6" y="235"/>
                    </a:lnTo>
                    <a:lnTo>
                      <a:pt x="10" y="249"/>
                    </a:lnTo>
                    <a:lnTo>
                      <a:pt x="13" y="263"/>
                    </a:lnTo>
                    <a:lnTo>
                      <a:pt x="17" y="277"/>
                    </a:lnTo>
                    <a:lnTo>
                      <a:pt x="23" y="290"/>
                    </a:lnTo>
                    <a:lnTo>
                      <a:pt x="28" y="303"/>
                    </a:lnTo>
                    <a:lnTo>
                      <a:pt x="34" y="315"/>
                    </a:lnTo>
                    <a:lnTo>
                      <a:pt x="41" y="328"/>
                    </a:lnTo>
                    <a:lnTo>
                      <a:pt x="48" y="340"/>
                    </a:lnTo>
                    <a:lnTo>
                      <a:pt x="57" y="351"/>
                    </a:lnTo>
                    <a:lnTo>
                      <a:pt x="65" y="362"/>
                    </a:lnTo>
                    <a:lnTo>
                      <a:pt x="74" y="373"/>
                    </a:lnTo>
                    <a:lnTo>
                      <a:pt x="83" y="383"/>
                    </a:lnTo>
                    <a:lnTo>
                      <a:pt x="93" y="392"/>
                    </a:lnTo>
                    <a:lnTo>
                      <a:pt x="104" y="402"/>
                    </a:lnTo>
                    <a:lnTo>
                      <a:pt x="114" y="411"/>
                    </a:lnTo>
                    <a:lnTo>
                      <a:pt x="125" y="419"/>
                    </a:lnTo>
                    <a:lnTo>
                      <a:pt x="137" y="427"/>
                    </a:lnTo>
                    <a:lnTo>
                      <a:pt x="149" y="435"/>
                    </a:lnTo>
                    <a:lnTo>
                      <a:pt x="161" y="442"/>
                    </a:lnTo>
                    <a:lnTo>
                      <a:pt x="174" y="448"/>
                    </a:lnTo>
                    <a:lnTo>
                      <a:pt x="187" y="454"/>
                    </a:lnTo>
                    <a:lnTo>
                      <a:pt x="200" y="458"/>
                    </a:lnTo>
                    <a:lnTo>
                      <a:pt x="214" y="463"/>
                    </a:lnTo>
                    <a:lnTo>
                      <a:pt x="228" y="467"/>
                    </a:lnTo>
                    <a:lnTo>
                      <a:pt x="242" y="470"/>
                    </a:lnTo>
                    <a:lnTo>
                      <a:pt x="256" y="472"/>
                    </a:lnTo>
                    <a:lnTo>
                      <a:pt x="270" y="475"/>
                    </a:lnTo>
                    <a:lnTo>
                      <a:pt x="285" y="476"/>
                    </a:lnTo>
                    <a:lnTo>
                      <a:pt x="283" y="476"/>
                    </a:lnTo>
                    <a:lnTo>
                      <a:pt x="283" y="653"/>
                    </a:lnTo>
                    <a:lnTo>
                      <a:pt x="124" y="653"/>
                    </a:lnTo>
                    <a:lnTo>
                      <a:pt x="124" y="688"/>
                    </a:lnTo>
                    <a:lnTo>
                      <a:pt x="476" y="688"/>
                    </a:lnTo>
                    <a:lnTo>
                      <a:pt x="476" y="653"/>
                    </a:lnTo>
                    <a:lnTo>
                      <a:pt x="317" y="653"/>
                    </a:lnTo>
                    <a:lnTo>
                      <a:pt x="317" y="476"/>
                    </a:lnTo>
                    <a:lnTo>
                      <a:pt x="315" y="476"/>
                    </a:lnTo>
                    <a:lnTo>
                      <a:pt x="330" y="475"/>
                    </a:lnTo>
                    <a:lnTo>
                      <a:pt x="344" y="472"/>
                    </a:lnTo>
                    <a:lnTo>
                      <a:pt x="360" y="470"/>
                    </a:lnTo>
                    <a:lnTo>
                      <a:pt x="374" y="467"/>
                    </a:lnTo>
                    <a:lnTo>
                      <a:pt x="387" y="463"/>
                    </a:lnTo>
                    <a:lnTo>
                      <a:pt x="401" y="458"/>
                    </a:lnTo>
                    <a:lnTo>
                      <a:pt x="414" y="454"/>
                    </a:lnTo>
                    <a:lnTo>
                      <a:pt x="427" y="448"/>
                    </a:lnTo>
                    <a:lnTo>
                      <a:pt x="439" y="442"/>
                    </a:lnTo>
                    <a:lnTo>
                      <a:pt x="451" y="435"/>
                    </a:lnTo>
                    <a:lnTo>
                      <a:pt x="463" y="427"/>
                    </a:lnTo>
                    <a:lnTo>
                      <a:pt x="475" y="419"/>
                    </a:lnTo>
                    <a:lnTo>
                      <a:pt x="486" y="411"/>
                    </a:lnTo>
                    <a:lnTo>
                      <a:pt x="497" y="402"/>
                    </a:lnTo>
                    <a:lnTo>
                      <a:pt x="508" y="392"/>
                    </a:lnTo>
                    <a:lnTo>
                      <a:pt x="517" y="383"/>
                    </a:lnTo>
                    <a:lnTo>
                      <a:pt x="527" y="373"/>
                    </a:lnTo>
                    <a:lnTo>
                      <a:pt x="536" y="362"/>
                    </a:lnTo>
                    <a:lnTo>
                      <a:pt x="544" y="351"/>
                    </a:lnTo>
                    <a:lnTo>
                      <a:pt x="552" y="340"/>
                    </a:lnTo>
                    <a:lnTo>
                      <a:pt x="559" y="328"/>
                    </a:lnTo>
                    <a:lnTo>
                      <a:pt x="566" y="315"/>
                    </a:lnTo>
                    <a:lnTo>
                      <a:pt x="572" y="303"/>
                    </a:lnTo>
                    <a:lnTo>
                      <a:pt x="578" y="290"/>
                    </a:lnTo>
                    <a:lnTo>
                      <a:pt x="583" y="277"/>
                    </a:lnTo>
                    <a:lnTo>
                      <a:pt x="587" y="263"/>
                    </a:lnTo>
                    <a:lnTo>
                      <a:pt x="591" y="249"/>
                    </a:lnTo>
                    <a:lnTo>
                      <a:pt x="594" y="235"/>
                    </a:lnTo>
                    <a:lnTo>
                      <a:pt x="597" y="221"/>
                    </a:lnTo>
                    <a:lnTo>
                      <a:pt x="598" y="207"/>
                    </a:lnTo>
                    <a:lnTo>
                      <a:pt x="599" y="192"/>
                    </a:lnTo>
                    <a:lnTo>
                      <a:pt x="600" y="176"/>
                    </a:lnTo>
                    <a:lnTo>
                      <a:pt x="600" y="0"/>
                    </a:lnTo>
                    <a:lnTo>
                      <a:pt x="5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Rectangle 23"/>
            <p:cNvSpPr/>
            <p:nvPr/>
          </p:nvSpPr>
          <p:spPr>
            <a:xfrm>
              <a:off x="4322814" y="2857703"/>
              <a:ext cx="1575494" cy="769441"/>
            </a:xfrm>
            <a:prstGeom prst="rect">
              <a:avLst/>
            </a:prstGeom>
            <a:noFill/>
          </p:spPr>
          <p:txBody>
            <a:bodyPr wrap="square">
              <a:spAutoFit/>
            </a:bodyPr>
            <a:lstStyle/>
            <a:p>
              <a:pPr algn="r">
                <a:buClr>
                  <a:srgbClr val="E24848"/>
                </a:buClr>
                <a:defRPr/>
              </a:pPr>
              <a:r>
                <a:rPr lang="zh-CN" altLang="en-US" sz="900" b="1"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添加标题</a:t>
              </a:r>
              <a:endParaRPr lang="en-US" sz="900" b="1"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a:p>
              <a:pPr algn="r">
                <a:buClr>
                  <a:srgbClr val="E24848"/>
                </a:buClr>
                <a:defRPr/>
              </a:pPr>
              <a:r>
                <a:rPr lang="zh-CN" altLang="en-US" sz="750" dirty="0">
                  <a:solidFill>
                    <a:schemeClr val="bg1"/>
                  </a:solidFill>
                  <a:latin typeface="微软雅黑" panose="020B0503020204020204" charset="-122"/>
                  <a:ea typeface="造字工房尚雅体演示版常规体"/>
                </a:rPr>
                <a:t>单击添加段落文字单击添加段落文字单击添加段落文字</a:t>
              </a:r>
              <a:endParaRPr lang="en-US" sz="750"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grpSp>
      <p:grpSp>
        <p:nvGrpSpPr>
          <p:cNvPr id="6" name="组合 5"/>
          <p:cNvGrpSpPr/>
          <p:nvPr/>
        </p:nvGrpSpPr>
        <p:grpSpPr>
          <a:xfrm>
            <a:off x="4572000" y="2995727"/>
            <a:ext cx="1545772" cy="1707695"/>
            <a:chOff x="6096000" y="3993243"/>
            <a:chExt cx="2061029" cy="2276927"/>
          </a:xfrm>
        </p:grpSpPr>
        <p:sp>
          <p:nvSpPr>
            <p:cNvPr id="13" name="Rectangle 12"/>
            <p:cNvSpPr/>
            <p:nvPr/>
          </p:nvSpPr>
          <p:spPr>
            <a:xfrm>
              <a:off x="6096000" y="3993243"/>
              <a:ext cx="2061029" cy="2276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279"/>
            <p:cNvSpPr>
              <a:spLocks/>
            </p:cNvSpPr>
            <p:nvPr/>
          </p:nvSpPr>
          <p:spPr bwMode="auto">
            <a:xfrm>
              <a:off x="7581486" y="4161667"/>
              <a:ext cx="383696" cy="310935"/>
            </a:xfrm>
            <a:custGeom>
              <a:avLst/>
              <a:gdLst>
                <a:gd name="T0" fmla="*/ 607 w 882"/>
                <a:gd name="T1" fmla="*/ 1 h 790"/>
                <a:gd name="T2" fmla="*/ 566 w 882"/>
                <a:gd name="T3" fmla="*/ 9 h 790"/>
                <a:gd name="T4" fmla="*/ 527 w 882"/>
                <a:gd name="T5" fmla="*/ 24 h 790"/>
                <a:gd name="T6" fmla="*/ 491 w 882"/>
                <a:gd name="T7" fmla="*/ 46 h 790"/>
                <a:gd name="T8" fmla="*/ 460 w 882"/>
                <a:gd name="T9" fmla="*/ 73 h 790"/>
                <a:gd name="T10" fmla="*/ 432 w 882"/>
                <a:gd name="T11" fmla="*/ 84 h 790"/>
                <a:gd name="T12" fmla="*/ 403 w 882"/>
                <a:gd name="T13" fmla="*/ 55 h 790"/>
                <a:gd name="T14" fmla="*/ 368 w 882"/>
                <a:gd name="T15" fmla="*/ 31 h 790"/>
                <a:gd name="T16" fmla="*/ 330 w 882"/>
                <a:gd name="T17" fmla="*/ 14 h 790"/>
                <a:gd name="T18" fmla="*/ 289 w 882"/>
                <a:gd name="T19" fmla="*/ 3 h 790"/>
                <a:gd name="T20" fmla="*/ 246 w 882"/>
                <a:gd name="T21" fmla="*/ 0 h 790"/>
                <a:gd name="T22" fmla="*/ 209 w 882"/>
                <a:gd name="T23" fmla="*/ 2 h 790"/>
                <a:gd name="T24" fmla="*/ 174 w 882"/>
                <a:gd name="T25" fmla="*/ 10 h 790"/>
                <a:gd name="T26" fmla="*/ 140 w 882"/>
                <a:gd name="T27" fmla="*/ 23 h 790"/>
                <a:gd name="T28" fmla="*/ 109 w 882"/>
                <a:gd name="T29" fmla="*/ 42 h 790"/>
                <a:gd name="T30" fmla="*/ 81 w 882"/>
                <a:gd name="T31" fmla="*/ 63 h 790"/>
                <a:gd name="T32" fmla="*/ 57 w 882"/>
                <a:gd name="T33" fmla="*/ 89 h 790"/>
                <a:gd name="T34" fmla="*/ 36 w 882"/>
                <a:gd name="T35" fmla="*/ 117 h 790"/>
                <a:gd name="T36" fmla="*/ 19 w 882"/>
                <a:gd name="T37" fmla="*/ 150 h 790"/>
                <a:gd name="T38" fmla="*/ 8 w 882"/>
                <a:gd name="T39" fmla="*/ 184 h 790"/>
                <a:gd name="T40" fmla="*/ 2 w 882"/>
                <a:gd name="T41" fmla="*/ 220 h 790"/>
                <a:gd name="T42" fmla="*/ 1 w 882"/>
                <a:gd name="T43" fmla="*/ 258 h 790"/>
                <a:gd name="T44" fmla="*/ 5 w 882"/>
                <a:gd name="T45" fmla="*/ 292 h 790"/>
                <a:gd name="T46" fmla="*/ 14 w 882"/>
                <a:gd name="T47" fmla="*/ 326 h 790"/>
                <a:gd name="T48" fmla="*/ 28 w 882"/>
                <a:gd name="T49" fmla="*/ 358 h 790"/>
                <a:gd name="T50" fmla="*/ 46 w 882"/>
                <a:gd name="T51" fmla="*/ 388 h 790"/>
                <a:gd name="T52" fmla="*/ 69 w 882"/>
                <a:gd name="T53" fmla="*/ 415 h 790"/>
                <a:gd name="T54" fmla="*/ 466 w 882"/>
                <a:gd name="T55" fmla="*/ 764 h 790"/>
                <a:gd name="T56" fmla="*/ 824 w 882"/>
                <a:gd name="T57" fmla="*/ 405 h 790"/>
                <a:gd name="T58" fmla="*/ 845 w 882"/>
                <a:gd name="T59" fmla="*/ 374 h 790"/>
                <a:gd name="T60" fmla="*/ 863 w 882"/>
                <a:gd name="T61" fmla="*/ 342 h 790"/>
                <a:gd name="T62" fmla="*/ 875 w 882"/>
                <a:gd name="T63" fmla="*/ 307 h 790"/>
                <a:gd name="T64" fmla="*/ 881 w 882"/>
                <a:gd name="T65" fmla="*/ 271 h 790"/>
                <a:gd name="T66" fmla="*/ 882 w 882"/>
                <a:gd name="T67" fmla="*/ 233 h 790"/>
                <a:gd name="T68" fmla="*/ 877 w 882"/>
                <a:gd name="T69" fmla="*/ 196 h 790"/>
                <a:gd name="T70" fmla="*/ 867 w 882"/>
                <a:gd name="T71" fmla="*/ 160 h 790"/>
                <a:gd name="T72" fmla="*/ 852 w 882"/>
                <a:gd name="T73" fmla="*/ 128 h 790"/>
                <a:gd name="T74" fmla="*/ 832 w 882"/>
                <a:gd name="T75" fmla="*/ 98 h 790"/>
                <a:gd name="T76" fmla="*/ 810 w 882"/>
                <a:gd name="T77" fmla="*/ 71 h 790"/>
                <a:gd name="T78" fmla="*/ 783 w 882"/>
                <a:gd name="T79" fmla="*/ 48 h 790"/>
                <a:gd name="T80" fmla="*/ 753 w 882"/>
                <a:gd name="T81" fmla="*/ 29 h 790"/>
                <a:gd name="T82" fmla="*/ 720 w 882"/>
                <a:gd name="T83" fmla="*/ 14 h 790"/>
                <a:gd name="T84" fmla="*/ 686 w 882"/>
                <a:gd name="T85" fmla="*/ 4 h 790"/>
                <a:gd name="T86" fmla="*/ 649 w 882"/>
                <a:gd name="T8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2" h="790">
                  <a:moveTo>
                    <a:pt x="636" y="0"/>
                  </a:moveTo>
                  <a:lnTo>
                    <a:pt x="622" y="0"/>
                  </a:lnTo>
                  <a:lnTo>
                    <a:pt x="607" y="1"/>
                  </a:lnTo>
                  <a:lnTo>
                    <a:pt x="593" y="3"/>
                  </a:lnTo>
                  <a:lnTo>
                    <a:pt x="579" y="6"/>
                  </a:lnTo>
                  <a:lnTo>
                    <a:pt x="566" y="9"/>
                  </a:lnTo>
                  <a:lnTo>
                    <a:pt x="553" y="14"/>
                  </a:lnTo>
                  <a:lnTo>
                    <a:pt x="539" y="19"/>
                  </a:lnTo>
                  <a:lnTo>
                    <a:pt x="527" y="24"/>
                  </a:lnTo>
                  <a:lnTo>
                    <a:pt x="514" y="31"/>
                  </a:lnTo>
                  <a:lnTo>
                    <a:pt x="502" y="38"/>
                  </a:lnTo>
                  <a:lnTo>
                    <a:pt x="491" y="46"/>
                  </a:lnTo>
                  <a:lnTo>
                    <a:pt x="480" y="55"/>
                  </a:lnTo>
                  <a:lnTo>
                    <a:pt x="470" y="63"/>
                  </a:lnTo>
                  <a:lnTo>
                    <a:pt x="460" y="73"/>
                  </a:lnTo>
                  <a:lnTo>
                    <a:pt x="450" y="84"/>
                  </a:lnTo>
                  <a:lnTo>
                    <a:pt x="441" y="95"/>
                  </a:lnTo>
                  <a:lnTo>
                    <a:pt x="432" y="84"/>
                  </a:lnTo>
                  <a:lnTo>
                    <a:pt x="423" y="73"/>
                  </a:lnTo>
                  <a:lnTo>
                    <a:pt x="412" y="63"/>
                  </a:lnTo>
                  <a:lnTo>
                    <a:pt x="403" y="55"/>
                  </a:lnTo>
                  <a:lnTo>
                    <a:pt x="392" y="46"/>
                  </a:lnTo>
                  <a:lnTo>
                    <a:pt x="380" y="38"/>
                  </a:lnTo>
                  <a:lnTo>
                    <a:pt x="368" y="31"/>
                  </a:lnTo>
                  <a:lnTo>
                    <a:pt x="356" y="24"/>
                  </a:lnTo>
                  <a:lnTo>
                    <a:pt x="343" y="19"/>
                  </a:lnTo>
                  <a:lnTo>
                    <a:pt x="330" y="14"/>
                  </a:lnTo>
                  <a:lnTo>
                    <a:pt x="316" y="9"/>
                  </a:lnTo>
                  <a:lnTo>
                    <a:pt x="303" y="6"/>
                  </a:lnTo>
                  <a:lnTo>
                    <a:pt x="289" y="3"/>
                  </a:lnTo>
                  <a:lnTo>
                    <a:pt x="275" y="1"/>
                  </a:lnTo>
                  <a:lnTo>
                    <a:pt x="261" y="0"/>
                  </a:lnTo>
                  <a:lnTo>
                    <a:pt x="246" y="0"/>
                  </a:lnTo>
                  <a:lnTo>
                    <a:pt x="234" y="0"/>
                  </a:lnTo>
                  <a:lnTo>
                    <a:pt x="221" y="1"/>
                  </a:lnTo>
                  <a:lnTo>
                    <a:pt x="209" y="2"/>
                  </a:lnTo>
                  <a:lnTo>
                    <a:pt x="197" y="4"/>
                  </a:lnTo>
                  <a:lnTo>
                    <a:pt x="184" y="7"/>
                  </a:lnTo>
                  <a:lnTo>
                    <a:pt x="174" y="10"/>
                  </a:lnTo>
                  <a:lnTo>
                    <a:pt x="162" y="14"/>
                  </a:lnTo>
                  <a:lnTo>
                    <a:pt x="151" y="19"/>
                  </a:lnTo>
                  <a:lnTo>
                    <a:pt x="140" y="23"/>
                  </a:lnTo>
                  <a:lnTo>
                    <a:pt x="129" y="29"/>
                  </a:lnTo>
                  <a:lnTo>
                    <a:pt x="118" y="35"/>
                  </a:lnTo>
                  <a:lnTo>
                    <a:pt x="109" y="42"/>
                  </a:lnTo>
                  <a:lnTo>
                    <a:pt x="99" y="48"/>
                  </a:lnTo>
                  <a:lnTo>
                    <a:pt x="89" y="56"/>
                  </a:lnTo>
                  <a:lnTo>
                    <a:pt x="81" y="63"/>
                  </a:lnTo>
                  <a:lnTo>
                    <a:pt x="72" y="71"/>
                  </a:lnTo>
                  <a:lnTo>
                    <a:pt x="64" y="79"/>
                  </a:lnTo>
                  <a:lnTo>
                    <a:pt x="57" y="89"/>
                  </a:lnTo>
                  <a:lnTo>
                    <a:pt x="49" y="98"/>
                  </a:lnTo>
                  <a:lnTo>
                    <a:pt x="42" y="108"/>
                  </a:lnTo>
                  <a:lnTo>
                    <a:pt x="36" y="117"/>
                  </a:lnTo>
                  <a:lnTo>
                    <a:pt x="30" y="128"/>
                  </a:lnTo>
                  <a:lnTo>
                    <a:pt x="25" y="139"/>
                  </a:lnTo>
                  <a:lnTo>
                    <a:pt x="19" y="150"/>
                  </a:lnTo>
                  <a:lnTo>
                    <a:pt x="15" y="160"/>
                  </a:lnTo>
                  <a:lnTo>
                    <a:pt x="12" y="172"/>
                  </a:lnTo>
                  <a:lnTo>
                    <a:pt x="8" y="184"/>
                  </a:lnTo>
                  <a:lnTo>
                    <a:pt x="5" y="196"/>
                  </a:lnTo>
                  <a:lnTo>
                    <a:pt x="3" y="208"/>
                  </a:lnTo>
                  <a:lnTo>
                    <a:pt x="2" y="220"/>
                  </a:lnTo>
                  <a:lnTo>
                    <a:pt x="1" y="233"/>
                  </a:lnTo>
                  <a:lnTo>
                    <a:pt x="0" y="246"/>
                  </a:lnTo>
                  <a:lnTo>
                    <a:pt x="1" y="258"/>
                  </a:lnTo>
                  <a:lnTo>
                    <a:pt x="2" y="270"/>
                  </a:lnTo>
                  <a:lnTo>
                    <a:pt x="3" y="280"/>
                  </a:lnTo>
                  <a:lnTo>
                    <a:pt x="5" y="292"/>
                  </a:lnTo>
                  <a:lnTo>
                    <a:pt x="7" y="304"/>
                  </a:lnTo>
                  <a:lnTo>
                    <a:pt x="10" y="315"/>
                  </a:lnTo>
                  <a:lnTo>
                    <a:pt x="14" y="326"/>
                  </a:lnTo>
                  <a:lnTo>
                    <a:pt x="18" y="338"/>
                  </a:lnTo>
                  <a:lnTo>
                    <a:pt x="22" y="347"/>
                  </a:lnTo>
                  <a:lnTo>
                    <a:pt x="28" y="358"/>
                  </a:lnTo>
                  <a:lnTo>
                    <a:pt x="33" y="369"/>
                  </a:lnTo>
                  <a:lnTo>
                    <a:pt x="40" y="379"/>
                  </a:lnTo>
                  <a:lnTo>
                    <a:pt x="46" y="388"/>
                  </a:lnTo>
                  <a:lnTo>
                    <a:pt x="54" y="398"/>
                  </a:lnTo>
                  <a:lnTo>
                    <a:pt x="61" y="407"/>
                  </a:lnTo>
                  <a:lnTo>
                    <a:pt x="69" y="415"/>
                  </a:lnTo>
                  <a:lnTo>
                    <a:pt x="416" y="764"/>
                  </a:lnTo>
                  <a:lnTo>
                    <a:pt x="441" y="790"/>
                  </a:lnTo>
                  <a:lnTo>
                    <a:pt x="466" y="764"/>
                  </a:lnTo>
                  <a:lnTo>
                    <a:pt x="807" y="422"/>
                  </a:lnTo>
                  <a:lnTo>
                    <a:pt x="815" y="413"/>
                  </a:lnTo>
                  <a:lnTo>
                    <a:pt x="824" y="405"/>
                  </a:lnTo>
                  <a:lnTo>
                    <a:pt x="831" y="395"/>
                  </a:lnTo>
                  <a:lnTo>
                    <a:pt x="839" y="385"/>
                  </a:lnTo>
                  <a:lnTo>
                    <a:pt x="845" y="374"/>
                  </a:lnTo>
                  <a:lnTo>
                    <a:pt x="852" y="363"/>
                  </a:lnTo>
                  <a:lnTo>
                    <a:pt x="857" y="353"/>
                  </a:lnTo>
                  <a:lnTo>
                    <a:pt x="863" y="342"/>
                  </a:lnTo>
                  <a:lnTo>
                    <a:pt x="867" y="330"/>
                  </a:lnTo>
                  <a:lnTo>
                    <a:pt x="871" y="319"/>
                  </a:lnTo>
                  <a:lnTo>
                    <a:pt x="875" y="307"/>
                  </a:lnTo>
                  <a:lnTo>
                    <a:pt x="877" y="295"/>
                  </a:lnTo>
                  <a:lnTo>
                    <a:pt x="879" y="282"/>
                  </a:lnTo>
                  <a:lnTo>
                    <a:pt x="881" y="271"/>
                  </a:lnTo>
                  <a:lnTo>
                    <a:pt x="882" y="258"/>
                  </a:lnTo>
                  <a:lnTo>
                    <a:pt x="882" y="246"/>
                  </a:lnTo>
                  <a:lnTo>
                    <a:pt x="882" y="233"/>
                  </a:lnTo>
                  <a:lnTo>
                    <a:pt x="881" y="220"/>
                  </a:lnTo>
                  <a:lnTo>
                    <a:pt x="879" y="208"/>
                  </a:lnTo>
                  <a:lnTo>
                    <a:pt x="877" y="196"/>
                  </a:lnTo>
                  <a:lnTo>
                    <a:pt x="875" y="184"/>
                  </a:lnTo>
                  <a:lnTo>
                    <a:pt x="871" y="172"/>
                  </a:lnTo>
                  <a:lnTo>
                    <a:pt x="867" y="160"/>
                  </a:lnTo>
                  <a:lnTo>
                    <a:pt x="863" y="150"/>
                  </a:lnTo>
                  <a:lnTo>
                    <a:pt x="857" y="139"/>
                  </a:lnTo>
                  <a:lnTo>
                    <a:pt x="852" y="128"/>
                  </a:lnTo>
                  <a:lnTo>
                    <a:pt x="847" y="117"/>
                  </a:lnTo>
                  <a:lnTo>
                    <a:pt x="840" y="108"/>
                  </a:lnTo>
                  <a:lnTo>
                    <a:pt x="832" y="98"/>
                  </a:lnTo>
                  <a:lnTo>
                    <a:pt x="826" y="89"/>
                  </a:lnTo>
                  <a:lnTo>
                    <a:pt x="818" y="79"/>
                  </a:lnTo>
                  <a:lnTo>
                    <a:pt x="810" y="71"/>
                  </a:lnTo>
                  <a:lnTo>
                    <a:pt x="801" y="63"/>
                  </a:lnTo>
                  <a:lnTo>
                    <a:pt x="793" y="56"/>
                  </a:lnTo>
                  <a:lnTo>
                    <a:pt x="783" y="48"/>
                  </a:lnTo>
                  <a:lnTo>
                    <a:pt x="773" y="42"/>
                  </a:lnTo>
                  <a:lnTo>
                    <a:pt x="763" y="35"/>
                  </a:lnTo>
                  <a:lnTo>
                    <a:pt x="753" y="29"/>
                  </a:lnTo>
                  <a:lnTo>
                    <a:pt x="743" y="23"/>
                  </a:lnTo>
                  <a:lnTo>
                    <a:pt x="732" y="19"/>
                  </a:lnTo>
                  <a:lnTo>
                    <a:pt x="720" y="14"/>
                  </a:lnTo>
                  <a:lnTo>
                    <a:pt x="709" y="10"/>
                  </a:lnTo>
                  <a:lnTo>
                    <a:pt x="697" y="7"/>
                  </a:lnTo>
                  <a:lnTo>
                    <a:pt x="686" y="4"/>
                  </a:lnTo>
                  <a:lnTo>
                    <a:pt x="674" y="2"/>
                  </a:lnTo>
                  <a:lnTo>
                    <a:pt x="661" y="1"/>
                  </a:lnTo>
                  <a:lnTo>
                    <a:pt x="649" y="0"/>
                  </a:lnTo>
                  <a:lnTo>
                    <a:pt x="636" y="0"/>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Rectangle 7"/>
          <p:cNvSpPr/>
          <p:nvPr/>
        </p:nvSpPr>
        <p:spPr>
          <a:xfrm>
            <a:off x="4381807" y="1618087"/>
            <a:ext cx="336845" cy="1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8"/>
          <p:cNvSpPr/>
          <p:nvPr/>
        </p:nvSpPr>
        <p:spPr>
          <a:xfrm>
            <a:off x="4381807" y="3471130"/>
            <a:ext cx="336845" cy="1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23"/>
          <p:cNvSpPr/>
          <p:nvPr/>
        </p:nvSpPr>
        <p:spPr>
          <a:xfrm>
            <a:off x="4789102" y="3824126"/>
            <a:ext cx="1181621" cy="577081"/>
          </a:xfrm>
          <a:prstGeom prst="rect">
            <a:avLst/>
          </a:prstGeom>
          <a:noFill/>
        </p:spPr>
        <p:txBody>
          <a:bodyPr wrap="square">
            <a:spAutoFit/>
          </a:bodyPr>
          <a:lstStyle/>
          <a:p>
            <a:pPr algn="r">
              <a:buClr>
                <a:srgbClr val="E24848"/>
              </a:buClr>
              <a:defRPr/>
            </a:pPr>
            <a:r>
              <a:rPr lang="zh-CN" altLang="en-US" sz="900" b="1"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添加标题</a:t>
            </a:r>
            <a:endParaRPr lang="en-US" sz="900" b="1"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a:p>
            <a:pPr algn="r">
              <a:buClr>
                <a:srgbClr val="E24848"/>
              </a:buClr>
              <a:defRPr/>
            </a:pPr>
            <a:r>
              <a:rPr lang="zh-CN" altLang="en-US" sz="750" dirty="0">
                <a:solidFill>
                  <a:schemeClr val="bg1"/>
                </a:solidFill>
                <a:latin typeface="微软雅黑" panose="020B0503020204020204" charset="-122"/>
                <a:ea typeface="造字工房尚雅体演示版常规体"/>
              </a:rPr>
              <a:t>单击添加段落文字单击添加段落文字单击添加段落文字</a:t>
            </a:r>
            <a:endParaRPr lang="en-US" sz="750" noProof="1">
              <a:solidFill>
                <a:schemeClr val="bg1"/>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extLst>
      <p:ext uri="{BB962C8B-B14F-4D97-AF65-F5344CB8AC3E}">
        <p14:creationId xmlns:p14="http://schemas.microsoft.com/office/powerpoint/2010/main" val="362472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15" grpId="0"/>
      <p:bldP spid="18" grpId="0"/>
      <p:bldP spid="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821301" y="1848766"/>
            <a:ext cx="1777513" cy="813609"/>
            <a:chOff x="1221767" y="2192338"/>
            <a:chExt cx="2370017" cy="1084811"/>
          </a:xfrm>
        </p:grpSpPr>
        <p:sp>
          <p:nvSpPr>
            <p:cNvPr id="18" name="矩形 17"/>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19" name="矩形 18"/>
            <p:cNvSpPr/>
            <p:nvPr/>
          </p:nvSpPr>
          <p:spPr>
            <a:xfrm>
              <a:off x="1221767" y="2523609"/>
              <a:ext cx="2370017" cy="753540"/>
            </a:xfrm>
            <a:prstGeom prst="rect">
              <a:avLst/>
            </a:prstGeom>
          </p:spPr>
          <p:txBody>
            <a:bodyPr wrap="square">
              <a:spAutoFit/>
            </a:bodyPr>
            <a:lstStyle/>
            <a:p>
              <a:pPr algn="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3" name="组合 19"/>
          <p:cNvGrpSpPr/>
          <p:nvPr/>
        </p:nvGrpSpPr>
        <p:grpSpPr>
          <a:xfrm>
            <a:off x="6670530" y="1848767"/>
            <a:ext cx="1777513" cy="813609"/>
            <a:chOff x="3106598" y="5073134"/>
            <a:chExt cx="2370017" cy="1084811"/>
          </a:xfrm>
        </p:grpSpPr>
        <p:sp>
          <p:nvSpPr>
            <p:cNvPr id="21" name="矩形 20"/>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2" name="矩形 21"/>
            <p:cNvSpPr/>
            <p:nvPr/>
          </p:nvSpPr>
          <p:spPr>
            <a:xfrm>
              <a:off x="3106598" y="5404405"/>
              <a:ext cx="2370017" cy="753540"/>
            </a:xfrm>
            <a:prstGeom prst="rect">
              <a:avLst/>
            </a:prstGeom>
          </p:spPr>
          <p:txBody>
            <a:bodyPr wrap="square">
              <a:spAutoFit/>
            </a:bodyPr>
            <a:lstStyle/>
            <a:p>
              <a:pP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4" name="组合 22"/>
          <p:cNvGrpSpPr/>
          <p:nvPr/>
        </p:nvGrpSpPr>
        <p:grpSpPr>
          <a:xfrm>
            <a:off x="821301" y="3426162"/>
            <a:ext cx="1777513" cy="813609"/>
            <a:chOff x="1221767" y="2192338"/>
            <a:chExt cx="2370017" cy="1084811"/>
          </a:xfrm>
        </p:grpSpPr>
        <p:sp>
          <p:nvSpPr>
            <p:cNvPr id="24" name="矩形 23"/>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5" name="矩形 24"/>
            <p:cNvSpPr/>
            <p:nvPr/>
          </p:nvSpPr>
          <p:spPr>
            <a:xfrm>
              <a:off x="1221767" y="2523609"/>
              <a:ext cx="2370017" cy="753540"/>
            </a:xfrm>
            <a:prstGeom prst="rect">
              <a:avLst/>
            </a:prstGeom>
          </p:spPr>
          <p:txBody>
            <a:bodyPr wrap="square">
              <a:spAutoFit/>
            </a:bodyPr>
            <a:lstStyle/>
            <a:p>
              <a:pPr algn="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5" name="组合 25"/>
          <p:cNvGrpSpPr/>
          <p:nvPr/>
        </p:nvGrpSpPr>
        <p:grpSpPr>
          <a:xfrm>
            <a:off x="6670530" y="3426163"/>
            <a:ext cx="1777513" cy="813609"/>
            <a:chOff x="3106598" y="5073134"/>
            <a:chExt cx="2370017" cy="1084811"/>
          </a:xfrm>
        </p:grpSpPr>
        <p:sp>
          <p:nvSpPr>
            <p:cNvPr id="27" name="矩形 26"/>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8" name="矩形 27"/>
            <p:cNvSpPr/>
            <p:nvPr/>
          </p:nvSpPr>
          <p:spPr>
            <a:xfrm>
              <a:off x="3106598" y="5404405"/>
              <a:ext cx="2370017" cy="753540"/>
            </a:xfrm>
            <a:prstGeom prst="rect">
              <a:avLst/>
            </a:prstGeom>
          </p:spPr>
          <p:txBody>
            <a:bodyPr wrap="square">
              <a:spAutoFit/>
            </a:bodyPr>
            <a:lstStyle/>
            <a:p>
              <a:pP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6" name="组合 1"/>
          <p:cNvGrpSpPr/>
          <p:nvPr/>
        </p:nvGrpSpPr>
        <p:grpSpPr>
          <a:xfrm>
            <a:off x="3586856" y="1839037"/>
            <a:ext cx="1095180" cy="1095180"/>
            <a:chOff x="4782475" y="2450991"/>
            <a:chExt cx="1460240" cy="1460240"/>
          </a:xfrm>
        </p:grpSpPr>
        <p:sp>
          <p:nvSpPr>
            <p:cNvPr id="12" name="Freeform 5"/>
            <p:cNvSpPr>
              <a:spLocks/>
            </p:cNvSpPr>
            <p:nvPr/>
          </p:nvSpPr>
          <p:spPr bwMode="auto">
            <a:xfrm>
              <a:off x="4782475" y="2450991"/>
              <a:ext cx="1460240" cy="1460240"/>
            </a:xfrm>
            <a:custGeom>
              <a:avLst/>
              <a:gdLst>
                <a:gd name="T0" fmla="*/ 87 w 251"/>
                <a:gd name="T1" fmla="*/ 230 h 251"/>
                <a:gd name="T2" fmla="*/ 77 w 251"/>
                <a:gd name="T3" fmla="*/ 152 h 251"/>
                <a:gd name="T4" fmla="*/ 157 w 251"/>
                <a:gd name="T5" fmla="*/ 190 h 251"/>
                <a:gd name="T6" fmla="*/ 193 w 251"/>
                <a:gd name="T7" fmla="*/ 142 h 251"/>
                <a:gd name="T8" fmla="*/ 152 w 251"/>
                <a:gd name="T9" fmla="*/ 79 h 251"/>
                <a:gd name="T10" fmla="*/ 251 w 251"/>
                <a:gd name="T11" fmla="*/ 103 h 251"/>
                <a:gd name="T12" fmla="*/ 251 w 251"/>
                <a:gd name="T13" fmla="*/ 103 h 251"/>
                <a:gd name="T14" fmla="*/ 251 w 251"/>
                <a:gd name="T15" fmla="*/ 23 h 251"/>
                <a:gd name="T16" fmla="*/ 235 w 251"/>
                <a:gd name="T17" fmla="*/ 21 h 251"/>
                <a:gd name="T18" fmla="*/ 60 w 251"/>
                <a:gd name="T19" fmla="*/ 60 h 251"/>
                <a:gd name="T20" fmla="*/ 19 w 251"/>
                <a:gd name="T21" fmla="*/ 235 h 251"/>
                <a:gd name="T22" fmla="*/ 22 w 251"/>
                <a:gd name="T23" fmla="*/ 251 h 251"/>
                <a:gd name="T24" fmla="*/ 96 w 251"/>
                <a:gd name="T25" fmla="*/ 251 h 251"/>
                <a:gd name="T26" fmla="*/ 87 w 251"/>
                <a:gd name="T27" fmla="*/ 23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251">
                  <a:moveTo>
                    <a:pt x="87" y="230"/>
                  </a:moveTo>
                  <a:cubicBezTo>
                    <a:pt x="71" y="209"/>
                    <a:pt x="69" y="182"/>
                    <a:pt x="77" y="152"/>
                  </a:cubicBezTo>
                  <a:cubicBezTo>
                    <a:pt x="96" y="186"/>
                    <a:pt x="120" y="204"/>
                    <a:pt x="157" y="190"/>
                  </a:cubicBezTo>
                  <a:cubicBezTo>
                    <a:pt x="179" y="182"/>
                    <a:pt x="192" y="164"/>
                    <a:pt x="193" y="142"/>
                  </a:cubicBezTo>
                  <a:cubicBezTo>
                    <a:pt x="195" y="112"/>
                    <a:pt x="180" y="91"/>
                    <a:pt x="152" y="79"/>
                  </a:cubicBezTo>
                  <a:cubicBezTo>
                    <a:pt x="189" y="69"/>
                    <a:pt x="222" y="77"/>
                    <a:pt x="251" y="103"/>
                  </a:cubicBezTo>
                  <a:cubicBezTo>
                    <a:pt x="251" y="103"/>
                    <a:pt x="251" y="103"/>
                    <a:pt x="251" y="103"/>
                  </a:cubicBezTo>
                  <a:cubicBezTo>
                    <a:pt x="251" y="23"/>
                    <a:pt x="251" y="23"/>
                    <a:pt x="251" y="23"/>
                  </a:cubicBezTo>
                  <a:cubicBezTo>
                    <a:pt x="246" y="23"/>
                    <a:pt x="240" y="22"/>
                    <a:pt x="235" y="21"/>
                  </a:cubicBezTo>
                  <a:cubicBezTo>
                    <a:pt x="169" y="0"/>
                    <a:pt x="109" y="11"/>
                    <a:pt x="60" y="60"/>
                  </a:cubicBezTo>
                  <a:cubicBezTo>
                    <a:pt x="9" y="109"/>
                    <a:pt x="0" y="169"/>
                    <a:pt x="19" y="235"/>
                  </a:cubicBezTo>
                  <a:cubicBezTo>
                    <a:pt x="21" y="240"/>
                    <a:pt x="22" y="246"/>
                    <a:pt x="22" y="251"/>
                  </a:cubicBezTo>
                  <a:cubicBezTo>
                    <a:pt x="96" y="251"/>
                    <a:pt x="96" y="251"/>
                    <a:pt x="96" y="251"/>
                  </a:cubicBezTo>
                  <a:cubicBezTo>
                    <a:pt x="96" y="245"/>
                    <a:pt x="93" y="238"/>
                    <a:pt x="87" y="23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90"/>
            <p:cNvSpPr>
              <a:spLocks noChangeAspect="1" noEditPoints="1"/>
            </p:cNvSpPr>
            <p:nvPr/>
          </p:nvSpPr>
          <p:spPr bwMode="auto">
            <a:xfrm>
              <a:off x="5451179" y="3111405"/>
              <a:ext cx="317217" cy="257283"/>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2"/>
          <p:cNvGrpSpPr/>
          <p:nvPr/>
        </p:nvGrpSpPr>
        <p:grpSpPr>
          <a:xfrm>
            <a:off x="4682037" y="1834417"/>
            <a:ext cx="1099801" cy="1099801"/>
            <a:chOff x="6242716" y="2444830"/>
            <a:chExt cx="1466401" cy="1466401"/>
          </a:xfrm>
        </p:grpSpPr>
        <p:sp>
          <p:nvSpPr>
            <p:cNvPr id="13" name="Freeform 6"/>
            <p:cNvSpPr>
              <a:spLocks/>
            </p:cNvSpPr>
            <p:nvPr/>
          </p:nvSpPr>
          <p:spPr bwMode="auto">
            <a:xfrm>
              <a:off x="6242716" y="2444830"/>
              <a:ext cx="1466401" cy="1466401"/>
            </a:xfrm>
            <a:custGeom>
              <a:avLst/>
              <a:gdLst>
                <a:gd name="T0" fmla="*/ 93 w 252"/>
                <a:gd name="T1" fmla="*/ 79 h 252"/>
                <a:gd name="T2" fmla="*/ 76 w 252"/>
                <a:gd name="T3" fmla="*/ 182 h 252"/>
                <a:gd name="T4" fmla="*/ 171 w 252"/>
                <a:gd name="T5" fmla="*/ 162 h 252"/>
                <a:gd name="T6" fmla="*/ 164 w 252"/>
                <a:gd name="T7" fmla="*/ 230 h 252"/>
                <a:gd name="T8" fmla="*/ 154 w 252"/>
                <a:gd name="T9" fmla="*/ 252 h 252"/>
                <a:gd name="T10" fmla="*/ 230 w 252"/>
                <a:gd name="T11" fmla="*/ 252 h 252"/>
                <a:gd name="T12" fmla="*/ 232 w 252"/>
                <a:gd name="T13" fmla="*/ 238 h 252"/>
                <a:gd name="T14" fmla="*/ 193 w 252"/>
                <a:gd name="T15" fmla="*/ 61 h 252"/>
                <a:gd name="T16" fmla="*/ 14 w 252"/>
                <a:gd name="T17" fmla="*/ 21 h 252"/>
                <a:gd name="T18" fmla="*/ 0 w 252"/>
                <a:gd name="T19" fmla="*/ 24 h 252"/>
                <a:gd name="T20" fmla="*/ 0 w 252"/>
                <a:gd name="T21" fmla="*/ 104 h 252"/>
                <a:gd name="T22" fmla="*/ 93 w 252"/>
                <a:gd name="T2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252">
                  <a:moveTo>
                    <a:pt x="93" y="79"/>
                  </a:moveTo>
                  <a:cubicBezTo>
                    <a:pt x="50" y="120"/>
                    <a:pt x="45" y="155"/>
                    <a:pt x="76" y="182"/>
                  </a:cubicBezTo>
                  <a:cubicBezTo>
                    <a:pt x="105" y="208"/>
                    <a:pt x="141" y="200"/>
                    <a:pt x="171" y="162"/>
                  </a:cubicBezTo>
                  <a:cubicBezTo>
                    <a:pt x="180" y="179"/>
                    <a:pt x="179" y="208"/>
                    <a:pt x="164" y="230"/>
                  </a:cubicBezTo>
                  <a:cubicBezTo>
                    <a:pt x="157" y="238"/>
                    <a:pt x="154" y="246"/>
                    <a:pt x="154" y="252"/>
                  </a:cubicBezTo>
                  <a:cubicBezTo>
                    <a:pt x="230" y="252"/>
                    <a:pt x="230" y="252"/>
                    <a:pt x="230" y="252"/>
                  </a:cubicBezTo>
                  <a:cubicBezTo>
                    <a:pt x="230" y="248"/>
                    <a:pt x="231" y="243"/>
                    <a:pt x="232" y="238"/>
                  </a:cubicBezTo>
                  <a:cubicBezTo>
                    <a:pt x="252" y="171"/>
                    <a:pt x="243" y="111"/>
                    <a:pt x="193" y="61"/>
                  </a:cubicBezTo>
                  <a:cubicBezTo>
                    <a:pt x="143" y="10"/>
                    <a:pt x="82" y="0"/>
                    <a:pt x="14" y="21"/>
                  </a:cubicBezTo>
                  <a:cubicBezTo>
                    <a:pt x="10" y="23"/>
                    <a:pt x="5" y="23"/>
                    <a:pt x="0" y="24"/>
                  </a:cubicBezTo>
                  <a:cubicBezTo>
                    <a:pt x="0" y="104"/>
                    <a:pt x="0" y="104"/>
                    <a:pt x="0" y="104"/>
                  </a:cubicBezTo>
                  <a:cubicBezTo>
                    <a:pt x="28" y="83"/>
                    <a:pt x="57" y="70"/>
                    <a:pt x="93" y="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31"/>
            <p:cNvGrpSpPr>
              <a:grpSpLocks noChangeAspect="1"/>
            </p:cNvGrpSpPr>
            <p:nvPr/>
          </p:nvGrpSpPr>
          <p:grpSpPr>
            <a:xfrm>
              <a:off x="6734385" y="3103733"/>
              <a:ext cx="317217" cy="316067"/>
              <a:chOff x="3618897" y="2279040"/>
              <a:chExt cx="706229" cy="703668"/>
            </a:xfrm>
            <a:solidFill>
              <a:schemeClr val="bg1"/>
            </a:solidFill>
          </p:grpSpPr>
          <p:sp>
            <p:nvSpPr>
              <p:cNvPr id="3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 name="组合 3"/>
          <p:cNvGrpSpPr/>
          <p:nvPr/>
        </p:nvGrpSpPr>
        <p:grpSpPr>
          <a:xfrm>
            <a:off x="4682037" y="2934217"/>
            <a:ext cx="1072076" cy="1046660"/>
            <a:chOff x="6242716" y="3911231"/>
            <a:chExt cx="1429434" cy="1395546"/>
          </a:xfrm>
        </p:grpSpPr>
        <p:sp>
          <p:nvSpPr>
            <p:cNvPr id="15" name="Freeform 8"/>
            <p:cNvSpPr>
              <a:spLocks/>
            </p:cNvSpPr>
            <p:nvPr/>
          </p:nvSpPr>
          <p:spPr bwMode="auto">
            <a:xfrm>
              <a:off x="6242716" y="3911231"/>
              <a:ext cx="1429434" cy="1395546"/>
            </a:xfrm>
            <a:custGeom>
              <a:avLst/>
              <a:gdLst>
                <a:gd name="T0" fmla="*/ 230 w 246"/>
                <a:gd name="T1" fmla="*/ 0 h 240"/>
                <a:gd name="T2" fmla="*/ 154 w 246"/>
                <a:gd name="T3" fmla="*/ 0 h 240"/>
                <a:gd name="T4" fmla="*/ 167 w 246"/>
                <a:gd name="T5" fmla="*/ 27 h 240"/>
                <a:gd name="T6" fmla="*/ 170 w 246"/>
                <a:gd name="T7" fmla="*/ 88 h 240"/>
                <a:gd name="T8" fmla="*/ 91 w 246"/>
                <a:gd name="T9" fmla="*/ 63 h 240"/>
                <a:gd name="T10" fmla="*/ 68 w 246"/>
                <a:gd name="T11" fmla="*/ 81 h 240"/>
                <a:gd name="T12" fmla="*/ 97 w 246"/>
                <a:gd name="T13" fmla="*/ 173 h 240"/>
                <a:gd name="T14" fmla="*/ 0 w 246"/>
                <a:gd name="T15" fmla="*/ 151 h 240"/>
                <a:gd name="T16" fmla="*/ 0 w 246"/>
                <a:gd name="T17" fmla="*/ 232 h 240"/>
                <a:gd name="T18" fmla="*/ 13 w 246"/>
                <a:gd name="T19" fmla="*/ 232 h 240"/>
                <a:gd name="T20" fmla="*/ 56 w 246"/>
                <a:gd name="T21" fmla="*/ 240 h 240"/>
                <a:gd name="T22" fmla="*/ 66 w 246"/>
                <a:gd name="T23" fmla="*/ 240 h 240"/>
                <a:gd name="T24" fmla="*/ 101 w 246"/>
                <a:gd name="T25" fmla="*/ 237 h 240"/>
                <a:gd name="T26" fmla="*/ 151 w 246"/>
                <a:gd name="T27" fmla="*/ 221 h 240"/>
                <a:gd name="T28" fmla="*/ 225 w 246"/>
                <a:gd name="T29" fmla="*/ 147 h 240"/>
                <a:gd name="T30" fmla="*/ 232 w 246"/>
                <a:gd name="T31" fmla="*/ 24 h 240"/>
                <a:gd name="T32" fmla="*/ 230 w 246"/>
                <a:gd name="T3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240">
                  <a:moveTo>
                    <a:pt x="230" y="0"/>
                  </a:moveTo>
                  <a:cubicBezTo>
                    <a:pt x="154" y="0"/>
                    <a:pt x="154" y="0"/>
                    <a:pt x="154" y="0"/>
                  </a:cubicBezTo>
                  <a:cubicBezTo>
                    <a:pt x="153" y="9"/>
                    <a:pt x="157" y="18"/>
                    <a:pt x="167" y="27"/>
                  </a:cubicBezTo>
                  <a:cubicBezTo>
                    <a:pt x="180" y="41"/>
                    <a:pt x="180" y="66"/>
                    <a:pt x="170" y="88"/>
                  </a:cubicBezTo>
                  <a:cubicBezTo>
                    <a:pt x="150" y="59"/>
                    <a:pt x="122" y="54"/>
                    <a:pt x="91" y="63"/>
                  </a:cubicBezTo>
                  <a:cubicBezTo>
                    <a:pt x="82" y="66"/>
                    <a:pt x="74" y="74"/>
                    <a:pt x="68" y="81"/>
                  </a:cubicBezTo>
                  <a:cubicBezTo>
                    <a:pt x="46" y="114"/>
                    <a:pt x="57" y="147"/>
                    <a:pt x="97" y="173"/>
                  </a:cubicBezTo>
                  <a:cubicBezTo>
                    <a:pt x="73" y="189"/>
                    <a:pt x="33" y="179"/>
                    <a:pt x="0" y="151"/>
                  </a:cubicBezTo>
                  <a:cubicBezTo>
                    <a:pt x="0" y="232"/>
                    <a:pt x="0" y="232"/>
                    <a:pt x="0" y="232"/>
                  </a:cubicBezTo>
                  <a:cubicBezTo>
                    <a:pt x="4" y="232"/>
                    <a:pt x="9" y="232"/>
                    <a:pt x="13" y="232"/>
                  </a:cubicBezTo>
                  <a:cubicBezTo>
                    <a:pt x="28" y="233"/>
                    <a:pt x="41" y="239"/>
                    <a:pt x="56" y="240"/>
                  </a:cubicBezTo>
                  <a:cubicBezTo>
                    <a:pt x="59" y="240"/>
                    <a:pt x="63" y="240"/>
                    <a:pt x="66" y="240"/>
                  </a:cubicBezTo>
                  <a:cubicBezTo>
                    <a:pt x="78" y="240"/>
                    <a:pt x="90" y="239"/>
                    <a:pt x="101" y="237"/>
                  </a:cubicBezTo>
                  <a:cubicBezTo>
                    <a:pt x="118" y="234"/>
                    <a:pt x="135" y="229"/>
                    <a:pt x="151" y="221"/>
                  </a:cubicBezTo>
                  <a:cubicBezTo>
                    <a:pt x="184" y="205"/>
                    <a:pt x="209" y="179"/>
                    <a:pt x="225" y="147"/>
                  </a:cubicBezTo>
                  <a:cubicBezTo>
                    <a:pt x="244" y="110"/>
                    <a:pt x="246" y="66"/>
                    <a:pt x="232" y="24"/>
                  </a:cubicBezTo>
                  <a:cubicBezTo>
                    <a:pt x="229" y="17"/>
                    <a:pt x="229" y="9"/>
                    <a:pt x="23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35"/>
            <p:cNvGrpSpPr>
              <a:grpSpLocks noChangeAspect="1"/>
            </p:cNvGrpSpPr>
            <p:nvPr/>
          </p:nvGrpSpPr>
          <p:grpSpPr>
            <a:xfrm>
              <a:off x="6734385" y="4458254"/>
              <a:ext cx="317217" cy="269913"/>
              <a:chOff x="7909299" y="3772690"/>
              <a:chExt cx="667095" cy="567616"/>
            </a:xfrm>
            <a:solidFill>
              <a:schemeClr val="bg1"/>
            </a:solidFill>
          </p:grpSpPr>
          <p:sp>
            <p:nvSpPr>
              <p:cNvPr id="3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组合 4"/>
          <p:cNvGrpSpPr/>
          <p:nvPr/>
        </p:nvGrpSpPr>
        <p:grpSpPr>
          <a:xfrm>
            <a:off x="3487504" y="2934218"/>
            <a:ext cx="1194533" cy="1139080"/>
            <a:chOff x="4650005" y="3911231"/>
            <a:chExt cx="1592711" cy="1518773"/>
          </a:xfrm>
        </p:grpSpPr>
        <p:sp>
          <p:nvSpPr>
            <p:cNvPr id="14" name="Freeform 7"/>
            <p:cNvSpPr>
              <a:spLocks/>
            </p:cNvSpPr>
            <p:nvPr/>
          </p:nvSpPr>
          <p:spPr bwMode="auto">
            <a:xfrm>
              <a:off x="4650005" y="3911231"/>
              <a:ext cx="1592711" cy="1518773"/>
            </a:xfrm>
            <a:custGeom>
              <a:avLst/>
              <a:gdLst>
                <a:gd name="T0" fmla="*/ 274 w 274"/>
                <a:gd name="T1" fmla="*/ 151 h 261"/>
                <a:gd name="T2" fmla="*/ 176 w 274"/>
                <a:gd name="T3" fmla="*/ 176 h 261"/>
                <a:gd name="T4" fmla="*/ 205 w 274"/>
                <a:gd name="T5" fmla="*/ 78 h 261"/>
                <a:gd name="T6" fmla="*/ 103 w 274"/>
                <a:gd name="T7" fmla="*/ 85 h 261"/>
                <a:gd name="T8" fmla="*/ 111 w 274"/>
                <a:gd name="T9" fmla="*/ 27 h 261"/>
                <a:gd name="T10" fmla="*/ 119 w 274"/>
                <a:gd name="T11" fmla="*/ 0 h 261"/>
                <a:gd name="T12" fmla="*/ 45 w 274"/>
                <a:gd name="T13" fmla="*/ 0 h 261"/>
                <a:gd name="T14" fmla="*/ 42 w 274"/>
                <a:gd name="T15" fmla="*/ 18 h 261"/>
                <a:gd name="T16" fmla="*/ 226 w 274"/>
                <a:gd name="T17" fmla="*/ 240 h 261"/>
                <a:gd name="T18" fmla="*/ 274 w 274"/>
                <a:gd name="T19" fmla="*/ 232 h 261"/>
                <a:gd name="T20" fmla="*/ 274 w 274"/>
                <a:gd name="T21" fmla="*/ 151 h 261"/>
                <a:gd name="T22" fmla="*/ 274 w 274"/>
                <a:gd name="T23" fmla="*/ 1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61">
                  <a:moveTo>
                    <a:pt x="274" y="151"/>
                  </a:moveTo>
                  <a:cubicBezTo>
                    <a:pt x="246" y="173"/>
                    <a:pt x="216" y="186"/>
                    <a:pt x="176" y="176"/>
                  </a:cubicBezTo>
                  <a:cubicBezTo>
                    <a:pt x="219" y="143"/>
                    <a:pt x="228" y="108"/>
                    <a:pt x="205" y="78"/>
                  </a:cubicBezTo>
                  <a:cubicBezTo>
                    <a:pt x="185" y="52"/>
                    <a:pt x="142" y="54"/>
                    <a:pt x="103" y="85"/>
                  </a:cubicBezTo>
                  <a:cubicBezTo>
                    <a:pt x="93" y="63"/>
                    <a:pt x="100" y="43"/>
                    <a:pt x="111" y="27"/>
                  </a:cubicBezTo>
                  <a:cubicBezTo>
                    <a:pt x="117" y="17"/>
                    <a:pt x="120" y="9"/>
                    <a:pt x="119" y="0"/>
                  </a:cubicBezTo>
                  <a:cubicBezTo>
                    <a:pt x="45" y="0"/>
                    <a:pt x="45" y="0"/>
                    <a:pt x="45" y="0"/>
                  </a:cubicBezTo>
                  <a:cubicBezTo>
                    <a:pt x="45" y="7"/>
                    <a:pt x="44" y="13"/>
                    <a:pt x="42" y="18"/>
                  </a:cubicBezTo>
                  <a:cubicBezTo>
                    <a:pt x="0" y="139"/>
                    <a:pt x="99" y="261"/>
                    <a:pt x="226" y="240"/>
                  </a:cubicBezTo>
                  <a:cubicBezTo>
                    <a:pt x="242" y="237"/>
                    <a:pt x="258" y="233"/>
                    <a:pt x="274" y="232"/>
                  </a:cubicBezTo>
                  <a:cubicBezTo>
                    <a:pt x="274" y="151"/>
                    <a:pt x="274" y="151"/>
                    <a:pt x="274" y="151"/>
                  </a:cubicBezTo>
                  <a:cubicBezTo>
                    <a:pt x="274" y="151"/>
                    <a:pt x="274" y="151"/>
                    <a:pt x="274" y="15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38"/>
            <p:cNvGrpSpPr/>
            <p:nvPr/>
          </p:nvGrpSpPr>
          <p:grpSpPr>
            <a:xfrm>
              <a:off x="5446360" y="4407488"/>
              <a:ext cx="299716" cy="300008"/>
              <a:chOff x="5240338" y="2657475"/>
              <a:chExt cx="1630363" cy="1631951"/>
            </a:xfrm>
            <a:solidFill>
              <a:schemeClr val="bg1"/>
            </a:solidFill>
          </p:grpSpPr>
          <p:sp>
            <p:nvSpPr>
              <p:cNvPr id="40"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2730878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上箭头 1"/>
          <p:cNvSpPr/>
          <p:nvPr/>
        </p:nvSpPr>
        <p:spPr>
          <a:xfrm>
            <a:off x="3859773" y="1492090"/>
            <a:ext cx="1453662" cy="2737149"/>
          </a:xfrm>
          <a:custGeom>
            <a:avLst/>
            <a:gdLst/>
            <a:ahLst/>
            <a:cxnLst/>
            <a:rect l="l" t="t" r="r" b="b"/>
            <a:pathLst>
              <a:path w="936344" h="2304256">
                <a:moveTo>
                  <a:pt x="468172" y="0"/>
                </a:moveTo>
                <a:lnTo>
                  <a:pt x="936344" y="468172"/>
                </a:lnTo>
                <a:lnTo>
                  <a:pt x="802175" y="468172"/>
                </a:lnTo>
                <a:lnTo>
                  <a:pt x="802175" y="2303700"/>
                </a:lnTo>
                <a:lnTo>
                  <a:pt x="470032" y="2088232"/>
                </a:lnTo>
                <a:lnTo>
                  <a:pt x="137032" y="2304256"/>
                </a:lnTo>
                <a:lnTo>
                  <a:pt x="134169" y="2304256"/>
                </a:lnTo>
                <a:lnTo>
                  <a:pt x="134169" y="468172"/>
                </a:lnTo>
                <a:lnTo>
                  <a:pt x="0" y="4681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7"/>
          <p:cNvSpPr txBox="1">
            <a:spLocks noChangeArrowheads="1"/>
          </p:cNvSpPr>
          <p:nvPr/>
        </p:nvSpPr>
        <p:spPr bwMode="auto">
          <a:xfrm>
            <a:off x="3981287" y="2572544"/>
            <a:ext cx="1224136" cy="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bg1"/>
                </a:solidFill>
                <a:latin typeface="微软雅黑" pitchFamily="34" charset="-122"/>
              </a:rPr>
              <a:t>添加文本</a:t>
            </a:r>
            <a:endParaRPr lang="en-US" altLang="zh-CN" sz="1200" dirty="0">
              <a:solidFill>
                <a:schemeClr val="bg1"/>
              </a:solidFill>
              <a:latin typeface="微软雅黑" pitchFamily="34" charset="-122"/>
            </a:endParaRPr>
          </a:p>
          <a:p>
            <a:pPr algn="ctr">
              <a:lnSpc>
                <a:spcPct val="150000"/>
              </a:lnSpc>
              <a:spcBef>
                <a:spcPts val="300"/>
              </a:spcBef>
            </a:pPr>
            <a:r>
              <a:rPr lang="zh-CN" altLang="en-US" sz="900" dirty="0">
                <a:solidFill>
                  <a:schemeClr val="bg1"/>
                </a:solidFill>
                <a:latin typeface="微软雅黑" pitchFamily="34" charset="-122"/>
              </a:rPr>
              <a:t>添加说明文字</a:t>
            </a:r>
          </a:p>
        </p:txBody>
      </p:sp>
      <p:cxnSp>
        <p:nvCxnSpPr>
          <p:cNvPr id="11" name="直接连接符 10"/>
          <p:cNvCxnSpPr/>
          <p:nvPr/>
        </p:nvCxnSpPr>
        <p:spPr>
          <a:xfrm>
            <a:off x="5097411" y="2140363"/>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97411" y="3580967"/>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045183" y="2140363"/>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045183" y="3580967"/>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6297113" y="1729019"/>
            <a:ext cx="2112666"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a:t>
            </a:r>
          </a:p>
        </p:txBody>
      </p:sp>
      <p:sp>
        <p:nvSpPr>
          <p:cNvPr id="16" name="文本框 7"/>
          <p:cNvSpPr txBox="1">
            <a:spLocks noChangeArrowheads="1"/>
          </p:cNvSpPr>
          <p:nvPr/>
        </p:nvSpPr>
        <p:spPr bwMode="auto">
          <a:xfrm>
            <a:off x="827584" y="1708182"/>
            <a:ext cx="2080866"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gn="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a:t>
            </a:r>
          </a:p>
        </p:txBody>
      </p:sp>
      <p:sp>
        <p:nvSpPr>
          <p:cNvPr id="17" name="文本框 7"/>
          <p:cNvSpPr txBox="1">
            <a:spLocks noChangeArrowheads="1"/>
          </p:cNvSpPr>
          <p:nvPr/>
        </p:nvSpPr>
        <p:spPr bwMode="auto">
          <a:xfrm>
            <a:off x="827584" y="3224965"/>
            <a:ext cx="2124236"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gn="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a:t>
            </a:r>
          </a:p>
        </p:txBody>
      </p:sp>
      <p:sp>
        <p:nvSpPr>
          <p:cNvPr id="18" name="文本框 7"/>
          <p:cNvSpPr txBox="1">
            <a:spLocks noChangeArrowheads="1"/>
          </p:cNvSpPr>
          <p:nvPr/>
        </p:nvSpPr>
        <p:spPr bwMode="auto">
          <a:xfrm>
            <a:off x="6297113" y="3190460"/>
            <a:ext cx="2112666"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a:t>
            </a:r>
          </a:p>
        </p:txBody>
      </p:sp>
    </p:spTree>
    <p:extLst>
      <p:ext uri="{BB962C8B-B14F-4D97-AF65-F5344CB8AC3E}">
        <p14:creationId xmlns:p14="http://schemas.microsoft.com/office/powerpoint/2010/main" val="3150918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C4999F9-C0BD-4724-9F94-7D6F1A315E4F}"/>
              </a:ext>
            </a:extLst>
          </p:cNvPr>
          <p:cNvPicPr>
            <a:picLocks noChangeAspect="1"/>
          </p:cNvPicPr>
          <p:nvPr/>
        </p:nvPicPr>
        <p:blipFill>
          <a:blip r:embed="rId5"/>
          <a:stretch>
            <a:fillRect/>
          </a:stretch>
        </p:blipFill>
        <p:spPr>
          <a:xfrm>
            <a:off x="3478" y="3285"/>
            <a:ext cx="9140036" cy="5141270"/>
          </a:xfrm>
          <a:prstGeom prst="rect">
            <a:avLst/>
          </a:prstGeom>
        </p:spPr>
      </p:pic>
      <p:sp>
        <p:nvSpPr>
          <p:cNvPr id="76" name="文本框 75"/>
          <p:cNvSpPr txBox="1"/>
          <p:nvPr/>
        </p:nvSpPr>
        <p:spPr>
          <a:xfrm>
            <a:off x="2123728" y="2494049"/>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687038" y="184263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543351" y="184263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038864" y="349198"/>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12282493"/>
      </p:ext>
    </p:extLst>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791088" y="3274839"/>
            <a:ext cx="7507811" cy="1205548"/>
          </a:xfrm>
          <a:prstGeom prst="roundRect">
            <a:avLst/>
          </a:prstGeom>
          <a:gradFill flip="none" rotWithShape="1">
            <a:gsLst>
              <a:gs pos="0">
                <a:schemeClr val="bg1"/>
              </a:gs>
              <a:gs pos="70000">
                <a:srgbClr val="FFFFFF">
                  <a:alpha val="75000"/>
                </a:srgbClr>
              </a:gs>
              <a:gs pos="33000">
                <a:schemeClr val="bg1">
                  <a:alpha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grpSp>
        <p:nvGrpSpPr>
          <p:cNvPr id="2" name="组合 23"/>
          <p:cNvGrpSpPr/>
          <p:nvPr/>
        </p:nvGrpSpPr>
        <p:grpSpPr>
          <a:xfrm>
            <a:off x="806043" y="1113933"/>
            <a:ext cx="2520993" cy="2521443"/>
            <a:chOff x="1074585" y="1653711"/>
            <a:chExt cx="3360886" cy="3360886"/>
          </a:xfrm>
          <a:solidFill>
            <a:srgbClr val="FF6600"/>
          </a:solidFill>
        </p:grpSpPr>
        <p:sp>
          <p:nvSpPr>
            <p:cNvPr id="25" name="弦形 24"/>
            <p:cNvSpPr/>
            <p:nvPr/>
          </p:nvSpPr>
          <p:spPr>
            <a:xfrm rot="7571281">
              <a:off x="1074585" y="1653711"/>
              <a:ext cx="3360886" cy="3360886"/>
            </a:xfrm>
            <a:prstGeom prst="chord">
              <a:avLst>
                <a:gd name="adj1" fmla="val 2700000"/>
                <a:gd name="adj2" fmla="val 14496875"/>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文本框 22"/>
            <p:cNvSpPr txBox="1"/>
            <p:nvPr/>
          </p:nvSpPr>
          <p:spPr>
            <a:xfrm>
              <a:off x="2089938" y="2145608"/>
              <a:ext cx="1939649" cy="1138422"/>
            </a:xfrm>
            <a:prstGeom prst="rect">
              <a:avLst/>
            </a:prstGeom>
            <a:noFill/>
          </p:spPr>
          <p:txBody>
            <a:bodyPr wrap="square" rtlCol="0">
              <a:spAutoFit/>
            </a:bodyPr>
            <a:lstStyle/>
            <a:p>
              <a:pPr>
                <a:lnSpc>
                  <a:spcPct val="150000"/>
                </a:lnSpc>
              </a:pPr>
              <a:r>
                <a:rPr lang="en-US" altLang="zh-CN" sz="3300" b="1" dirty="0">
                  <a:solidFill>
                    <a:schemeClr val="bg1"/>
                  </a:solidFill>
                  <a:latin typeface="微软雅黑" panose="020B0503020204020204" pitchFamily="34" charset="-122"/>
                  <a:ea typeface="微软雅黑" panose="020B0503020204020204" pitchFamily="34" charset="-122"/>
                </a:rPr>
                <a:t>60%</a:t>
              </a:r>
              <a:endParaRPr lang="zh-CN" altLang="en-US" sz="33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6"/>
          <p:cNvGrpSpPr/>
          <p:nvPr/>
        </p:nvGrpSpPr>
        <p:grpSpPr>
          <a:xfrm>
            <a:off x="3488291" y="1454744"/>
            <a:ext cx="1895287" cy="1895626"/>
            <a:chOff x="4650449" y="2107983"/>
            <a:chExt cx="2526721" cy="2526721"/>
          </a:xfrm>
          <a:solidFill>
            <a:srgbClr val="FF6600"/>
          </a:solidFill>
        </p:grpSpPr>
        <p:sp>
          <p:nvSpPr>
            <p:cNvPr id="28" name="弦形 27"/>
            <p:cNvSpPr/>
            <p:nvPr/>
          </p:nvSpPr>
          <p:spPr>
            <a:xfrm rot="7571281">
              <a:off x="4650449" y="2107983"/>
              <a:ext cx="2526721" cy="2526721"/>
            </a:xfrm>
            <a:prstGeom prst="chord">
              <a:avLst>
                <a:gd name="adj1" fmla="val 2700000"/>
                <a:gd name="adj2" fmla="val 14496875"/>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文本框 22"/>
            <p:cNvSpPr txBox="1"/>
            <p:nvPr/>
          </p:nvSpPr>
          <p:spPr>
            <a:xfrm>
              <a:off x="5366759" y="2427238"/>
              <a:ext cx="1366686" cy="1046117"/>
            </a:xfrm>
            <a:prstGeom prst="rect">
              <a:avLst/>
            </a:prstGeom>
            <a:noFill/>
          </p:spPr>
          <p:txBody>
            <a:bodyPr wrap="square" rtlCol="0">
              <a:spAutoFit/>
            </a:bodyPr>
            <a:lstStyle/>
            <a:p>
              <a:pPr>
                <a:lnSpc>
                  <a:spcPct val="150000"/>
                </a:lnSpc>
              </a:pPr>
              <a:r>
                <a:rPr lang="en-US" altLang="zh-CN" sz="3000" b="1" dirty="0">
                  <a:solidFill>
                    <a:schemeClr val="bg1"/>
                  </a:solidFill>
                  <a:latin typeface="微软雅黑" panose="020B0503020204020204" pitchFamily="34" charset="-122"/>
                  <a:ea typeface="微软雅黑" panose="020B0503020204020204" pitchFamily="34" charset="-122"/>
                </a:rPr>
                <a:t>20%</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29"/>
          <p:cNvGrpSpPr/>
          <p:nvPr/>
        </p:nvGrpSpPr>
        <p:grpSpPr>
          <a:xfrm>
            <a:off x="5549426" y="1717907"/>
            <a:ext cx="1410613" cy="1410864"/>
            <a:chOff x="7398270" y="2458761"/>
            <a:chExt cx="1880572" cy="1880572"/>
          </a:xfrm>
          <a:solidFill>
            <a:srgbClr val="FF6600"/>
          </a:solidFill>
        </p:grpSpPr>
        <p:sp>
          <p:nvSpPr>
            <p:cNvPr id="31" name="弦形 30"/>
            <p:cNvSpPr/>
            <p:nvPr/>
          </p:nvSpPr>
          <p:spPr>
            <a:xfrm rot="7571281">
              <a:off x="7398270" y="2458761"/>
              <a:ext cx="1880572" cy="1880572"/>
            </a:xfrm>
            <a:prstGeom prst="chord">
              <a:avLst>
                <a:gd name="adj1" fmla="val 2700000"/>
                <a:gd name="adj2" fmla="val 14496875"/>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文本框 22"/>
            <p:cNvSpPr txBox="1"/>
            <p:nvPr/>
          </p:nvSpPr>
          <p:spPr>
            <a:xfrm>
              <a:off x="7881660" y="2599068"/>
              <a:ext cx="1248047" cy="861509"/>
            </a:xfrm>
            <a:prstGeom prst="rect">
              <a:avLst/>
            </a:prstGeom>
            <a:noFill/>
          </p:spPr>
          <p:txBody>
            <a:bodyPr wrap="square" rtlCol="0">
              <a:spAutoFit/>
            </a:bodyPr>
            <a:lstStyle/>
            <a:p>
              <a:pPr>
                <a:lnSpc>
                  <a:spcPct val="150000"/>
                </a:lnSpc>
              </a:pPr>
              <a:r>
                <a:rPr lang="en-US" altLang="zh-CN" sz="2400" b="1" dirty="0">
                  <a:solidFill>
                    <a:schemeClr val="bg1"/>
                  </a:solidFill>
                  <a:latin typeface="微软雅黑" panose="020B0503020204020204" pitchFamily="34" charset="-122"/>
                  <a:ea typeface="微软雅黑" panose="020B0503020204020204" pitchFamily="34" charset="-122"/>
                </a:rPr>
                <a:t>15%</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32"/>
          <p:cNvGrpSpPr/>
          <p:nvPr/>
        </p:nvGrpSpPr>
        <p:grpSpPr>
          <a:xfrm>
            <a:off x="7124471" y="1906889"/>
            <a:ext cx="1079250" cy="1079443"/>
            <a:chOff x="9498058" y="2710658"/>
            <a:chExt cx="1438813" cy="1438813"/>
          </a:xfrm>
          <a:solidFill>
            <a:srgbClr val="FF6600"/>
          </a:solidFill>
        </p:grpSpPr>
        <p:sp>
          <p:nvSpPr>
            <p:cNvPr id="34" name="弦形 33"/>
            <p:cNvSpPr/>
            <p:nvPr/>
          </p:nvSpPr>
          <p:spPr>
            <a:xfrm rot="7571281">
              <a:off x="9498058" y="2710658"/>
              <a:ext cx="1438813" cy="1438813"/>
            </a:xfrm>
            <a:prstGeom prst="chord">
              <a:avLst>
                <a:gd name="adj1" fmla="val 2700000"/>
                <a:gd name="adj2" fmla="val 14496875"/>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文本框 22"/>
            <p:cNvSpPr txBox="1"/>
            <p:nvPr/>
          </p:nvSpPr>
          <p:spPr>
            <a:xfrm>
              <a:off x="9823132" y="2842737"/>
              <a:ext cx="969825" cy="676899"/>
            </a:xfrm>
            <a:prstGeom prst="rect">
              <a:avLst/>
            </a:prstGeom>
            <a:noFill/>
          </p:spPr>
          <p:txBody>
            <a:bodyPr wrap="square" rtlCol="0">
              <a:spAutoFit/>
            </a:bodyPr>
            <a:lstStyle/>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36" name="文本框 37"/>
          <p:cNvSpPr txBox="1"/>
          <p:nvPr/>
        </p:nvSpPr>
        <p:spPr>
          <a:xfrm>
            <a:off x="2054117" y="3447339"/>
            <a:ext cx="6028730" cy="889476"/>
          </a:xfrm>
          <a:prstGeom prst="rect">
            <a:avLst/>
          </a:prstGeom>
          <a:noFill/>
        </p:spPr>
        <p:txBody>
          <a:bodyPr wrap="square" lIns="68582" tIns="34291" rIns="68582" bIns="34291"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请在此处输入内容，或右键选择只保留文本来复制粘贴您的内容。请在此处输入内容，或右键选择只保留文本来复制粘贴您的内容。</a:t>
            </a:r>
          </a:p>
        </p:txBody>
      </p:sp>
      <p:sp>
        <p:nvSpPr>
          <p:cNvPr id="37" name="文本框 22"/>
          <p:cNvSpPr txBox="1"/>
          <p:nvPr/>
        </p:nvSpPr>
        <p:spPr>
          <a:xfrm>
            <a:off x="1115616" y="2607879"/>
            <a:ext cx="2018780" cy="315473"/>
          </a:xfrm>
          <a:prstGeom prst="rect">
            <a:avLst/>
          </a:prstGeom>
          <a:noFill/>
        </p:spPr>
        <p:txBody>
          <a:bodyPr wrap="square" lIns="68582" tIns="34291" rIns="68582" bIns="34291" rtlCol="0">
            <a:spAutoFit/>
          </a:bodyPr>
          <a:lstStyle/>
          <a:p>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8" name="文本框 22"/>
          <p:cNvSpPr txBox="1"/>
          <p:nvPr/>
        </p:nvSpPr>
        <p:spPr>
          <a:xfrm>
            <a:off x="3671900" y="2668971"/>
            <a:ext cx="1869036" cy="253918"/>
          </a:xfrm>
          <a:prstGeom prst="rect">
            <a:avLst/>
          </a:prstGeom>
          <a:noFill/>
        </p:spPr>
        <p:txBody>
          <a:bodyPr wrap="square" lIns="68582" tIns="34291" rIns="68582" bIns="34291" rtlCol="0">
            <a:spAutoFit/>
          </a:bodyPr>
          <a:lstStyle/>
          <a:p>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9" name="文本框 22"/>
          <p:cNvSpPr txBox="1"/>
          <p:nvPr/>
        </p:nvSpPr>
        <p:spPr>
          <a:xfrm>
            <a:off x="5616116" y="2680556"/>
            <a:ext cx="1643509" cy="238529"/>
          </a:xfrm>
          <a:prstGeom prst="rect">
            <a:avLst/>
          </a:prstGeom>
          <a:noFill/>
        </p:spPr>
        <p:txBody>
          <a:bodyPr wrap="square" lIns="68582" tIns="34291" rIns="68582" bIns="34291" rtlCol="0">
            <a:spAutoFit/>
          </a:bodyPr>
          <a:lstStyle/>
          <a:p>
            <a:r>
              <a:rPr lang="zh-CN" alt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0" name="文本框 22"/>
          <p:cNvSpPr txBox="1"/>
          <p:nvPr/>
        </p:nvSpPr>
        <p:spPr>
          <a:xfrm>
            <a:off x="7152432" y="2644552"/>
            <a:ext cx="1956072" cy="207751"/>
          </a:xfrm>
          <a:prstGeom prst="rect">
            <a:avLst/>
          </a:prstGeom>
          <a:noFill/>
        </p:spPr>
        <p:txBody>
          <a:bodyPr wrap="square" lIns="68582" tIns="34291" rIns="68582" bIns="34291" rtlCol="0">
            <a:spAutoFit/>
          </a:bodyPr>
          <a:lstStyle/>
          <a:p>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1" name="KSO_Shape"/>
          <p:cNvSpPr/>
          <p:nvPr/>
        </p:nvSpPr>
        <p:spPr bwMode="auto">
          <a:xfrm>
            <a:off x="1115167" y="3609407"/>
            <a:ext cx="653084" cy="549776"/>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chemeClr val="accent3"/>
          </a:solidFill>
          <a:ln>
            <a:noFill/>
          </a:ln>
        </p:spPr>
        <p:txBody>
          <a:bodyPr lIns="68582" tIns="34291" rIns="68582" bIns="34291"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8155220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75"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2"/>
                                        </p:tgtEl>
                                        <p:attrNameLst>
                                          <p:attrName>ppt_w</p:attrName>
                                        </p:attrNameLst>
                                      </p:cBhvr>
                                      <p:tavLst>
                                        <p:tav tm="0">
                                          <p:val>
                                            <p:strVal val="#ppt_w*.05"/>
                                          </p:val>
                                        </p:tav>
                                        <p:tav tm="100000">
                                          <p:val>
                                            <p:strVal val="#ppt_w"/>
                                          </p:val>
                                        </p:tav>
                                      </p:tavLst>
                                    </p:anim>
                                    <p:anim calcmode="lin" valueType="num">
                                      <p:cBhvr>
                                        <p:cTn id="10" dur="750" fill="hold"/>
                                        <p:tgtEl>
                                          <p:spTgt spid="2"/>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2"/>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2"/>
                                        </p:tgtEl>
                                      </p:cBhvr>
                                    </p:animEffect>
                                  </p:childTnLst>
                                </p:cTn>
                              </p:par>
                            </p:childTnLst>
                          </p:cTn>
                        </p:par>
                        <p:par>
                          <p:cTn id="15" fill="hold">
                            <p:stCondLst>
                              <p:cond delay="750"/>
                            </p:stCondLst>
                            <p:childTnLst>
                              <p:par>
                                <p:cTn id="16" presetID="2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375"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9" dur="375"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0" dur="375" accel="50000" fill="hold">
                                          <p:stCondLst>
                                            <p:cond delay="375"/>
                                          </p:stCondLst>
                                        </p:cTn>
                                        <p:tgtEl>
                                          <p:spTgt spid="3"/>
                                        </p:tgtEl>
                                        <p:attrNameLst>
                                          <p:attrName>ppt_w</p:attrName>
                                        </p:attrNameLst>
                                      </p:cBhvr>
                                      <p:tavLst>
                                        <p:tav tm="0">
                                          <p:val>
                                            <p:strVal val="#ppt_w*.05"/>
                                          </p:val>
                                        </p:tav>
                                        <p:tav tm="100000">
                                          <p:val>
                                            <p:strVal val="#ppt_w"/>
                                          </p:val>
                                        </p:tav>
                                      </p:tavLst>
                                    </p:anim>
                                    <p:anim calcmode="lin" valueType="num">
                                      <p:cBhvr>
                                        <p:cTn id="21" dur="750" fill="hold"/>
                                        <p:tgtEl>
                                          <p:spTgt spid="3"/>
                                        </p:tgtEl>
                                        <p:attrNameLst>
                                          <p:attrName>ppt_h</p:attrName>
                                        </p:attrNameLst>
                                      </p:cBhvr>
                                      <p:tavLst>
                                        <p:tav tm="0">
                                          <p:val>
                                            <p:strVal val="#ppt_h"/>
                                          </p:val>
                                        </p:tav>
                                        <p:tav tm="100000">
                                          <p:val>
                                            <p:strVal val="#ppt_h"/>
                                          </p:val>
                                        </p:tav>
                                      </p:tavLst>
                                    </p:anim>
                                    <p:anim calcmode="lin" valueType="num">
                                      <p:cBhvr>
                                        <p:cTn id="22" dur="375"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3" dur="375"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4" dur="375" accel="50000" fill="hold">
                                          <p:stCondLst>
                                            <p:cond delay="375"/>
                                          </p:stCondLst>
                                        </p:cTn>
                                        <p:tgtEl>
                                          <p:spTgt spid="3"/>
                                        </p:tgtEl>
                                        <p:attrNameLst>
                                          <p:attrName>ppt_y</p:attrName>
                                        </p:attrNameLst>
                                      </p:cBhvr>
                                      <p:tavLst>
                                        <p:tav tm="0">
                                          <p:val>
                                            <p:strVal val="#ppt_y+.1"/>
                                          </p:val>
                                        </p:tav>
                                        <p:tav tm="100000">
                                          <p:val>
                                            <p:strVal val="#ppt_y"/>
                                          </p:val>
                                        </p:tav>
                                      </p:tavLst>
                                    </p:anim>
                                    <p:animEffect transition="in" filter="fade">
                                      <p:cBhvr>
                                        <p:cTn id="25" dur="750" decel="50000">
                                          <p:stCondLst>
                                            <p:cond delay="0"/>
                                          </p:stCondLst>
                                        </p:cTn>
                                        <p:tgtEl>
                                          <p:spTgt spid="3"/>
                                        </p:tgtEl>
                                      </p:cBhvr>
                                    </p:animEffect>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375"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375"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375" accel="50000" fill="hold">
                                          <p:stCondLst>
                                            <p:cond delay="375"/>
                                          </p:stCondLst>
                                        </p:cTn>
                                        <p:tgtEl>
                                          <p:spTgt spid="4"/>
                                        </p:tgtEl>
                                        <p:attrNameLst>
                                          <p:attrName>ppt_w</p:attrName>
                                        </p:attrNameLst>
                                      </p:cBhvr>
                                      <p:tavLst>
                                        <p:tav tm="0">
                                          <p:val>
                                            <p:strVal val="#ppt_w*.05"/>
                                          </p:val>
                                        </p:tav>
                                        <p:tav tm="100000">
                                          <p:val>
                                            <p:strVal val="#ppt_w"/>
                                          </p:val>
                                        </p:tav>
                                      </p:tavLst>
                                    </p:anim>
                                    <p:anim calcmode="lin" valueType="num">
                                      <p:cBhvr>
                                        <p:cTn id="32" dur="750" fill="hold"/>
                                        <p:tgtEl>
                                          <p:spTgt spid="4"/>
                                        </p:tgtEl>
                                        <p:attrNameLst>
                                          <p:attrName>ppt_h</p:attrName>
                                        </p:attrNameLst>
                                      </p:cBhvr>
                                      <p:tavLst>
                                        <p:tav tm="0">
                                          <p:val>
                                            <p:strVal val="#ppt_h"/>
                                          </p:val>
                                        </p:tav>
                                        <p:tav tm="100000">
                                          <p:val>
                                            <p:strVal val="#ppt_h"/>
                                          </p:val>
                                        </p:tav>
                                      </p:tavLst>
                                    </p:anim>
                                    <p:anim calcmode="lin" valueType="num">
                                      <p:cBhvr>
                                        <p:cTn id="33" dur="375"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375"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375" accel="50000" fill="hold">
                                          <p:stCondLst>
                                            <p:cond delay="375"/>
                                          </p:stCondLst>
                                        </p:cTn>
                                        <p:tgtEl>
                                          <p:spTgt spid="4"/>
                                        </p:tgtEl>
                                        <p:attrNameLst>
                                          <p:attrName>ppt_y</p:attrName>
                                        </p:attrNameLst>
                                      </p:cBhvr>
                                      <p:tavLst>
                                        <p:tav tm="0">
                                          <p:val>
                                            <p:strVal val="#ppt_y+.1"/>
                                          </p:val>
                                        </p:tav>
                                        <p:tav tm="100000">
                                          <p:val>
                                            <p:strVal val="#ppt_y"/>
                                          </p:val>
                                        </p:tav>
                                      </p:tavLst>
                                    </p:anim>
                                    <p:animEffect transition="in" filter="fade">
                                      <p:cBhvr>
                                        <p:cTn id="36" dur="750" decel="50000">
                                          <p:stCondLst>
                                            <p:cond delay="0"/>
                                          </p:stCondLst>
                                        </p:cTn>
                                        <p:tgtEl>
                                          <p:spTgt spid="4"/>
                                        </p:tgtEl>
                                      </p:cBhvr>
                                    </p:animEffect>
                                  </p:childTnLst>
                                </p:cTn>
                              </p:par>
                            </p:childTnLst>
                          </p:cTn>
                        </p:par>
                        <p:par>
                          <p:cTn id="37" fill="hold">
                            <p:stCondLst>
                              <p:cond delay="2250"/>
                            </p:stCondLst>
                            <p:childTnLst>
                              <p:par>
                                <p:cTn id="38" presetID="25"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375"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1" dur="375"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2" dur="375" accel="50000" fill="hold">
                                          <p:stCondLst>
                                            <p:cond delay="375"/>
                                          </p:stCondLst>
                                        </p:cTn>
                                        <p:tgtEl>
                                          <p:spTgt spid="5"/>
                                        </p:tgtEl>
                                        <p:attrNameLst>
                                          <p:attrName>ppt_w</p:attrName>
                                        </p:attrNameLst>
                                      </p:cBhvr>
                                      <p:tavLst>
                                        <p:tav tm="0">
                                          <p:val>
                                            <p:strVal val="#ppt_w*.05"/>
                                          </p:val>
                                        </p:tav>
                                        <p:tav tm="100000">
                                          <p:val>
                                            <p:strVal val="#ppt_w"/>
                                          </p:val>
                                        </p:tav>
                                      </p:tavLst>
                                    </p:anim>
                                    <p:anim calcmode="lin" valueType="num">
                                      <p:cBhvr>
                                        <p:cTn id="43" dur="750" fill="hold"/>
                                        <p:tgtEl>
                                          <p:spTgt spid="5"/>
                                        </p:tgtEl>
                                        <p:attrNameLst>
                                          <p:attrName>ppt_h</p:attrName>
                                        </p:attrNameLst>
                                      </p:cBhvr>
                                      <p:tavLst>
                                        <p:tav tm="0">
                                          <p:val>
                                            <p:strVal val="#ppt_h"/>
                                          </p:val>
                                        </p:tav>
                                        <p:tav tm="100000">
                                          <p:val>
                                            <p:strVal val="#ppt_h"/>
                                          </p:val>
                                        </p:tav>
                                      </p:tavLst>
                                    </p:anim>
                                    <p:anim calcmode="lin" valueType="num">
                                      <p:cBhvr>
                                        <p:cTn id="44" dur="375"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5" dur="375"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6" dur="375" accel="50000" fill="hold">
                                          <p:stCondLst>
                                            <p:cond delay="375"/>
                                          </p:stCondLst>
                                        </p:cTn>
                                        <p:tgtEl>
                                          <p:spTgt spid="5"/>
                                        </p:tgtEl>
                                        <p:attrNameLst>
                                          <p:attrName>ppt_y</p:attrName>
                                        </p:attrNameLst>
                                      </p:cBhvr>
                                      <p:tavLst>
                                        <p:tav tm="0">
                                          <p:val>
                                            <p:strVal val="#ppt_y+.1"/>
                                          </p:val>
                                        </p:tav>
                                        <p:tav tm="100000">
                                          <p:val>
                                            <p:strVal val="#ppt_y"/>
                                          </p:val>
                                        </p:tav>
                                      </p:tavLst>
                                    </p:anim>
                                    <p:animEffect transition="in" filter="fade">
                                      <p:cBhvr>
                                        <p:cTn id="47" dur="750" decel="50000">
                                          <p:stCondLst>
                                            <p:cond delay="0"/>
                                          </p:stCondLst>
                                        </p:cTn>
                                        <p:tgtEl>
                                          <p:spTgt spid="5"/>
                                        </p:tgtEl>
                                      </p:cBhvr>
                                    </p:animEffect>
                                  </p:childTnLst>
                                </p:cTn>
                              </p:par>
                            </p:childTnLst>
                          </p:cTn>
                        </p:par>
                        <p:par>
                          <p:cTn id="48" fill="hold">
                            <p:stCondLst>
                              <p:cond delay="3000"/>
                            </p:stCondLst>
                            <p:childTnLst>
                              <p:par>
                                <p:cTn id="49" presetID="18" presetClass="entr" presetSubtype="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strips(downRight)">
                                      <p:cBhvr>
                                        <p:cTn id="51" dur="500"/>
                                        <p:tgtEl>
                                          <p:spTgt spid="37"/>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strips(downRight)">
                                      <p:cBhvr>
                                        <p:cTn id="54" dur="500"/>
                                        <p:tgtEl>
                                          <p:spTgt spid="38"/>
                                        </p:tgtEl>
                                      </p:cBhvr>
                                    </p:animEffect>
                                  </p:childTnLst>
                                </p:cTn>
                              </p:par>
                              <p:par>
                                <p:cTn id="55" presetID="18" presetClass="entr" presetSubtype="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strips(downRight)">
                                      <p:cBhvr>
                                        <p:cTn id="57" dur="500"/>
                                        <p:tgtEl>
                                          <p:spTgt spid="39"/>
                                        </p:tgtEl>
                                      </p:cBhvr>
                                    </p:animEffect>
                                  </p:childTnLst>
                                </p:cTn>
                              </p:par>
                              <p:par>
                                <p:cTn id="58" presetID="18" presetClass="entr" presetSubtype="6"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strips(downRight)">
                                      <p:cBhvr>
                                        <p:cTn id="60" dur="500"/>
                                        <p:tgtEl>
                                          <p:spTgt spid="40"/>
                                        </p:tgtEl>
                                      </p:cBhvr>
                                    </p:animEffect>
                                  </p:childTnLst>
                                </p:cTn>
                              </p:par>
                            </p:childTnLst>
                          </p:cTn>
                        </p:par>
                        <p:par>
                          <p:cTn id="61" fill="hold">
                            <p:stCondLst>
                              <p:cond delay="3500"/>
                            </p:stCondLst>
                            <p:childTnLst>
                              <p:par>
                                <p:cTn id="62" presetID="2" presetClass="entr" presetSubtype="4"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fill="hold"/>
                                        <p:tgtEl>
                                          <p:spTgt spid="23"/>
                                        </p:tgtEl>
                                        <p:attrNameLst>
                                          <p:attrName>ppt_x</p:attrName>
                                        </p:attrNameLst>
                                      </p:cBhvr>
                                      <p:tavLst>
                                        <p:tav tm="0">
                                          <p:val>
                                            <p:strVal val="#ppt_x"/>
                                          </p:val>
                                        </p:tav>
                                        <p:tav tm="100000">
                                          <p:val>
                                            <p:strVal val="#ppt_x"/>
                                          </p:val>
                                        </p:tav>
                                      </p:tavLst>
                                    </p:anim>
                                    <p:anim calcmode="lin" valueType="num">
                                      <p:cBhvr additive="base">
                                        <p:cTn id="65" dur="500" fill="hold"/>
                                        <p:tgtEl>
                                          <p:spTgt spid="23"/>
                                        </p:tgtEl>
                                        <p:attrNameLst>
                                          <p:attrName>ppt_y</p:attrName>
                                        </p:attrNameLst>
                                      </p:cBhvr>
                                      <p:tavLst>
                                        <p:tav tm="0">
                                          <p:val>
                                            <p:strVal val="1+#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childTnLst>
                          </p:cTn>
                        </p:par>
                        <p:par>
                          <p:cTn id="72" fill="hold">
                            <p:stCondLst>
                              <p:cond delay="4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P spid="37" grpId="0"/>
      <p:bldP spid="38" grpId="0"/>
      <p:bldP spid="39" grpId="0"/>
      <p:bldP spid="40" grpId="0"/>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6"/>
          <p:cNvGrpSpPr>
            <a:grpSpLocks/>
          </p:cNvGrpSpPr>
          <p:nvPr/>
        </p:nvGrpSpPr>
        <p:grpSpPr bwMode="auto">
          <a:xfrm>
            <a:off x="345282" y="940884"/>
            <a:ext cx="2064544" cy="1282699"/>
            <a:chOff x="460850" y="1253583"/>
            <a:chExt cx="2752220" cy="1709808"/>
          </a:xfrm>
        </p:grpSpPr>
        <p:sp>
          <p:nvSpPr>
            <p:cNvPr id="12" name="矩形 11"/>
            <p:cNvSpPr/>
            <p:nvPr/>
          </p:nvSpPr>
          <p:spPr>
            <a:xfrm>
              <a:off x="460850" y="1253583"/>
              <a:ext cx="2752220" cy="170980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9"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63044" y="1253583"/>
              <a:ext cx="2350322" cy="17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57"/>
          <p:cNvGrpSpPr>
            <a:grpSpLocks/>
          </p:cNvGrpSpPr>
          <p:nvPr/>
        </p:nvGrpSpPr>
        <p:grpSpPr bwMode="auto">
          <a:xfrm>
            <a:off x="345282" y="2266459"/>
            <a:ext cx="2064543" cy="1282699"/>
            <a:chOff x="460850" y="3020541"/>
            <a:chExt cx="2752251" cy="1709809"/>
          </a:xfrm>
        </p:grpSpPr>
        <p:sp>
          <p:nvSpPr>
            <p:cNvPr id="13" name="矩形 12"/>
            <p:cNvSpPr/>
            <p:nvPr/>
          </p:nvSpPr>
          <p:spPr>
            <a:xfrm>
              <a:off x="460850" y="3020541"/>
              <a:ext cx="2752251" cy="170980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7"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50652" y="3020541"/>
              <a:ext cx="2384680"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58"/>
          <p:cNvGrpSpPr>
            <a:grpSpLocks/>
          </p:cNvGrpSpPr>
          <p:nvPr/>
        </p:nvGrpSpPr>
        <p:grpSpPr bwMode="auto">
          <a:xfrm>
            <a:off x="345282" y="3592034"/>
            <a:ext cx="2064544" cy="1296991"/>
            <a:chOff x="460850" y="4787499"/>
            <a:chExt cx="2752220" cy="1728860"/>
          </a:xfrm>
        </p:grpSpPr>
        <p:sp>
          <p:nvSpPr>
            <p:cNvPr id="14" name="矩形 13"/>
            <p:cNvSpPr/>
            <p:nvPr/>
          </p:nvSpPr>
          <p:spPr>
            <a:xfrm>
              <a:off x="460850" y="4787499"/>
              <a:ext cx="2752220" cy="170980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5"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50651" y="4806550"/>
              <a:ext cx="2372615"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直接连接符 15"/>
          <p:cNvCxnSpPr/>
          <p:nvPr/>
        </p:nvCxnSpPr>
        <p:spPr>
          <a:xfrm>
            <a:off x="2686050" y="940884"/>
            <a:ext cx="0" cy="3933849"/>
          </a:xfrm>
          <a:prstGeom prst="line">
            <a:avLst/>
          </a:prstGeom>
          <a:ln>
            <a:solidFill>
              <a:schemeClr val="accent1"/>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bwMode="auto">
          <a:xfrm>
            <a:off x="3128963" y="1278365"/>
            <a:ext cx="5791200" cy="610103"/>
          </a:xfrm>
          <a:prstGeom prst="rect">
            <a:avLst/>
          </a:prstGeom>
          <a:noFill/>
        </p:spPr>
        <p:txBody>
          <a:bodyPr lIns="68580" tIns="34290" rIns="68580" bIns="34290">
            <a:spAutoFit/>
          </a:bodyPr>
          <a:lstStyle/>
          <a:p>
            <a:pPr>
              <a:lnSpc>
                <a:spcPts val="2175"/>
              </a:lnSpc>
              <a:defRPr/>
            </a:pPr>
            <a:r>
              <a:rPr lang="en-US" altLang="zh-CN" sz="1000" dirty="0">
                <a:solidFill>
                  <a:schemeClr val="bg1">
                    <a:lumMod val="65000"/>
                  </a:schemeClr>
                </a:solidFill>
                <a:latin typeface="+mj-lt"/>
                <a:cs typeface="Arial" panose="020B0604020202020204" pitchFamily="34" charset="0"/>
              </a:rPr>
              <a:t>Remember that happiness is a way of travel, not a destination. Remember that happiness is a way of travel.</a:t>
            </a:r>
          </a:p>
        </p:txBody>
      </p:sp>
      <p:sp>
        <p:nvSpPr>
          <p:cNvPr id="22" name="任意多边形 21"/>
          <p:cNvSpPr/>
          <p:nvPr/>
        </p:nvSpPr>
        <p:spPr>
          <a:xfrm>
            <a:off x="4419600" y="2164034"/>
            <a:ext cx="723900" cy="725314"/>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301371" rIns="104463" bIns="301371" spcCol="953" anchor="ctr"/>
          <a:lstStyle/>
          <a:p>
            <a:pPr algn="ctr" defTabSz="566738">
              <a:lnSpc>
                <a:spcPct val="90000"/>
              </a:lnSpc>
              <a:spcAft>
                <a:spcPct val="35000"/>
              </a:spcAft>
              <a:defRPr/>
            </a:pPr>
            <a:endParaRPr lang="zh-CN" altLang="en-US" sz="1300" dirty="0"/>
          </a:p>
        </p:txBody>
      </p:sp>
      <p:sp>
        <p:nvSpPr>
          <p:cNvPr id="24" name="任意多边形 23"/>
          <p:cNvSpPr/>
          <p:nvPr/>
        </p:nvSpPr>
        <p:spPr>
          <a:xfrm>
            <a:off x="6611541" y="2187854"/>
            <a:ext cx="723900" cy="725314"/>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162350" rIns="104463" bIns="162350" spcCol="953" anchor="ctr"/>
          <a:lstStyle/>
          <a:p>
            <a:pPr algn="ctr" defTabSz="1466850">
              <a:lnSpc>
                <a:spcPct val="90000"/>
              </a:lnSpc>
              <a:spcAft>
                <a:spcPct val="35000"/>
              </a:spcAft>
              <a:defRPr/>
            </a:pPr>
            <a:endParaRPr lang="zh-CN" altLang="en-US" sz="3300" dirty="0"/>
          </a:p>
        </p:txBody>
      </p:sp>
      <p:grpSp>
        <p:nvGrpSpPr>
          <p:cNvPr id="5" name="组合 30"/>
          <p:cNvGrpSpPr>
            <a:grpSpLocks/>
          </p:cNvGrpSpPr>
          <p:nvPr/>
        </p:nvGrpSpPr>
        <p:grpSpPr bwMode="auto">
          <a:xfrm>
            <a:off x="7552135" y="2033025"/>
            <a:ext cx="987028" cy="987332"/>
            <a:chOff x="9745860" y="2595810"/>
            <a:chExt cx="1315421" cy="1315421"/>
          </a:xfrm>
        </p:grpSpPr>
        <p:sp>
          <p:nvSpPr>
            <p:cNvPr id="25" name="任意多边形 24"/>
            <p:cNvSpPr/>
            <p:nvPr/>
          </p:nvSpPr>
          <p:spPr>
            <a:xfrm>
              <a:off x="9745860"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2312" tIns="312312" rIns="312312" bIns="312312" spcCol="1270" anchor="ctr"/>
            <a:lstStyle/>
            <a:p>
              <a:pPr algn="ctr" defTabSz="1233488">
                <a:lnSpc>
                  <a:spcPct val="90000"/>
                </a:lnSpc>
                <a:spcAft>
                  <a:spcPct val="35000"/>
                </a:spcAft>
                <a:defRPr/>
              </a:pPr>
              <a:endParaRPr lang="zh-CN" altLang="en-US" sz="2800" dirty="0"/>
            </a:p>
          </p:txBody>
        </p:sp>
        <p:sp>
          <p:nvSpPr>
            <p:cNvPr id="15394" name="Freeform 74"/>
            <p:cNvSpPr>
              <a:spLocks noEditPoints="1"/>
            </p:cNvSpPr>
            <p:nvPr/>
          </p:nvSpPr>
          <p:spPr bwMode="auto">
            <a:xfrm>
              <a:off x="10134443" y="3109100"/>
              <a:ext cx="538255" cy="351936"/>
            </a:xfrm>
            <a:custGeom>
              <a:avLst/>
              <a:gdLst>
                <a:gd name="T0" fmla="*/ 2147483647 w 99"/>
                <a:gd name="T1" fmla="*/ 2147483647 h 65"/>
                <a:gd name="T2" fmla="*/ 2147483647 w 99"/>
                <a:gd name="T3" fmla="*/ 2147483647 h 65"/>
                <a:gd name="T4" fmla="*/ 2147483647 w 99"/>
                <a:gd name="T5" fmla="*/ 2147483647 h 65"/>
                <a:gd name="T6" fmla="*/ 2147483647 w 99"/>
                <a:gd name="T7" fmla="*/ 2147483647 h 65"/>
                <a:gd name="T8" fmla="*/ 2147483647 w 99"/>
                <a:gd name="T9" fmla="*/ 2147483647 h 65"/>
                <a:gd name="T10" fmla="*/ 2147483647 w 99"/>
                <a:gd name="T11" fmla="*/ 2147483647 h 65"/>
                <a:gd name="T12" fmla="*/ 2147483647 w 99"/>
                <a:gd name="T13" fmla="*/ 2147483647 h 65"/>
                <a:gd name="T14" fmla="*/ 2147483647 w 99"/>
                <a:gd name="T15" fmla="*/ 2147483647 h 65"/>
                <a:gd name="T16" fmla="*/ 2147483647 w 99"/>
                <a:gd name="T17" fmla="*/ 2147483647 h 65"/>
                <a:gd name="T18" fmla="*/ 2147483647 w 99"/>
                <a:gd name="T19" fmla="*/ 2147483647 h 65"/>
                <a:gd name="T20" fmla="*/ 2147483647 w 99"/>
                <a:gd name="T21" fmla="*/ 2147483647 h 65"/>
                <a:gd name="T22" fmla="*/ 2147483647 w 99"/>
                <a:gd name="T23" fmla="*/ 2147483647 h 65"/>
                <a:gd name="T24" fmla="*/ 2147483647 w 99"/>
                <a:gd name="T25" fmla="*/ 2147483647 h 65"/>
                <a:gd name="T26" fmla="*/ 2147483647 w 99"/>
                <a:gd name="T27" fmla="*/ 2147483647 h 65"/>
                <a:gd name="T28" fmla="*/ 2147483647 w 99"/>
                <a:gd name="T29" fmla="*/ 2147483647 h 65"/>
                <a:gd name="T30" fmla="*/ 2147483647 w 99"/>
                <a:gd name="T31" fmla="*/ 2147483647 h 65"/>
                <a:gd name="T32" fmla="*/ 2147483647 w 99"/>
                <a:gd name="T33" fmla="*/ 2147483647 h 65"/>
                <a:gd name="T34" fmla="*/ 2147483647 w 99"/>
                <a:gd name="T35" fmla="*/ 0 h 65"/>
                <a:gd name="T36" fmla="*/ 2147483647 w 99"/>
                <a:gd name="T37" fmla="*/ 2147483647 h 65"/>
                <a:gd name="T38" fmla="*/ 2147483647 w 99"/>
                <a:gd name="T39" fmla="*/ 2147483647 h 65"/>
                <a:gd name="T40" fmla="*/ 2147483647 w 99"/>
                <a:gd name="T41" fmla="*/ 2147483647 h 65"/>
                <a:gd name="T42" fmla="*/ 0 w 99"/>
                <a:gd name="T43" fmla="*/ 2147483647 h 65"/>
                <a:gd name="T44" fmla="*/ 2147483647 w 99"/>
                <a:gd name="T45" fmla="*/ 2147483647 h 65"/>
                <a:gd name="T46" fmla="*/ 2147483647 w 99"/>
                <a:gd name="T47" fmla="*/ 2147483647 h 65"/>
                <a:gd name="T48" fmla="*/ 2147483647 w 99"/>
                <a:gd name="T49" fmla="*/ 2147483647 h 65"/>
                <a:gd name="T50" fmla="*/ 2147483647 w 99"/>
                <a:gd name="T51" fmla="*/ 2147483647 h 65"/>
                <a:gd name="T52" fmla="*/ 2147483647 w 99"/>
                <a:gd name="T53" fmla="*/ 2147483647 h 65"/>
                <a:gd name="T54" fmla="*/ 2147483647 w 99"/>
                <a:gd name="T55" fmla="*/ 2147483647 h 65"/>
                <a:gd name="T56" fmla="*/ 2147483647 w 99"/>
                <a:gd name="T57" fmla="*/ 2147483647 h 65"/>
                <a:gd name="T58" fmla="*/ 2147483647 w 99"/>
                <a:gd name="T59" fmla="*/ 2147483647 h 65"/>
                <a:gd name="T60" fmla="*/ 2147483647 w 99"/>
                <a:gd name="T61" fmla="*/ 2147483647 h 65"/>
                <a:gd name="T62" fmla="*/ 2147483647 w 99"/>
                <a:gd name="T63" fmla="*/ 2147483647 h 65"/>
                <a:gd name="T64" fmla="*/ 2147483647 w 99"/>
                <a:gd name="T65" fmla="*/ 2147483647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31"/>
          <p:cNvGrpSpPr>
            <a:grpSpLocks/>
          </p:cNvGrpSpPr>
          <p:nvPr/>
        </p:nvGrpSpPr>
        <p:grpSpPr bwMode="auto">
          <a:xfrm>
            <a:off x="5376862" y="2033025"/>
            <a:ext cx="985838" cy="987332"/>
            <a:chOff x="6844606" y="2595810"/>
            <a:chExt cx="1315421" cy="1315421"/>
          </a:xfrm>
        </p:grpSpPr>
        <p:sp>
          <p:nvSpPr>
            <p:cNvPr id="23" name="任意多边形 22"/>
            <p:cNvSpPr/>
            <p:nvPr/>
          </p:nvSpPr>
          <p:spPr>
            <a:xfrm>
              <a:off x="6844606"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9772" tIns="309772" rIns="309772" bIns="309772" spcCol="1270" anchor="ctr"/>
            <a:lstStyle/>
            <a:p>
              <a:pPr algn="ctr" defTabSz="1166813">
                <a:lnSpc>
                  <a:spcPct val="90000"/>
                </a:lnSpc>
                <a:spcAft>
                  <a:spcPct val="35000"/>
                </a:spcAft>
                <a:defRPr/>
              </a:pPr>
              <a:endParaRPr lang="zh-CN" altLang="en-US" sz="2600" dirty="0"/>
            </a:p>
          </p:txBody>
        </p:sp>
        <p:sp>
          <p:nvSpPr>
            <p:cNvPr id="15392" name="Freeform 30"/>
            <p:cNvSpPr>
              <a:spLocks noEditPoints="1"/>
            </p:cNvSpPr>
            <p:nvPr/>
          </p:nvSpPr>
          <p:spPr bwMode="auto">
            <a:xfrm>
              <a:off x="7301045" y="3020541"/>
              <a:ext cx="402542" cy="529054"/>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 name="组合 32"/>
          <p:cNvGrpSpPr>
            <a:grpSpLocks/>
          </p:cNvGrpSpPr>
          <p:nvPr/>
        </p:nvGrpSpPr>
        <p:grpSpPr bwMode="auto">
          <a:xfrm>
            <a:off x="3200400" y="2033025"/>
            <a:ext cx="987029" cy="987332"/>
            <a:chOff x="3943351" y="2595810"/>
            <a:chExt cx="1315421" cy="1315421"/>
          </a:xfrm>
        </p:grpSpPr>
        <p:sp>
          <p:nvSpPr>
            <p:cNvPr id="21" name="任意多边形 20"/>
            <p:cNvSpPr/>
            <p:nvPr/>
          </p:nvSpPr>
          <p:spPr>
            <a:xfrm>
              <a:off x="3943351"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6122" tIns="316122" rIns="316122" bIns="316122" spcCol="1270" anchor="ctr"/>
            <a:lstStyle/>
            <a:p>
              <a:pPr algn="ctr" defTabSz="1333500">
                <a:lnSpc>
                  <a:spcPct val="90000"/>
                </a:lnSpc>
                <a:spcAft>
                  <a:spcPct val="35000"/>
                </a:spcAft>
                <a:defRPr/>
              </a:pPr>
              <a:endParaRPr lang="zh-CN" altLang="en-US" sz="3000" dirty="0"/>
            </a:p>
          </p:txBody>
        </p:sp>
        <p:sp>
          <p:nvSpPr>
            <p:cNvPr id="15390" name="Freeform 71"/>
            <p:cNvSpPr>
              <a:spLocks noEditPoints="1"/>
            </p:cNvSpPr>
            <p:nvPr/>
          </p:nvSpPr>
          <p:spPr bwMode="auto">
            <a:xfrm>
              <a:off x="4345735" y="2983242"/>
              <a:ext cx="510652" cy="540555"/>
            </a:xfrm>
            <a:custGeom>
              <a:avLst/>
              <a:gdLst>
                <a:gd name="T0" fmla="*/ 2147483647 w 222"/>
                <a:gd name="T1" fmla="*/ 2147483647 h 235"/>
                <a:gd name="T2" fmla="*/ 2147483647 w 222"/>
                <a:gd name="T3" fmla="*/ 2147483647 h 235"/>
                <a:gd name="T4" fmla="*/ 2147483647 w 222"/>
                <a:gd name="T5" fmla="*/ 2147483647 h 235"/>
                <a:gd name="T6" fmla="*/ 2147483647 w 222"/>
                <a:gd name="T7" fmla="*/ 2147483647 h 235"/>
                <a:gd name="T8" fmla="*/ 2147483647 w 222"/>
                <a:gd name="T9" fmla="*/ 2147483647 h 235"/>
                <a:gd name="T10" fmla="*/ 2147483647 w 222"/>
                <a:gd name="T11" fmla="*/ 2147483647 h 235"/>
                <a:gd name="T12" fmla="*/ 2147483647 w 222"/>
                <a:gd name="T13" fmla="*/ 2147483647 h 235"/>
                <a:gd name="T14" fmla="*/ 2147483647 w 222"/>
                <a:gd name="T15" fmla="*/ 2147483647 h 235"/>
                <a:gd name="T16" fmla="*/ 2147483647 w 222"/>
                <a:gd name="T17" fmla="*/ 2147483647 h 235"/>
                <a:gd name="T18" fmla="*/ 2147483647 w 222"/>
                <a:gd name="T19" fmla="*/ 2147483647 h 235"/>
                <a:gd name="T20" fmla="*/ 2147483647 w 222"/>
                <a:gd name="T21" fmla="*/ 2147483647 h 235"/>
                <a:gd name="T22" fmla="*/ 2147483647 w 222"/>
                <a:gd name="T23" fmla="*/ 2147483647 h 235"/>
                <a:gd name="T24" fmla="*/ 2147483647 w 222"/>
                <a:gd name="T25" fmla="*/ 2147483647 h 235"/>
                <a:gd name="T26" fmla="*/ 2147483647 w 222"/>
                <a:gd name="T27" fmla="*/ 0 h 235"/>
                <a:gd name="T28" fmla="*/ 2147483647 w 222"/>
                <a:gd name="T29" fmla="*/ 0 h 235"/>
                <a:gd name="T30" fmla="*/ 2147483647 w 222"/>
                <a:gd name="T31" fmla="*/ 2147483647 h 235"/>
                <a:gd name="T32" fmla="*/ 2147483647 w 222"/>
                <a:gd name="T33" fmla="*/ 2147483647 h 235"/>
                <a:gd name="T34" fmla="*/ 2147483647 w 222"/>
                <a:gd name="T35" fmla="*/ 2147483647 h 235"/>
                <a:gd name="T36" fmla="*/ 2147483647 w 222"/>
                <a:gd name="T37" fmla="*/ 2147483647 h 235"/>
                <a:gd name="T38" fmla="*/ 2147483647 w 222"/>
                <a:gd name="T39" fmla="*/ 2147483647 h 235"/>
                <a:gd name="T40" fmla="*/ 2147483647 w 222"/>
                <a:gd name="T41" fmla="*/ 2147483647 h 235"/>
                <a:gd name="T42" fmla="*/ 2147483647 w 222"/>
                <a:gd name="T43" fmla="*/ 2147483647 h 235"/>
                <a:gd name="T44" fmla="*/ 0 w 222"/>
                <a:gd name="T45" fmla="*/ 2147483647 h 235"/>
                <a:gd name="T46" fmla="*/ 0 w 222"/>
                <a:gd name="T47" fmla="*/ 2147483647 h 235"/>
                <a:gd name="T48" fmla="*/ 2147483647 w 222"/>
                <a:gd name="T49" fmla="*/ 2147483647 h 235"/>
                <a:gd name="T50" fmla="*/ 2147483647 w 222"/>
                <a:gd name="T51" fmla="*/ 2147483647 h 235"/>
                <a:gd name="T52" fmla="*/ 2147483647 w 222"/>
                <a:gd name="T53" fmla="*/ 2147483647 h 235"/>
                <a:gd name="T54" fmla="*/ 2147483647 w 222"/>
                <a:gd name="T55" fmla="*/ 2147483647 h 235"/>
                <a:gd name="T56" fmla="*/ 2147483647 w 222"/>
                <a:gd name="T57" fmla="*/ 2147483647 h 235"/>
                <a:gd name="T58" fmla="*/ 2147483647 w 222"/>
                <a:gd name="T59" fmla="*/ 2147483647 h 235"/>
                <a:gd name="T60" fmla="*/ 2147483647 w 222"/>
                <a:gd name="T61" fmla="*/ 2147483647 h 235"/>
                <a:gd name="T62" fmla="*/ 2147483647 w 222"/>
                <a:gd name="T63" fmla="*/ 2147483647 h 235"/>
                <a:gd name="T64" fmla="*/ 2147483647 w 222"/>
                <a:gd name="T65" fmla="*/ 2147483647 h 235"/>
                <a:gd name="T66" fmla="*/ 2147483647 w 222"/>
                <a:gd name="T67" fmla="*/ 2147483647 h 235"/>
                <a:gd name="T68" fmla="*/ 2147483647 w 222"/>
                <a:gd name="T69" fmla="*/ 2147483647 h 235"/>
                <a:gd name="T70" fmla="*/ 2147483647 w 222"/>
                <a:gd name="T71" fmla="*/ 2147483647 h 235"/>
                <a:gd name="T72" fmla="*/ 2147483647 w 222"/>
                <a:gd name="T73" fmla="*/ 2147483647 h 235"/>
                <a:gd name="T74" fmla="*/ 2147483647 w 222"/>
                <a:gd name="T75" fmla="*/ 2147483647 h 235"/>
                <a:gd name="T76" fmla="*/ 2147483647 w 222"/>
                <a:gd name="T77" fmla="*/ 2147483647 h 235"/>
                <a:gd name="T78" fmla="*/ 2147483647 w 222"/>
                <a:gd name="T79" fmla="*/ 2147483647 h 235"/>
                <a:gd name="T80" fmla="*/ 2147483647 w 222"/>
                <a:gd name="T81" fmla="*/ 2147483647 h 2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5">
                  <a:moveTo>
                    <a:pt x="151" y="19"/>
                  </a:moveTo>
                  <a:lnTo>
                    <a:pt x="170" y="29"/>
                  </a:lnTo>
                  <a:lnTo>
                    <a:pt x="203" y="19"/>
                  </a:lnTo>
                  <a:lnTo>
                    <a:pt x="182" y="7"/>
                  </a:lnTo>
                  <a:lnTo>
                    <a:pt x="151" y="19"/>
                  </a:lnTo>
                  <a:close/>
                  <a:moveTo>
                    <a:pt x="31" y="171"/>
                  </a:moveTo>
                  <a:lnTo>
                    <a:pt x="7" y="159"/>
                  </a:lnTo>
                  <a:lnTo>
                    <a:pt x="7" y="211"/>
                  </a:lnTo>
                  <a:lnTo>
                    <a:pt x="31" y="223"/>
                  </a:lnTo>
                  <a:lnTo>
                    <a:pt x="31" y="171"/>
                  </a:lnTo>
                  <a:close/>
                  <a:moveTo>
                    <a:pt x="87" y="104"/>
                  </a:moveTo>
                  <a:lnTo>
                    <a:pt x="109" y="114"/>
                  </a:lnTo>
                  <a:lnTo>
                    <a:pt x="137" y="102"/>
                  </a:lnTo>
                  <a:lnTo>
                    <a:pt x="116" y="93"/>
                  </a:lnTo>
                  <a:lnTo>
                    <a:pt x="87" y="104"/>
                  </a:lnTo>
                  <a:close/>
                  <a:moveTo>
                    <a:pt x="68" y="102"/>
                  </a:moveTo>
                  <a:lnTo>
                    <a:pt x="76" y="100"/>
                  </a:lnTo>
                  <a:lnTo>
                    <a:pt x="116" y="83"/>
                  </a:lnTo>
                  <a:lnTo>
                    <a:pt x="118" y="83"/>
                  </a:lnTo>
                  <a:lnTo>
                    <a:pt x="132" y="90"/>
                  </a:lnTo>
                  <a:lnTo>
                    <a:pt x="132" y="24"/>
                  </a:lnTo>
                  <a:lnTo>
                    <a:pt x="132" y="19"/>
                  </a:lnTo>
                  <a:lnTo>
                    <a:pt x="139" y="14"/>
                  </a:lnTo>
                  <a:lnTo>
                    <a:pt x="180"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close/>
                  <a:moveTo>
                    <a:pt x="139" y="95"/>
                  </a:moveTo>
                  <a:lnTo>
                    <a:pt x="149" y="100"/>
                  </a:lnTo>
                  <a:lnTo>
                    <a:pt x="158" y="102"/>
                  </a:lnTo>
                  <a:lnTo>
                    <a:pt x="158" y="171"/>
                  </a:lnTo>
                  <a:lnTo>
                    <a:pt x="165" y="175"/>
                  </a:lnTo>
                  <a:lnTo>
                    <a:pt x="165" y="43"/>
                  </a:lnTo>
                  <a:lnTo>
                    <a:pt x="139" y="31"/>
                  </a:lnTo>
                  <a:lnTo>
                    <a:pt x="139" y="95"/>
                  </a:lnTo>
                  <a:close/>
                  <a:moveTo>
                    <a:pt x="19" y="149"/>
                  </a:moveTo>
                  <a:lnTo>
                    <a:pt x="38" y="159"/>
                  </a:lnTo>
                  <a:lnTo>
                    <a:pt x="71" y="147"/>
                  </a:lnTo>
                  <a:lnTo>
                    <a:pt x="47" y="138"/>
                  </a:lnTo>
                  <a:lnTo>
                    <a:pt x="19" y="149"/>
                  </a:lnTo>
                  <a:close/>
                  <a:moveTo>
                    <a:pt x="173" y="38"/>
                  </a:moveTo>
                  <a:lnTo>
                    <a:pt x="173" y="36"/>
                  </a:lnTo>
                  <a:lnTo>
                    <a:pt x="173"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48"/>
          <p:cNvGrpSpPr>
            <a:grpSpLocks/>
          </p:cNvGrpSpPr>
          <p:nvPr/>
        </p:nvGrpSpPr>
        <p:grpSpPr bwMode="auto">
          <a:xfrm>
            <a:off x="7135417" y="3179950"/>
            <a:ext cx="1820465" cy="1190353"/>
            <a:chOff x="3818106" y="4302896"/>
            <a:chExt cx="2425956" cy="1586997"/>
          </a:xfrm>
        </p:grpSpPr>
        <p:sp>
          <p:nvSpPr>
            <p:cNvPr id="50" name="文本框 49"/>
            <p:cNvSpPr txBox="1"/>
            <p:nvPr/>
          </p:nvSpPr>
          <p:spPr>
            <a:xfrm>
              <a:off x="3818106" y="4302896"/>
              <a:ext cx="2425956" cy="369299"/>
            </a:xfrm>
            <a:prstGeom prst="rect">
              <a:avLst/>
            </a:prstGeom>
            <a:noFill/>
            <a:ln>
              <a:noFill/>
            </a:ln>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51" name="文本框 50"/>
            <p:cNvSpPr txBox="1"/>
            <p:nvPr/>
          </p:nvSpPr>
          <p:spPr bwMode="auto">
            <a:xfrm>
              <a:off x="3894264" y="4898340"/>
              <a:ext cx="2273640"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52" name="直接连接符 51"/>
            <p:cNvCxnSpPr/>
            <p:nvPr/>
          </p:nvCxnSpPr>
          <p:spPr>
            <a:xfrm>
              <a:off x="4141778" y="4831651"/>
              <a:ext cx="1778611"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9" name="组合 66"/>
          <p:cNvGrpSpPr>
            <a:grpSpLocks/>
          </p:cNvGrpSpPr>
          <p:nvPr/>
        </p:nvGrpSpPr>
        <p:grpSpPr bwMode="auto">
          <a:xfrm>
            <a:off x="2783682" y="3179950"/>
            <a:ext cx="2026444" cy="1626896"/>
            <a:chOff x="3711933" y="4238126"/>
            <a:chExt cx="2701706" cy="2169003"/>
          </a:xfrm>
        </p:grpSpPr>
        <p:grpSp>
          <p:nvGrpSpPr>
            <p:cNvPr id="10" name="组合 43"/>
            <p:cNvGrpSpPr>
              <a:grpSpLocks/>
            </p:cNvGrpSpPr>
            <p:nvPr/>
          </p:nvGrpSpPr>
          <p:grpSpPr bwMode="auto">
            <a:xfrm>
              <a:off x="3711933" y="4238126"/>
              <a:ext cx="2425503" cy="1607596"/>
              <a:chOff x="3818106" y="4302896"/>
              <a:chExt cx="2425503" cy="1607596"/>
            </a:xfrm>
          </p:grpSpPr>
          <p:sp>
            <p:nvSpPr>
              <p:cNvPr id="39" name="文本框 38"/>
              <p:cNvSpPr txBox="1"/>
              <p:nvPr/>
            </p:nvSpPr>
            <p:spPr>
              <a:xfrm>
                <a:off x="3818106" y="4302896"/>
                <a:ext cx="2425503"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0" name="文本框 39"/>
              <p:cNvSpPr txBox="1"/>
              <p:nvPr/>
            </p:nvSpPr>
            <p:spPr bwMode="auto">
              <a:xfrm>
                <a:off x="3894300" y="4898339"/>
                <a:ext cx="2273115" cy="10121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41" name="直接连接符 40"/>
              <p:cNvCxnSpPr/>
              <p:nvPr/>
            </p:nvCxnSpPr>
            <p:spPr>
              <a:xfrm>
                <a:off x="4141930" y="4831651"/>
                <a:ext cx="1777856"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cxnSp>
          <p:nvCxnSpPr>
            <p:cNvPr id="53" name="直接连接符 52"/>
            <p:cNvCxnSpPr/>
            <p:nvPr/>
          </p:nvCxnSpPr>
          <p:spPr>
            <a:xfrm>
              <a:off x="6413639" y="4292113"/>
              <a:ext cx="0" cy="2115016"/>
            </a:xfrm>
            <a:prstGeom prst="line">
              <a:avLst/>
            </a:prstGeom>
            <a:ln>
              <a:solidFill>
                <a:schemeClr val="accent4"/>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grpSp>
        <p:nvGrpSpPr>
          <p:cNvPr id="11" name="组合 67"/>
          <p:cNvGrpSpPr>
            <a:grpSpLocks/>
          </p:cNvGrpSpPr>
          <p:nvPr/>
        </p:nvGrpSpPr>
        <p:grpSpPr bwMode="auto">
          <a:xfrm>
            <a:off x="4960144" y="3179950"/>
            <a:ext cx="2008585" cy="1626896"/>
            <a:chOff x="6613188" y="4238126"/>
            <a:chExt cx="2678851" cy="2169003"/>
          </a:xfrm>
        </p:grpSpPr>
        <p:grpSp>
          <p:nvGrpSpPr>
            <p:cNvPr id="15" name="组合 44"/>
            <p:cNvGrpSpPr>
              <a:grpSpLocks/>
            </p:cNvGrpSpPr>
            <p:nvPr/>
          </p:nvGrpSpPr>
          <p:grpSpPr bwMode="auto">
            <a:xfrm>
              <a:off x="6613188" y="4238126"/>
              <a:ext cx="2426368" cy="1586997"/>
              <a:chOff x="3818106" y="4302896"/>
              <a:chExt cx="2426368" cy="1586997"/>
            </a:xfrm>
          </p:grpSpPr>
          <p:sp>
            <p:nvSpPr>
              <p:cNvPr id="46" name="文本框 45"/>
              <p:cNvSpPr txBox="1"/>
              <p:nvPr/>
            </p:nvSpPr>
            <p:spPr>
              <a:xfrm>
                <a:off x="3818106" y="4302896"/>
                <a:ext cx="2426368"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7" name="文本框 46"/>
              <p:cNvSpPr txBox="1"/>
              <p:nvPr/>
            </p:nvSpPr>
            <p:spPr bwMode="auto">
              <a:xfrm>
                <a:off x="3894327" y="4898340"/>
                <a:ext cx="2273926"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48" name="直接连接符 47"/>
              <p:cNvCxnSpPr/>
              <p:nvPr/>
            </p:nvCxnSpPr>
            <p:spPr>
              <a:xfrm>
                <a:off x="4142045" y="4831651"/>
                <a:ext cx="177849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cxnSp>
          <p:nvCxnSpPr>
            <p:cNvPr id="55" name="直接连接符 54"/>
            <p:cNvCxnSpPr/>
            <p:nvPr/>
          </p:nvCxnSpPr>
          <p:spPr>
            <a:xfrm>
              <a:off x="9292039" y="4292113"/>
              <a:ext cx="0" cy="2115016"/>
            </a:xfrm>
            <a:prstGeom prst="line">
              <a:avLst/>
            </a:prstGeom>
            <a:ln>
              <a:solidFill>
                <a:schemeClr val="accent2"/>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626164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12" presetClass="entr" presetSubtype="8"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37"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iterate type="wd">
                                    <p:tmPct val="10000"/>
                                  </p:iterate>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par>
                                <p:cTn id="50" presetID="22" presetClass="entr" presetSubtype="4"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2" presetClass="entr" presetSubtype="4"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p:tgtEl>
                                          <p:spTgt spid="9"/>
                                        </p:tgtEl>
                                        <p:attrNameLst>
                                          <p:attrName>ppt_y</p:attrName>
                                        </p:attrNameLst>
                                      </p:cBhvr>
                                      <p:tavLst>
                                        <p:tav tm="0">
                                          <p:val>
                                            <p:strVal val="#ppt_y+#ppt_h*1.125000"/>
                                          </p:val>
                                        </p:tav>
                                        <p:tav tm="100000">
                                          <p:val>
                                            <p:strVal val="#ppt_y"/>
                                          </p:val>
                                        </p:tav>
                                      </p:tavLst>
                                    </p:anim>
                                    <p:animEffect transition="in" filter="wipe(up)">
                                      <p:cBhvr>
                                        <p:cTn id="58" dur="500"/>
                                        <p:tgtEl>
                                          <p:spTgt spid="9"/>
                                        </p:tgtEl>
                                      </p:cBhvr>
                                    </p:animEffect>
                                  </p:childTnLst>
                                </p:cTn>
                              </p:par>
                              <p:par>
                                <p:cTn id="59" presetID="12" presetClass="entr" presetSubtype="4" fill="hold" nodeType="withEffect">
                                  <p:stCondLst>
                                    <p:cond delay="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p:tgtEl>
                                          <p:spTgt spid="11"/>
                                        </p:tgtEl>
                                        <p:attrNameLst>
                                          <p:attrName>ppt_y</p:attrName>
                                        </p:attrNameLst>
                                      </p:cBhvr>
                                      <p:tavLst>
                                        <p:tav tm="0">
                                          <p:val>
                                            <p:strVal val="#ppt_y+#ppt_h*1.125000"/>
                                          </p:val>
                                        </p:tav>
                                        <p:tav tm="100000">
                                          <p:val>
                                            <p:strVal val="#ppt_y"/>
                                          </p:val>
                                        </p:tav>
                                      </p:tavLst>
                                    </p:anim>
                                    <p:animEffect transition="in" filter="wipe(up)">
                                      <p:cBhvr>
                                        <p:cTn id="62" dur="500"/>
                                        <p:tgtEl>
                                          <p:spTgt spid="11"/>
                                        </p:tgtEl>
                                      </p:cBhvr>
                                    </p:animEffect>
                                  </p:childTnLst>
                                </p:cTn>
                              </p:par>
                              <p:par>
                                <p:cTn id="63" presetID="12" presetClass="entr" presetSubtype="4" fill="hold" nodeType="withEffect">
                                  <p:stCondLst>
                                    <p:cond delay="50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p:tgtEl>
                                          <p:spTgt spid="8"/>
                                        </p:tgtEl>
                                        <p:attrNameLst>
                                          <p:attrName>ppt_y</p:attrName>
                                        </p:attrNameLst>
                                      </p:cBhvr>
                                      <p:tavLst>
                                        <p:tav tm="0">
                                          <p:val>
                                            <p:strVal val="#ppt_y+#ppt_h*1.125000"/>
                                          </p:val>
                                        </p:tav>
                                        <p:tav tm="100000">
                                          <p:val>
                                            <p:strVal val="#ppt_y"/>
                                          </p:val>
                                        </p:tav>
                                      </p:tavLst>
                                    </p:anim>
                                    <p:animEffect transition="in" filter="wipe(up)">
                                      <p:cBhvr>
                                        <p:cTn id="6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3050527" y="1551622"/>
            <a:ext cx="3041758" cy="2795687"/>
            <a:chOff x="3392215" y="1614026"/>
            <a:chExt cx="5407569" cy="4970110"/>
          </a:xfrm>
        </p:grpSpPr>
        <p:sp>
          <p:nvSpPr>
            <p:cNvPr id="7" name="Freeform 6"/>
            <p:cNvSpPr>
              <a:spLocks noEditPoints="1"/>
            </p:cNvSpPr>
            <p:nvPr/>
          </p:nvSpPr>
          <p:spPr bwMode="auto">
            <a:xfrm>
              <a:off x="6399045" y="4571163"/>
              <a:ext cx="364143" cy="366587"/>
            </a:xfrm>
            <a:custGeom>
              <a:avLst/>
              <a:gdLst>
                <a:gd name="T0" fmla="*/ 143 w 189"/>
                <a:gd name="T1" fmla="*/ 160 h 190"/>
                <a:gd name="T2" fmla="*/ 160 w 189"/>
                <a:gd name="T3" fmla="*/ 163 h 190"/>
                <a:gd name="T4" fmla="*/ 161 w 189"/>
                <a:gd name="T5" fmla="*/ 153 h 190"/>
                <a:gd name="T6" fmla="*/ 171 w 189"/>
                <a:gd name="T7" fmla="*/ 143 h 190"/>
                <a:gd name="T8" fmla="*/ 177 w 189"/>
                <a:gd name="T9" fmla="*/ 133 h 190"/>
                <a:gd name="T10" fmla="*/ 175 w 189"/>
                <a:gd name="T11" fmla="*/ 118 h 190"/>
                <a:gd name="T12" fmla="*/ 188 w 189"/>
                <a:gd name="T13" fmla="*/ 113 h 190"/>
                <a:gd name="T14" fmla="*/ 175 w 189"/>
                <a:gd name="T15" fmla="*/ 101 h 190"/>
                <a:gd name="T16" fmla="*/ 189 w 189"/>
                <a:gd name="T17" fmla="*/ 90 h 190"/>
                <a:gd name="T18" fmla="*/ 182 w 189"/>
                <a:gd name="T19" fmla="*/ 83 h 190"/>
                <a:gd name="T20" fmla="*/ 181 w 189"/>
                <a:gd name="T21" fmla="*/ 69 h 190"/>
                <a:gd name="T22" fmla="*/ 177 w 189"/>
                <a:gd name="T23" fmla="*/ 58 h 190"/>
                <a:gd name="T24" fmla="*/ 168 w 189"/>
                <a:gd name="T25" fmla="*/ 47 h 190"/>
                <a:gd name="T26" fmla="*/ 169 w 189"/>
                <a:gd name="T27" fmla="*/ 37 h 190"/>
                <a:gd name="T28" fmla="*/ 152 w 189"/>
                <a:gd name="T29" fmla="*/ 38 h 190"/>
                <a:gd name="T30" fmla="*/ 153 w 189"/>
                <a:gd name="T31" fmla="*/ 20 h 190"/>
                <a:gd name="T32" fmla="*/ 142 w 189"/>
                <a:gd name="T33" fmla="*/ 21 h 190"/>
                <a:gd name="T34" fmla="*/ 131 w 189"/>
                <a:gd name="T35" fmla="*/ 13 h 190"/>
                <a:gd name="T36" fmla="*/ 120 w 189"/>
                <a:gd name="T37" fmla="*/ 9 h 190"/>
                <a:gd name="T38" fmla="*/ 106 w 189"/>
                <a:gd name="T39" fmla="*/ 8 h 190"/>
                <a:gd name="T40" fmla="*/ 99 w 189"/>
                <a:gd name="T41" fmla="*/ 1 h 190"/>
                <a:gd name="T42" fmla="*/ 88 w 189"/>
                <a:gd name="T43" fmla="*/ 15 h 190"/>
                <a:gd name="T44" fmla="*/ 76 w 189"/>
                <a:gd name="T45" fmla="*/ 2 h 190"/>
                <a:gd name="T46" fmla="*/ 70 w 189"/>
                <a:gd name="T47" fmla="*/ 11 h 190"/>
                <a:gd name="T48" fmla="*/ 57 w 189"/>
                <a:gd name="T49" fmla="*/ 14 h 190"/>
                <a:gd name="T50" fmla="*/ 47 w 189"/>
                <a:gd name="T51" fmla="*/ 13 h 190"/>
                <a:gd name="T52" fmla="*/ 46 w 189"/>
                <a:gd name="T53" fmla="*/ 31 h 190"/>
                <a:gd name="T54" fmla="*/ 29 w 189"/>
                <a:gd name="T55" fmla="*/ 27 h 190"/>
                <a:gd name="T56" fmla="*/ 28 w 189"/>
                <a:gd name="T57" fmla="*/ 38 h 190"/>
                <a:gd name="T58" fmla="*/ 18 w 189"/>
                <a:gd name="T59" fmla="*/ 47 h 190"/>
                <a:gd name="T60" fmla="*/ 13 w 189"/>
                <a:gd name="T61" fmla="*/ 58 h 190"/>
                <a:gd name="T62" fmla="*/ 14 w 189"/>
                <a:gd name="T63" fmla="*/ 73 h 190"/>
                <a:gd name="T64" fmla="*/ 2 w 189"/>
                <a:gd name="T65" fmla="*/ 77 h 190"/>
                <a:gd name="T66" fmla="*/ 14 w 189"/>
                <a:gd name="T67" fmla="*/ 89 h 190"/>
                <a:gd name="T68" fmla="*/ 0 w 189"/>
                <a:gd name="T69" fmla="*/ 100 h 190"/>
                <a:gd name="T70" fmla="*/ 7 w 189"/>
                <a:gd name="T71" fmla="*/ 108 h 190"/>
                <a:gd name="T72" fmla="*/ 8 w 189"/>
                <a:gd name="T73" fmla="*/ 121 h 190"/>
                <a:gd name="T74" fmla="*/ 13 w 189"/>
                <a:gd name="T75" fmla="*/ 133 h 190"/>
                <a:gd name="T76" fmla="*/ 21 w 189"/>
                <a:gd name="T77" fmla="*/ 144 h 190"/>
                <a:gd name="T78" fmla="*/ 20 w 189"/>
                <a:gd name="T79" fmla="*/ 154 h 190"/>
                <a:gd name="T80" fmla="*/ 37 w 189"/>
                <a:gd name="T81" fmla="*/ 152 h 190"/>
                <a:gd name="T82" fmla="*/ 37 w 189"/>
                <a:gd name="T83" fmla="*/ 170 h 190"/>
                <a:gd name="T84" fmla="*/ 47 w 189"/>
                <a:gd name="T85" fmla="*/ 169 h 190"/>
                <a:gd name="T86" fmla="*/ 58 w 189"/>
                <a:gd name="T87" fmla="*/ 177 h 190"/>
                <a:gd name="T88" fmla="*/ 69 w 189"/>
                <a:gd name="T89" fmla="*/ 182 h 190"/>
                <a:gd name="T90" fmla="*/ 83 w 189"/>
                <a:gd name="T91" fmla="*/ 183 h 190"/>
                <a:gd name="T92" fmla="*/ 90 w 189"/>
                <a:gd name="T93" fmla="*/ 190 h 190"/>
                <a:gd name="T94" fmla="*/ 101 w 189"/>
                <a:gd name="T95" fmla="*/ 176 h 190"/>
                <a:gd name="T96" fmla="*/ 113 w 189"/>
                <a:gd name="T97" fmla="*/ 188 h 190"/>
                <a:gd name="T98" fmla="*/ 119 w 189"/>
                <a:gd name="T99" fmla="*/ 180 h 190"/>
                <a:gd name="T100" fmla="*/ 133 w 189"/>
                <a:gd name="T101" fmla="*/ 177 h 190"/>
                <a:gd name="T102" fmla="*/ 142 w 189"/>
                <a:gd name="T103" fmla="*/ 177 h 190"/>
                <a:gd name="T104" fmla="*/ 80 w 189"/>
                <a:gd name="T105" fmla="*/ 66 h 190"/>
                <a:gd name="T106" fmla="*/ 78 w 189"/>
                <a:gd name="T107" fmla="*/ 74 h 190"/>
                <a:gd name="T108" fmla="*/ 113 w 189"/>
                <a:gd name="T109" fmla="*/ 85 h 190"/>
                <a:gd name="T110" fmla="*/ 66 w 189"/>
                <a:gd name="T111" fmla="*/ 109 h 190"/>
                <a:gd name="T112" fmla="*/ 74 w 189"/>
                <a:gd name="T113" fmla="*/ 112 h 190"/>
                <a:gd name="T114" fmla="*/ 88 w 189"/>
                <a:gd name="T115" fmla="*/ 82 h 190"/>
                <a:gd name="T116" fmla="*/ 81 w 189"/>
                <a:gd name="T117" fmla="*/ 102 h 190"/>
                <a:gd name="T118" fmla="*/ 112 w 189"/>
                <a:gd name="T119" fmla="*/ 1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9" h="190">
                  <a:moveTo>
                    <a:pt x="143" y="171"/>
                  </a:moveTo>
                  <a:cubicBezTo>
                    <a:pt x="142" y="169"/>
                    <a:pt x="142" y="169"/>
                    <a:pt x="142" y="169"/>
                  </a:cubicBezTo>
                  <a:cubicBezTo>
                    <a:pt x="140" y="167"/>
                    <a:pt x="140" y="163"/>
                    <a:pt x="143" y="160"/>
                  </a:cubicBezTo>
                  <a:cubicBezTo>
                    <a:pt x="146" y="157"/>
                    <a:pt x="150" y="158"/>
                    <a:pt x="153" y="161"/>
                  </a:cubicBezTo>
                  <a:cubicBezTo>
                    <a:pt x="154" y="163"/>
                    <a:pt x="154" y="163"/>
                    <a:pt x="154" y="163"/>
                  </a:cubicBezTo>
                  <a:cubicBezTo>
                    <a:pt x="156" y="165"/>
                    <a:pt x="159" y="165"/>
                    <a:pt x="160" y="163"/>
                  </a:cubicBezTo>
                  <a:cubicBezTo>
                    <a:pt x="161" y="162"/>
                    <a:pt x="162" y="162"/>
                    <a:pt x="163" y="161"/>
                  </a:cubicBezTo>
                  <a:cubicBezTo>
                    <a:pt x="165" y="159"/>
                    <a:pt x="165" y="156"/>
                    <a:pt x="163" y="154"/>
                  </a:cubicBezTo>
                  <a:cubicBezTo>
                    <a:pt x="161" y="153"/>
                    <a:pt x="161" y="153"/>
                    <a:pt x="161" y="153"/>
                  </a:cubicBezTo>
                  <a:cubicBezTo>
                    <a:pt x="158" y="151"/>
                    <a:pt x="157" y="147"/>
                    <a:pt x="159" y="144"/>
                  </a:cubicBezTo>
                  <a:cubicBezTo>
                    <a:pt x="161" y="140"/>
                    <a:pt x="166" y="140"/>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4" y="132"/>
                    <a:pt x="174" y="132"/>
                    <a:pt x="174" y="132"/>
                  </a:cubicBezTo>
                  <a:cubicBezTo>
                    <a:pt x="171" y="130"/>
                    <a:pt x="169" y="127"/>
                    <a:pt x="171" y="123"/>
                  </a:cubicBezTo>
                  <a:cubicBezTo>
                    <a:pt x="169" y="120"/>
                    <a:pt x="172" y="116"/>
                    <a:pt x="175" y="118"/>
                  </a:cubicBezTo>
                  <a:cubicBezTo>
                    <a:pt x="181" y="120"/>
                    <a:pt x="181" y="120"/>
                    <a:pt x="181" y="120"/>
                  </a:cubicBezTo>
                  <a:cubicBezTo>
                    <a:pt x="183" y="121"/>
                    <a:pt x="186" y="119"/>
                    <a:pt x="187" y="117"/>
                  </a:cubicBezTo>
                  <a:cubicBezTo>
                    <a:pt x="187" y="116"/>
                    <a:pt x="187" y="114"/>
                    <a:pt x="188" y="113"/>
                  </a:cubicBezTo>
                  <a:cubicBezTo>
                    <a:pt x="188" y="111"/>
                    <a:pt x="186" y="108"/>
                    <a:pt x="184" y="108"/>
                  </a:cubicBezTo>
                  <a:cubicBezTo>
                    <a:pt x="181" y="108"/>
                    <a:pt x="181" y="108"/>
                    <a:pt x="181" y="108"/>
                  </a:cubicBezTo>
                  <a:cubicBezTo>
                    <a:pt x="178" y="108"/>
                    <a:pt x="175" y="104"/>
                    <a:pt x="175" y="101"/>
                  </a:cubicBezTo>
                  <a:cubicBezTo>
                    <a:pt x="176" y="97"/>
                    <a:pt x="179" y="94"/>
                    <a:pt x="183" y="94"/>
                  </a:cubicBezTo>
                  <a:cubicBezTo>
                    <a:pt x="185" y="94"/>
                    <a:pt x="185" y="94"/>
                    <a:pt x="185" y="94"/>
                  </a:cubicBezTo>
                  <a:cubicBezTo>
                    <a:pt x="187" y="95"/>
                    <a:pt x="189" y="93"/>
                    <a:pt x="189" y="90"/>
                  </a:cubicBezTo>
                  <a:cubicBezTo>
                    <a:pt x="189" y="89"/>
                    <a:pt x="189" y="87"/>
                    <a:pt x="189" y="86"/>
                  </a:cubicBezTo>
                  <a:cubicBezTo>
                    <a:pt x="189" y="84"/>
                    <a:pt x="186" y="82"/>
                    <a:pt x="184" y="82"/>
                  </a:cubicBezTo>
                  <a:cubicBezTo>
                    <a:pt x="182" y="83"/>
                    <a:pt x="182" y="83"/>
                    <a:pt x="182" y="83"/>
                  </a:cubicBezTo>
                  <a:cubicBezTo>
                    <a:pt x="178" y="84"/>
                    <a:pt x="174" y="81"/>
                    <a:pt x="173" y="78"/>
                  </a:cubicBezTo>
                  <a:cubicBezTo>
                    <a:pt x="173" y="74"/>
                    <a:pt x="175" y="70"/>
                    <a:pt x="179" y="70"/>
                  </a:cubicBezTo>
                  <a:cubicBezTo>
                    <a:pt x="181" y="69"/>
                    <a:pt x="181" y="69"/>
                    <a:pt x="181" y="69"/>
                  </a:cubicBezTo>
                  <a:cubicBezTo>
                    <a:pt x="183" y="69"/>
                    <a:pt x="185" y="66"/>
                    <a:pt x="184" y="64"/>
                  </a:cubicBezTo>
                  <a:cubicBezTo>
                    <a:pt x="183" y="62"/>
                    <a:pt x="183" y="61"/>
                    <a:pt x="182" y="60"/>
                  </a:cubicBezTo>
                  <a:cubicBezTo>
                    <a:pt x="182" y="58"/>
                    <a:pt x="179" y="57"/>
                    <a:pt x="177" y="58"/>
                  </a:cubicBezTo>
                  <a:cubicBezTo>
                    <a:pt x="175" y="59"/>
                    <a:pt x="175" y="59"/>
                    <a:pt x="175" y="59"/>
                  </a:cubicBezTo>
                  <a:cubicBezTo>
                    <a:pt x="171" y="61"/>
                    <a:pt x="167" y="59"/>
                    <a:pt x="165" y="56"/>
                  </a:cubicBezTo>
                  <a:cubicBezTo>
                    <a:pt x="164" y="53"/>
                    <a:pt x="165" y="49"/>
                    <a:pt x="168" y="47"/>
                  </a:cubicBezTo>
                  <a:cubicBezTo>
                    <a:pt x="170" y="46"/>
                    <a:pt x="170" y="46"/>
                    <a:pt x="170" y="46"/>
                  </a:cubicBezTo>
                  <a:cubicBezTo>
                    <a:pt x="172" y="45"/>
                    <a:pt x="173" y="42"/>
                    <a:pt x="171" y="40"/>
                  </a:cubicBezTo>
                  <a:cubicBezTo>
                    <a:pt x="171" y="39"/>
                    <a:pt x="170" y="38"/>
                    <a:pt x="169" y="37"/>
                  </a:cubicBezTo>
                  <a:cubicBezTo>
                    <a:pt x="167" y="35"/>
                    <a:pt x="165" y="34"/>
                    <a:pt x="163" y="36"/>
                  </a:cubicBezTo>
                  <a:cubicBezTo>
                    <a:pt x="161" y="38"/>
                    <a:pt x="161" y="38"/>
                    <a:pt x="161" y="38"/>
                  </a:cubicBezTo>
                  <a:cubicBezTo>
                    <a:pt x="159" y="40"/>
                    <a:pt x="155" y="40"/>
                    <a:pt x="152" y="38"/>
                  </a:cubicBezTo>
                  <a:cubicBezTo>
                    <a:pt x="149" y="36"/>
                    <a:pt x="149" y="31"/>
                    <a:pt x="152" y="28"/>
                  </a:cubicBezTo>
                  <a:cubicBezTo>
                    <a:pt x="153" y="27"/>
                    <a:pt x="153" y="27"/>
                    <a:pt x="153" y="27"/>
                  </a:cubicBezTo>
                  <a:cubicBezTo>
                    <a:pt x="155" y="25"/>
                    <a:pt x="155" y="22"/>
                    <a:pt x="153" y="20"/>
                  </a:cubicBezTo>
                  <a:cubicBezTo>
                    <a:pt x="152" y="20"/>
                    <a:pt x="151" y="19"/>
                    <a:pt x="150" y="18"/>
                  </a:cubicBezTo>
                  <a:cubicBezTo>
                    <a:pt x="147" y="17"/>
                    <a:pt x="145" y="17"/>
                    <a:pt x="143" y="19"/>
                  </a:cubicBezTo>
                  <a:cubicBezTo>
                    <a:pt x="142" y="21"/>
                    <a:pt x="142" y="21"/>
                    <a:pt x="142" y="21"/>
                  </a:cubicBezTo>
                  <a:cubicBezTo>
                    <a:pt x="140" y="25"/>
                    <a:pt x="136" y="26"/>
                    <a:pt x="133" y="24"/>
                  </a:cubicBezTo>
                  <a:cubicBezTo>
                    <a:pt x="130" y="22"/>
                    <a:pt x="128" y="18"/>
                    <a:pt x="130" y="15"/>
                  </a:cubicBezTo>
                  <a:cubicBezTo>
                    <a:pt x="131" y="13"/>
                    <a:pt x="131" y="13"/>
                    <a:pt x="131" y="13"/>
                  </a:cubicBezTo>
                  <a:cubicBezTo>
                    <a:pt x="133" y="11"/>
                    <a:pt x="132" y="8"/>
                    <a:pt x="129" y="7"/>
                  </a:cubicBezTo>
                  <a:cubicBezTo>
                    <a:pt x="128" y="7"/>
                    <a:pt x="127" y="6"/>
                    <a:pt x="126" y="6"/>
                  </a:cubicBezTo>
                  <a:cubicBezTo>
                    <a:pt x="123" y="5"/>
                    <a:pt x="121" y="6"/>
                    <a:pt x="120" y="9"/>
                  </a:cubicBezTo>
                  <a:cubicBezTo>
                    <a:pt x="119" y="11"/>
                    <a:pt x="119" y="11"/>
                    <a:pt x="119" y="11"/>
                  </a:cubicBezTo>
                  <a:cubicBezTo>
                    <a:pt x="119" y="15"/>
                    <a:pt x="115" y="17"/>
                    <a:pt x="111" y="16"/>
                  </a:cubicBezTo>
                  <a:cubicBezTo>
                    <a:pt x="108" y="15"/>
                    <a:pt x="105" y="12"/>
                    <a:pt x="106" y="8"/>
                  </a:cubicBezTo>
                  <a:cubicBezTo>
                    <a:pt x="107" y="6"/>
                    <a:pt x="107" y="6"/>
                    <a:pt x="107" y="6"/>
                  </a:cubicBezTo>
                  <a:cubicBezTo>
                    <a:pt x="107" y="4"/>
                    <a:pt x="105" y="1"/>
                    <a:pt x="103" y="1"/>
                  </a:cubicBezTo>
                  <a:cubicBezTo>
                    <a:pt x="102" y="1"/>
                    <a:pt x="100" y="1"/>
                    <a:pt x="99" y="1"/>
                  </a:cubicBezTo>
                  <a:cubicBezTo>
                    <a:pt x="97" y="0"/>
                    <a:pt x="94" y="3"/>
                    <a:pt x="95" y="5"/>
                  </a:cubicBezTo>
                  <a:cubicBezTo>
                    <a:pt x="95" y="7"/>
                    <a:pt x="95" y="7"/>
                    <a:pt x="95" y="7"/>
                  </a:cubicBezTo>
                  <a:cubicBezTo>
                    <a:pt x="95" y="11"/>
                    <a:pt x="92" y="14"/>
                    <a:pt x="88" y="15"/>
                  </a:cubicBezTo>
                  <a:cubicBezTo>
                    <a:pt x="85" y="15"/>
                    <a:pt x="81" y="12"/>
                    <a:pt x="81" y="8"/>
                  </a:cubicBezTo>
                  <a:cubicBezTo>
                    <a:pt x="81" y="6"/>
                    <a:pt x="81" y="6"/>
                    <a:pt x="81" y="6"/>
                  </a:cubicBezTo>
                  <a:cubicBezTo>
                    <a:pt x="81" y="4"/>
                    <a:pt x="78" y="2"/>
                    <a:pt x="76" y="2"/>
                  </a:cubicBezTo>
                  <a:cubicBezTo>
                    <a:pt x="75" y="3"/>
                    <a:pt x="73" y="3"/>
                    <a:pt x="72" y="3"/>
                  </a:cubicBezTo>
                  <a:cubicBezTo>
                    <a:pt x="70" y="4"/>
                    <a:pt x="68" y="6"/>
                    <a:pt x="69" y="9"/>
                  </a:cubicBezTo>
                  <a:cubicBezTo>
                    <a:pt x="70" y="11"/>
                    <a:pt x="70" y="11"/>
                    <a:pt x="70" y="11"/>
                  </a:cubicBezTo>
                  <a:cubicBezTo>
                    <a:pt x="71" y="14"/>
                    <a:pt x="69" y="18"/>
                    <a:pt x="66" y="20"/>
                  </a:cubicBezTo>
                  <a:cubicBezTo>
                    <a:pt x="62" y="21"/>
                    <a:pt x="58" y="19"/>
                    <a:pt x="57" y="15"/>
                  </a:cubicBezTo>
                  <a:cubicBezTo>
                    <a:pt x="57" y="14"/>
                    <a:pt x="57" y="14"/>
                    <a:pt x="57" y="14"/>
                  </a:cubicBezTo>
                  <a:cubicBezTo>
                    <a:pt x="56" y="11"/>
                    <a:pt x="53" y="10"/>
                    <a:pt x="51" y="11"/>
                  </a:cubicBezTo>
                  <a:cubicBezTo>
                    <a:pt x="51" y="11"/>
                    <a:pt x="51" y="11"/>
                    <a:pt x="51" y="11"/>
                  </a:cubicBezTo>
                  <a:cubicBezTo>
                    <a:pt x="49" y="12"/>
                    <a:pt x="48" y="13"/>
                    <a:pt x="47" y="13"/>
                  </a:cubicBezTo>
                  <a:cubicBezTo>
                    <a:pt x="45" y="14"/>
                    <a:pt x="44" y="17"/>
                    <a:pt x="46" y="19"/>
                  </a:cubicBezTo>
                  <a:cubicBezTo>
                    <a:pt x="47" y="21"/>
                    <a:pt x="47" y="21"/>
                    <a:pt x="47" y="21"/>
                  </a:cubicBezTo>
                  <a:cubicBezTo>
                    <a:pt x="49" y="24"/>
                    <a:pt x="49" y="29"/>
                    <a:pt x="46" y="31"/>
                  </a:cubicBezTo>
                  <a:cubicBezTo>
                    <a:pt x="43" y="33"/>
                    <a:pt x="38" y="32"/>
                    <a:pt x="36" y="29"/>
                  </a:cubicBezTo>
                  <a:cubicBezTo>
                    <a:pt x="35" y="28"/>
                    <a:pt x="35" y="28"/>
                    <a:pt x="35" y="28"/>
                  </a:cubicBezTo>
                  <a:cubicBezTo>
                    <a:pt x="34" y="26"/>
                    <a:pt x="31" y="25"/>
                    <a:pt x="29" y="27"/>
                  </a:cubicBezTo>
                  <a:cubicBezTo>
                    <a:pt x="28" y="28"/>
                    <a:pt x="27" y="29"/>
                    <a:pt x="26" y="30"/>
                  </a:cubicBezTo>
                  <a:cubicBezTo>
                    <a:pt x="24" y="32"/>
                    <a:pt x="24" y="35"/>
                    <a:pt x="26" y="36"/>
                  </a:cubicBezTo>
                  <a:cubicBezTo>
                    <a:pt x="28" y="38"/>
                    <a:pt x="28" y="38"/>
                    <a:pt x="28" y="38"/>
                  </a:cubicBezTo>
                  <a:cubicBezTo>
                    <a:pt x="31" y="40"/>
                    <a:pt x="32" y="44"/>
                    <a:pt x="29" y="47"/>
                  </a:cubicBezTo>
                  <a:cubicBezTo>
                    <a:pt x="27" y="50"/>
                    <a:pt x="23" y="51"/>
                    <a:pt x="20" y="48"/>
                  </a:cubicBezTo>
                  <a:cubicBezTo>
                    <a:pt x="18" y="47"/>
                    <a:pt x="18" y="47"/>
                    <a:pt x="18" y="47"/>
                  </a:cubicBezTo>
                  <a:cubicBezTo>
                    <a:pt x="16" y="46"/>
                    <a:pt x="13" y="46"/>
                    <a:pt x="12" y="48"/>
                  </a:cubicBezTo>
                  <a:cubicBezTo>
                    <a:pt x="12" y="50"/>
                    <a:pt x="11" y="51"/>
                    <a:pt x="10" y="52"/>
                  </a:cubicBezTo>
                  <a:cubicBezTo>
                    <a:pt x="9" y="54"/>
                    <a:pt x="10" y="57"/>
                    <a:pt x="13" y="58"/>
                  </a:cubicBezTo>
                  <a:cubicBezTo>
                    <a:pt x="15" y="59"/>
                    <a:pt x="15" y="59"/>
                    <a:pt x="15" y="59"/>
                  </a:cubicBezTo>
                  <a:cubicBezTo>
                    <a:pt x="18" y="60"/>
                    <a:pt x="20" y="64"/>
                    <a:pt x="19" y="67"/>
                  </a:cubicBezTo>
                  <a:cubicBezTo>
                    <a:pt x="20" y="71"/>
                    <a:pt x="17" y="74"/>
                    <a:pt x="14" y="73"/>
                  </a:cubicBezTo>
                  <a:cubicBezTo>
                    <a:pt x="8" y="71"/>
                    <a:pt x="8" y="71"/>
                    <a:pt x="8" y="71"/>
                  </a:cubicBezTo>
                  <a:cubicBezTo>
                    <a:pt x="6" y="70"/>
                    <a:pt x="3" y="71"/>
                    <a:pt x="2" y="74"/>
                  </a:cubicBezTo>
                  <a:cubicBezTo>
                    <a:pt x="2" y="75"/>
                    <a:pt x="2" y="76"/>
                    <a:pt x="2" y="77"/>
                  </a:cubicBezTo>
                  <a:cubicBezTo>
                    <a:pt x="1" y="80"/>
                    <a:pt x="3" y="82"/>
                    <a:pt x="5" y="82"/>
                  </a:cubicBezTo>
                  <a:cubicBezTo>
                    <a:pt x="7" y="83"/>
                    <a:pt x="7" y="83"/>
                    <a:pt x="7" y="83"/>
                  </a:cubicBezTo>
                  <a:cubicBezTo>
                    <a:pt x="11" y="83"/>
                    <a:pt x="14" y="85"/>
                    <a:pt x="14" y="89"/>
                  </a:cubicBezTo>
                  <a:cubicBezTo>
                    <a:pt x="14" y="93"/>
                    <a:pt x="11" y="96"/>
                    <a:pt x="6" y="96"/>
                  </a:cubicBezTo>
                  <a:cubicBezTo>
                    <a:pt x="5" y="96"/>
                    <a:pt x="5" y="96"/>
                    <a:pt x="5" y="96"/>
                  </a:cubicBezTo>
                  <a:cubicBezTo>
                    <a:pt x="2" y="96"/>
                    <a:pt x="0" y="98"/>
                    <a:pt x="0" y="100"/>
                  </a:cubicBezTo>
                  <a:cubicBezTo>
                    <a:pt x="0" y="102"/>
                    <a:pt x="0" y="103"/>
                    <a:pt x="0" y="104"/>
                  </a:cubicBezTo>
                  <a:cubicBezTo>
                    <a:pt x="0" y="107"/>
                    <a:pt x="3" y="108"/>
                    <a:pt x="5" y="108"/>
                  </a:cubicBezTo>
                  <a:cubicBezTo>
                    <a:pt x="7" y="108"/>
                    <a:pt x="7" y="108"/>
                    <a:pt x="7" y="108"/>
                  </a:cubicBezTo>
                  <a:cubicBezTo>
                    <a:pt x="11" y="107"/>
                    <a:pt x="14" y="109"/>
                    <a:pt x="15" y="112"/>
                  </a:cubicBezTo>
                  <a:cubicBezTo>
                    <a:pt x="17" y="116"/>
                    <a:pt x="14" y="120"/>
                    <a:pt x="10" y="121"/>
                  </a:cubicBezTo>
                  <a:cubicBezTo>
                    <a:pt x="8" y="121"/>
                    <a:pt x="8" y="121"/>
                    <a:pt x="8" y="121"/>
                  </a:cubicBezTo>
                  <a:cubicBezTo>
                    <a:pt x="6" y="122"/>
                    <a:pt x="4" y="124"/>
                    <a:pt x="5" y="127"/>
                  </a:cubicBezTo>
                  <a:cubicBezTo>
                    <a:pt x="6" y="128"/>
                    <a:pt x="6" y="129"/>
                    <a:pt x="7" y="130"/>
                  </a:cubicBezTo>
                  <a:cubicBezTo>
                    <a:pt x="8" y="133"/>
                    <a:pt x="10" y="134"/>
                    <a:pt x="13" y="133"/>
                  </a:cubicBezTo>
                  <a:cubicBezTo>
                    <a:pt x="15" y="132"/>
                    <a:pt x="15" y="132"/>
                    <a:pt x="15" y="132"/>
                  </a:cubicBezTo>
                  <a:cubicBezTo>
                    <a:pt x="18" y="130"/>
                    <a:pt x="22" y="131"/>
                    <a:pt x="24" y="134"/>
                  </a:cubicBezTo>
                  <a:cubicBezTo>
                    <a:pt x="26" y="138"/>
                    <a:pt x="24" y="142"/>
                    <a:pt x="21" y="144"/>
                  </a:cubicBezTo>
                  <a:cubicBezTo>
                    <a:pt x="19" y="144"/>
                    <a:pt x="19" y="144"/>
                    <a:pt x="19" y="144"/>
                  </a:cubicBezTo>
                  <a:cubicBezTo>
                    <a:pt x="17" y="146"/>
                    <a:pt x="16" y="149"/>
                    <a:pt x="18" y="151"/>
                  </a:cubicBezTo>
                  <a:cubicBezTo>
                    <a:pt x="19" y="152"/>
                    <a:pt x="19" y="153"/>
                    <a:pt x="20" y="154"/>
                  </a:cubicBezTo>
                  <a:cubicBezTo>
                    <a:pt x="22" y="156"/>
                    <a:pt x="25" y="156"/>
                    <a:pt x="26" y="154"/>
                  </a:cubicBezTo>
                  <a:cubicBezTo>
                    <a:pt x="28" y="153"/>
                    <a:pt x="28" y="153"/>
                    <a:pt x="28" y="153"/>
                  </a:cubicBezTo>
                  <a:cubicBezTo>
                    <a:pt x="30" y="150"/>
                    <a:pt x="34" y="150"/>
                    <a:pt x="37" y="152"/>
                  </a:cubicBezTo>
                  <a:cubicBezTo>
                    <a:pt x="40" y="155"/>
                    <a:pt x="40" y="159"/>
                    <a:pt x="38" y="162"/>
                  </a:cubicBezTo>
                  <a:cubicBezTo>
                    <a:pt x="36" y="164"/>
                    <a:pt x="36" y="164"/>
                    <a:pt x="36" y="164"/>
                  </a:cubicBezTo>
                  <a:cubicBezTo>
                    <a:pt x="34" y="165"/>
                    <a:pt x="34" y="169"/>
                    <a:pt x="37" y="170"/>
                  </a:cubicBezTo>
                  <a:cubicBezTo>
                    <a:pt x="38" y="171"/>
                    <a:pt x="39" y="172"/>
                    <a:pt x="40" y="172"/>
                  </a:cubicBezTo>
                  <a:cubicBezTo>
                    <a:pt x="42" y="174"/>
                    <a:pt x="45" y="173"/>
                    <a:pt x="46" y="171"/>
                  </a:cubicBezTo>
                  <a:cubicBezTo>
                    <a:pt x="47" y="169"/>
                    <a:pt x="47" y="169"/>
                    <a:pt x="47" y="169"/>
                  </a:cubicBezTo>
                  <a:cubicBezTo>
                    <a:pt x="48" y="166"/>
                    <a:pt x="52" y="165"/>
                    <a:pt x="55" y="166"/>
                  </a:cubicBezTo>
                  <a:cubicBezTo>
                    <a:pt x="59" y="167"/>
                    <a:pt x="61" y="172"/>
                    <a:pt x="59" y="176"/>
                  </a:cubicBezTo>
                  <a:cubicBezTo>
                    <a:pt x="58" y="177"/>
                    <a:pt x="58" y="177"/>
                    <a:pt x="58" y="177"/>
                  </a:cubicBezTo>
                  <a:cubicBezTo>
                    <a:pt x="57" y="180"/>
                    <a:pt x="58" y="182"/>
                    <a:pt x="60" y="183"/>
                  </a:cubicBezTo>
                  <a:cubicBezTo>
                    <a:pt x="61" y="184"/>
                    <a:pt x="62" y="184"/>
                    <a:pt x="64" y="185"/>
                  </a:cubicBezTo>
                  <a:cubicBezTo>
                    <a:pt x="66" y="186"/>
                    <a:pt x="69" y="184"/>
                    <a:pt x="69" y="182"/>
                  </a:cubicBezTo>
                  <a:cubicBezTo>
                    <a:pt x="70" y="180"/>
                    <a:pt x="70" y="180"/>
                    <a:pt x="70" y="180"/>
                  </a:cubicBezTo>
                  <a:cubicBezTo>
                    <a:pt x="70" y="176"/>
                    <a:pt x="73" y="174"/>
                    <a:pt x="77" y="174"/>
                  </a:cubicBezTo>
                  <a:cubicBezTo>
                    <a:pt x="81" y="174"/>
                    <a:pt x="84" y="179"/>
                    <a:pt x="83" y="183"/>
                  </a:cubicBezTo>
                  <a:cubicBezTo>
                    <a:pt x="82" y="184"/>
                    <a:pt x="82" y="184"/>
                    <a:pt x="82" y="184"/>
                  </a:cubicBezTo>
                  <a:cubicBezTo>
                    <a:pt x="82" y="187"/>
                    <a:pt x="84" y="189"/>
                    <a:pt x="86" y="190"/>
                  </a:cubicBezTo>
                  <a:cubicBezTo>
                    <a:pt x="87" y="190"/>
                    <a:pt x="89" y="190"/>
                    <a:pt x="90" y="190"/>
                  </a:cubicBezTo>
                  <a:cubicBezTo>
                    <a:pt x="93" y="190"/>
                    <a:pt x="95" y="188"/>
                    <a:pt x="94" y="185"/>
                  </a:cubicBezTo>
                  <a:cubicBezTo>
                    <a:pt x="94" y="183"/>
                    <a:pt x="94" y="183"/>
                    <a:pt x="94"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4" y="188"/>
                    <a:pt x="116" y="188"/>
                    <a:pt x="117" y="187"/>
                  </a:cubicBezTo>
                  <a:cubicBezTo>
                    <a:pt x="119" y="187"/>
                    <a:pt x="121" y="184"/>
                    <a:pt x="120" y="182"/>
                  </a:cubicBezTo>
                  <a:cubicBezTo>
                    <a:pt x="119" y="180"/>
                    <a:pt x="119" y="180"/>
                    <a:pt x="119" y="180"/>
                  </a:cubicBezTo>
                  <a:cubicBezTo>
                    <a:pt x="118" y="176"/>
                    <a:pt x="120" y="171"/>
                    <a:pt x="124" y="171"/>
                  </a:cubicBezTo>
                  <a:cubicBezTo>
                    <a:pt x="128" y="170"/>
                    <a:pt x="131" y="172"/>
                    <a:pt x="132" y="175"/>
                  </a:cubicBezTo>
                  <a:cubicBezTo>
                    <a:pt x="133" y="177"/>
                    <a:pt x="133" y="177"/>
                    <a:pt x="133" y="177"/>
                  </a:cubicBezTo>
                  <a:cubicBezTo>
                    <a:pt x="133" y="179"/>
                    <a:pt x="136" y="180"/>
                    <a:pt x="139" y="179"/>
                  </a:cubicBezTo>
                  <a:cubicBezTo>
                    <a:pt x="139" y="179"/>
                    <a:pt x="139" y="179"/>
                    <a:pt x="139" y="179"/>
                  </a:cubicBezTo>
                  <a:cubicBezTo>
                    <a:pt x="140" y="178"/>
                    <a:pt x="141" y="178"/>
                    <a:pt x="142" y="177"/>
                  </a:cubicBezTo>
                  <a:cubicBezTo>
                    <a:pt x="144" y="176"/>
                    <a:pt x="145" y="173"/>
                    <a:pt x="143" y="171"/>
                  </a:cubicBezTo>
                  <a:moveTo>
                    <a:pt x="78" y="74"/>
                  </a:moveTo>
                  <a:cubicBezTo>
                    <a:pt x="76" y="71"/>
                    <a:pt x="77" y="68"/>
                    <a:pt x="80" y="66"/>
                  </a:cubicBezTo>
                  <a:cubicBezTo>
                    <a:pt x="83" y="65"/>
                    <a:pt x="87" y="66"/>
                    <a:pt x="88" y="69"/>
                  </a:cubicBezTo>
                  <a:cubicBezTo>
                    <a:pt x="89" y="72"/>
                    <a:pt x="88" y="75"/>
                    <a:pt x="86" y="77"/>
                  </a:cubicBezTo>
                  <a:cubicBezTo>
                    <a:pt x="83" y="78"/>
                    <a:pt x="79" y="77"/>
                    <a:pt x="78" y="74"/>
                  </a:cubicBezTo>
                  <a:moveTo>
                    <a:pt x="123" y="80"/>
                  </a:moveTo>
                  <a:cubicBezTo>
                    <a:pt x="125" y="83"/>
                    <a:pt x="124" y="86"/>
                    <a:pt x="121" y="88"/>
                  </a:cubicBezTo>
                  <a:cubicBezTo>
                    <a:pt x="118" y="89"/>
                    <a:pt x="115" y="88"/>
                    <a:pt x="113" y="85"/>
                  </a:cubicBezTo>
                  <a:cubicBezTo>
                    <a:pt x="112" y="83"/>
                    <a:pt x="113" y="79"/>
                    <a:pt x="116" y="78"/>
                  </a:cubicBezTo>
                  <a:cubicBezTo>
                    <a:pt x="118" y="76"/>
                    <a:pt x="122" y="77"/>
                    <a:pt x="123" y="80"/>
                  </a:cubicBezTo>
                  <a:moveTo>
                    <a:pt x="66" y="109"/>
                  </a:moveTo>
                  <a:cubicBezTo>
                    <a:pt x="65" y="107"/>
                    <a:pt x="66" y="103"/>
                    <a:pt x="69" y="102"/>
                  </a:cubicBezTo>
                  <a:cubicBezTo>
                    <a:pt x="72" y="100"/>
                    <a:pt x="75" y="101"/>
                    <a:pt x="77" y="104"/>
                  </a:cubicBezTo>
                  <a:cubicBezTo>
                    <a:pt x="78" y="107"/>
                    <a:pt x="77" y="110"/>
                    <a:pt x="74" y="112"/>
                  </a:cubicBezTo>
                  <a:cubicBezTo>
                    <a:pt x="71" y="113"/>
                    <a:pt x="68" y="112"/>
                    <a:pt x="66" y="109"/>
                  </a:cubicBezTo>
                  <a:moveTo>
                    <a:pt x="81" y="102"/>
                  </a:moveTo>
                  <a:cubicBezTo>
                    <a:pt x="77" y="95"/>
                    <a:pt x="80" y="86"/>
                    <a:pt x="88" y="82"/>
                  </a:cubicBezTo>
                  <a:cubicBezTo>
                    <a:pt x="95" y="78"/>
                    <a:pt x="104" y="81"/>
                    <a:pt x="108" y="88"/>
                  </a:cubicBezTo>
                  <a:cubicBezTo>
                    <a:pt x="112" y="96"/>
                    <a:pt x="109" y="105"/>
                    <a:pt x="101" y="108"/>
                  </a:cubicBezTo>
                  <a:cubicBezTo>
                    <a:pt x="94" y="112"/>
                    <a:pt x="85" y="110"/>
                    <a:pt x="81" y="102"/>
                  </a:cubicBezTo>
                  <a:moveTo>
                    <a:pt x="102" y="121"/>
                  </a:moveTo>
                  <a:cubicBezTo>
                    <a:pt x="100" y="118"/>
                    <a:pt x="101" y="115"/>
                    <a:pt x="104" y="113"/>
                  </a:cubicBezTo>
                  <a:cubicBezTo>
                    <a:pt x="107" y="112"/>
                    <a:pt x="111" y="113"/>
                    <a:pt x="112" y="115"/>
                  </a:cubicBezTo>
                  <a:cubicBezTo>
                    <a:pt x="113" y="118"/>
                    <a:pt x="112" y="122"/>
                    <a:pt x="110" y="123"/>
                  </a:cubicBezTo>
                  <a:cubicBezTo>
                    <a:pt x="107" y="125"/>
                    <a:pt x="103" y="124"/>
                    <a:pt x="102" y="121"/>
                  </a:cubicBezTo>
                </a:path>
              </a:pathLst>
            </a:custGeom>
            <a:solidFill>
              <a:schemeClr val="tx2">
                <a:lumMod val="20000"/>
                <a:lumOff val="8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8" name="Freeform 7"/>
            <p:cNvSpPr>
              <a:spLocks noEditPoints="1"/>
            </p:cNvSpPr>
            <p:nvPr/>
          </p:nvSpPr>
          <p:spPr bwMode="auto">
            <a:xfrm>
              <a:off x="7744012" y="3565900"/>
              <a:ext cx="307933" cy="303860"/>
            </a:xfrm>
            <a:custGeom>
              <a:avLst/>
              <a:gdLst>
                <a:gd name="T0" fmla="*/ 61 w 160"/>
                <a:gd name="T1" fmla="*/ 100 h 158"/>
                <a:gd name="T2" fmla="*/ 79 w 160"/>
                <a:gd name="T3" fmla="*/ 51 h 158"/>
                <a:gd name="T4" fmla="*/ 101 w 160"/>
                <a:gd name="T5" fmla="*/ 98 h 158"/>
                <a:gd name="T6" fmla="*/ 82 w 160"/>
                <a:gd name="T7" fmla="*/ 0 h 158"/>
                <a:gd name="T8" fmla="*/ 67 w 160"/>
                <a:gd name="T9" fmla="*/ 0 h 158"/>
                <a:gd name="T10" fmla="*/ 56 w 160"/>
                <a:gd name="T11" fmla="*/ 19 h 158"/>
                <a:gd name="T12" fmla="*/ 49 w 160"/>
                <a:gd name="T13" fmla="*/ 25 h 158"/>
                <a:gd name="T14" fmla="*/ 38 w 160"/>
                <a:gd name="T15" fmla="*/ 21 h 158"/>
                <a:gd name="T16" fmla="*/ 28 w 160"/>
                <a:gd name="T17" fmla="*/ 18 h 158"/>
                <a:gd name="T18" fmla="*/ 15 w 160"/>
                <a:gd name="T19" fmla="*/ 31 h 158"/>
                <a:gd name="T20" fmla="*/ 22 w 160"/>
                <a:gd name="T21" fmla="*/ 54 h 158"/>
                <a:gd name="T22" fmla="*/ 18 w 160"/>
                <a:gd name="T23" fmla="*/ 63 h 158"/>
                <a:gd name="T24" fmla="*/ 0 w 160"/>
                <a:gd name="T25" fmla="*/ 76 h 158"/>
                <a:gd name="T26" fmla="*/ 5 w 160"/>
                <a:gd name="T27" fmla="*/ 96 h 158"/>
                <a:gd name="T28" fmla="*/ 24 w 160"/>
                <a:gd name="T29" fmla="*/ 103 h 158"/>
                <a:gd name="T30" fmla="*/ 20 w 160"/>
                <a:gd name="T31" fmla="*/ 127 h 158"/>
                <a:gd name="T32" fmla="*/ 33 w 160"/>
                <a:gd name="T33" fmla="*/ 143 h 158"/>
                <a:gd name="T34" fmla="*/ 40 w 160"/>
                <a:gd name="T35" fmla="*/ 144 h 158"/>
                <a:gd name="T36" fmla="*/ 58 w 160"/>
                <a:gd name="T37" fmla="*/ 136 h 158"/>
                <a:gd name="T38" fmla="*/ 64 w 160"/>
                <a:gd name="T39" fmla="*/ 139 h 158"/>
                <a:gd name="T40" fmla="*/ 74 w 160"/>
                <a:gd name="T41" fmla="*/ 157 h 158"/>
                <a:gd name="T42" fmla="*/ 78 w 160"/>
                <a:gd name="T43" fmla="*/ 158 h 158"/>
                <a:gd name="T44" fmla="*/ 98 w 160"/>
                <a:gd name="T45" fmla="*/ 154 h 158"/>
                <a:gd name="T46" fmla="*/ 108 w 160"/>
                <a:gd name="T47" fmla="*/ 133 h 158"/>
                <a:gd name="T48" fmla="*/ 111 w 160"/>
                <a:gd name="T49" fmla="*/ 133 h 158"/>
                <a:gd name="T50" fmla="*/ 130 w 160"/>
                <a:gd name="T51" fmla="*/ 139 h 158"/>
                <a:gd name="T52" fmla="*/ 135 w 160"/>
                <a:gd name="T53" fmla="*/ 138 h 158"/>
                <a:gd name="T54" fmla="*/ 146 w 160"/>
                <a:gd name="T55" fmla="*/ 120 h 158"/>
                <a:gd name="T56" fmla="*/ 138 w 160"/>
                <a:gd name="T57" fmla="*/ 99 h 158"/>
                <a:gd name="T58" fmla="*/ 157 w 160"/>
                <a:gd name="T59" fmla="*/ 88 h 158"/>
                <a:gd name="T60" fmla="*/ 158 w 160"/>
                <a:gd name="T61" fmla="*/ 67 h 158"/>
                <a:gd name="T62" fmla="*/ 138 w 160"/>
                <a:gd name="T63" fmla="*/ 56 h 158"/>
                <a:gd name="T64" fmla="*/ 134 w 160"/>
                <a:gd name="T65" fmla="*/ 46 h 158"/>
                <a:gd name="T66" fmla="*/ 139 w 160"/>
                <a:gd name="T67" fmla="*/ 31 h 158"/>
                <a:gd name="T68" fmla="*/ 127 w 160"/>
                <a:gd name="T69" fmla="*/ 15 h 158"/>
                <a:gd name="T70" fmla="*/ 119 w 160"/>
                <a:gd name="T71" fmla="*/ 14 h 158"/>
                <a:gd name="T72" fmla="*/ 101 w 160"/>
                <a:gd name="T73" fmla="*/ 22 h 158"/>
                <a:gd name="T74" fmla="*/ 95 w 160"/>
                <a:gd name="T75" fmla="*/ 19 h 158"/>
                <a:gd name="T76" fmla="*/ 82 w 160"/>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58">
                  <a:moveTo>
                    <a:pt x="80" y="107"/>
                  </a:moveTo>
                  <a:cubicBezTo>
                    <a:pt x="73" y="107"/>
                    <a:pt x="67" y="105"/>
                    <a:pt x="61" y="100"/>
                  </a:cubicBezTo>
                  <a:cubicBezTo>
                    <a:pt x="49" y="89"/>
                    <a:pt x="48" y="71"/>
                    <a:pt x="58" y="60"/>
                  </a:cubicBezTo>
                  <a:cubicBezTo>
                    <a:pt x="64" y="54"/>
                    <a:pt x="71" y="51"/>
                    <a:pt x="79" y="51"/>
                  </a:cubicBezTo>
                  <a:cubicBezTo>
                    <a:pt x="86" y="51"/>
                    <a:pt x="93" y="53"/>
                    <a:pt x="98" y="58"/>
                  </a:cubicBezTo>
                  <a:cubicBezTo>
                    <a:pt x="110" y="68"/>
                    <a:pt x="111" y="87"/>
                    <a:pt x="101" y="98"/>
                  </a:cubicBezTo>
                  <a:cubicBezTo>
                    <a:pt x="96" y="104"/>
                    <a:pt x="88" y="107"/>
                    <a:pt x="80" y="107"/>
                  </a:cubicBezTo>
                  <a:moveTo>
                    <a:pt x="82" y="0"/>
                  </a:moveTo>
                  <a:cubicBezTo>
                    <a:pt x="81" y="0"/>
                    <a:pt x="81" y="0"/>
                    <a:pt x="81" y="0"/>
                  </a:cubicBezTo>
                  <a:cubicBezTo>
                    <a:pt x="76" y="0"/>
                    <a:pt x="72" y="0"/>
                    <a:pt x="67" y="0"/>
                  </a:cubicBezTo>
                  <a:cubicBezTo>
                    <a:pt x="64" y="0"/>
                    <a:pt x="62" y="2"/>
                    <a:pt x="61" y="4"/>
                  </a:cubicBezTo>
                  <a:cubicBezTo>
                    <a:pt x="60" y="9"/>
                    <a:pt x="58" y="14"/>
                    <a:pt x="56" y="19"/>
                  </a:cubicBezTo>
                  <a:cubicBezTo>
                    <a:pt x="56" y="22"/>
                    <a:pt x="54" y="23"/>
                    <a:pt x="51" y="24"/>
                  </a:cubicBezTo>
                  <a:cubicBezTo>
                    <a:pt x="51" y="25"/>
                    <a:pt x="50" y="25"/>
                    <a:pt x="49" y="25"/>
                  </a:cubicBezTo>
                  <a:cubicBezTo>
                    <a:pt x="49" y="25"/>
                    <a:pt x="49" y="25"/>
                    <a:pt x="48" y="25"/>
                  </a:cubicBezTo>
                  <a:cubicBezTo>
                    <a:pt x="45" y="23"/>
                    <a:pt x="41" y="22"/>
                    <a:pt x="38" y="21"/>
                  </a:cubicBezTo>
                  <a:cubicBezTo>
                    <a:pt x="35" y="20"/>
                    <a:pt x="32" y="19"/>
                    <a:pt x="30" y="19"/>
                  </a:cubicBezTo>
                  <a:cubicBezTo>
                    <a:pt x="29" y="18"/>
                    <a:pt x="29" y="18"/>
                    <a:pt x="28" y="18"/>
                  </a:cubicBezTo>
                  <a:cubicBezTo>
                    <a:pt x="27" y="18"/>
                    <a:pt x="26" y="19"/>
                    <a:pt x="25" y="20"/>
                  </a:cubicBezTo>
                  <a:cubicBezTo>
                    <a:pt x="22" y="24"/>
                    <a:pt x="19" y="28"/>
                    <a:pt x="15" y="31"/>
                  </a:cubicBezTo>
                  <a:cubicBezTo>
                    <a:pt x="13" y="33"/>
                    <a:pt x="13" y="36"/>
                    <a:pt x="14" y="39"/>
                  </a:cubicBezTo>
                  <a:cubicBezTo>
                    <a:pt x="17" y="44"/>
                    <a:pt x="19" y="49"/>
                    <a:pt x="22" y="54"/>
                  </a:cubicBezTo>
                  <a:cubicBezTo>
                    <a:pt x="22" y="55"/>
                    <a:pt x="23" y="56"/>
                    <a:pt x="23" y="56"/>
                  </a:cubicBezTo>
                  <a:cubicBezTo>
                    <a:pt x="22" y="58"/>
                    <a:pt x="21" y="61"/>
                    <a:pt x="18" y="63"/>
                  </a:cubicBezTo>
                  <a:cubicBezTo>
                    <a:pt x="13" y="65"/>
                    <a:pt x="8" y="68"/>
                    <a:pt x="3" y="70"/>
                  </a:cubicBezTo>
                  <a:cubicBezTo>
                    <a:pt x="1" y="71"/>
                    <a:pt x="0" y="73"/>
                    <a:pt x="0" y="76"/>
                  </a:cubicBezTo>
                  <a:cubicBezTo>
                    <a:pt x="1" y="81"/>
                    <a:pt x="1" y="86"/>
                    <a:pt x="1" y="90"/>
                  </a:cubicBezTo>
                  <a:cubicBezTo>
                    <a:pt x="1" y="93"/>
                    <a:pt x="2" y="95"/>
                    <a:pt x="5" y="96"/>
                  </a:cubicBezTo>
                  <a:cubicBezTo>
                    <a:pt x="11" y="98"/>
                    <a:pt x="16" y="100"/>
                    <a:pt x="22" y="102"/>
                  </a:cubicBezTo>
                  <a:cubicBezTo>
                    <a:pt x="23" y="102"/>
                    <a:pt x="23" y="102"/>
                    <a:pt x="24" y="103"/>
                  </a:cubicBezTo>
                  <a:cubicBezTo>
                    <a:pt x="25" y="105"/>
                    <a:pt x="27" y="108"/>
                    <a:pt x="25" y="111"/>
                  </a:cubicBezTo>
                  <a:cubicBezTo>
                    <a:pt x="23" y="116"/>
                    <a:pt x="22" y="122"/>
                    <a:pt x="20" y="127"/>
                  </a:cubicBezTo>
                  <a:cubicBezTo>
                    <a:pt x="20" y="129"/>
                    <a:pt x="20" y="131"/>
                    <a:pt x="22" y="133"/>
                  </a:cubicBezTo>
                  <a:cubicBezTo>
                    <a:pt x="26" y="136"/>
                    <a:pt x="30" y="139"/>
                    <a:pt x="33" y="143"/>
                  </a:cubicBezTo>
                  <a:cubicBezTo>
                    <a:pt x="35" y="144"/>
                    <a:pt x="36" y="145"/>
                    <a:pt x="37" y="145"/>
                  </a:cubicBezTo>
                  <a:cubicBezTo>
                    <a:pt x="38" y="145"/>
                    <a:pt x="39" y="144"/>
                    <a:pt x="40" y="144"/>
                  </a:cubicBezTo>
                  <a:cubicBezTo>
                    <a:pt x="45" y="142"/>
                    <a:pt x="49" y="140"/>
                    <a:pt x="53" y="137"/>
                  </a:cubicBezTo>
                  <a:cubicBezTo>
                    <a:pt x="55" y="137"/>
                    <a:pt x="57" y="136"/>
                    <a:pt x="58" y="136"/>
                  </a:cubicBezTo>
                  <a:cubicBezTo>
                    <a:pt x="59" y="136"/>
                    <a:pt x="61" y="136"/>
                    <a:pt x="62" y="137"/>
                  </a:cubicBezTo>
                  <a:cubicBezTo>
                    <a:pt x="63" y="137"/>
                    <a:pt x="64" y="138"/>
                    <a:pt x="64" y="139"/>
                  </a:cubicBezTo>
                  <a:cubicBezTo>
                    <a:pt x="66" y="144"/>
                    <a:pt x="69" y="148"/>
                    <a:pt x="71" y="153"/>
                  </a:cubicBezTo>
                  <a:cubicBezTo>
                    <a:pt x="72" y="154"/>
                    <a:pt x="73" y="156"/>
                    <a:pt x="74" y="157"/>
                  </a:cubicBezTo>
                  <a:cubicBezTo>
                    <a:pt x="75" y="158"/>
                    <a:pt x="77" y="158"/>
                    <a:pt x="78" y="158"/>
                  </a:cubicBezTo>
                  <a:cubicBezTo>
                    <a:pt x="78" y="158"/>
                    <a:pt x="78" y="158"/>
                    <a:pt x="78" y="158"/>
                  </a:cubicBezTo>
                  <a:cubicBezTo>
                    <a:pt x="83" y="158"/>
                    <a:pt x="88" y="158"/>
                    <a:pt x="93" y="158"/>
                  </a:cubicBezTo>
                  <a:cubicBezTo>
                    <a:pt x="96" y="158"/>
                    <a:pt x="97" y="156"/>
                    <a:pt x="98" y="154"/>
                  </a:cubicBezTo>
                  <a:cubicBezTo>
                    <a:pt x="100" y="149"/>
                    <a:pt x="102" y="144"/>
                    <a:pt x="103" y="139"/>
                  </a:cubicBezTo>
                  <a:cubicBezTo>
                    <a:pt x="104" y="136"/>
                    <a:pt x="105" y="134"/>
                    <a:pt x="108" y="133"/>
                  </a:cubicBezTo>
                  <a:cubicBezTo>
                    <a:pt x="109" y="133"/>
                    <a:pt x="110" y="133"/>
                    <a:pt x="110" y="133"/>
                  </a:cubicBezTo>
                  <a:cubicBezTo>
                    <a:pt x="111" y="133"/>
                    <a:pt x="111" y="133"/>
                    <a:pt x="111" y="133"/>
                  </a:cubicBezTo>
                  <a:cubicBezTo>
                    <a:pt x="115" y="135"/>
                    <a:pt x="118" y="136"/>
                    <a:pt x="122" y="137"/>
                  </a:cubicBezTo>
                  <a:cubicBezTo>
                    <a:pt x="125" y="138"/>
                    <a:pt x="127" y="139"/>
                    <a:pt x="130" y="139"/>
                  </a:cubicBezTo>
                  <a:cubicBezTo>
                    <a:pt x="131" y="139"/>
                    <a:pt x="131" y="140"/>
                    <a:pt x="131" y="140"/>
                  </a:cubicBezTo>
                  <a:cubicBezTo>
                    <a:pt x="133" y="140"/>
                    <a:pt x="134" y="139"/>
                    <a:pt x="135" y="138"/>
                  </a:cubicBezTo>
                  <a:cubicBezTo>
                    <a:pt x="138" y="134"/>
                    <a:pt x="141" y="130"/>
                    <a:pt x="144" y="127"/>
                  </a:cubicBezTo>
                  <a:cubicBezTo>
                    <a:pt x="147" y="125"/>
                    <a:pt x="147" y="122"/>
                    <a:pt x="146" y="120"/>
                  </a:cubicBezTo>
                  <a:cubicBezTo>
                    <a:pt x="143" y="115"/>
                    <a:pt x="141" y="110"/>
                    <a:pt x="138" y="105"/>
                  </a:cubicBezTo>
                  <a:cubicBezTo>
                    <a:pt x="137" y="103"/>
                    <a:pt x="137" y="101"/>
                    <a:pt x="138" y="99"/>
                  </a:cubicBezTo>
                  <a:cubicBezTo>
                    <a:pt x="138" y="97"/>
                    <a:pt x="139" y="96"/>
                    <a:pt x="141" y="95"/>
                  </a:cubicBezTo>
                  <a:cubicBezTo>
                    <a:pt x="146" y="93"/>
                    <a:pt x="151" y="90"/>
                    <a:pt x="157" y="88"/>
                  </a:cubicBezTo>
                  <a:cubicBezTo>
                    <a:pt x="159" y="86"/>
                    <a:pt x="160" y="85"/>
                    <a:pt x="159" y="82"/>
                  </a:cubicBezTo>
                  <a:cubicBezTo>
                    <a:pt x="159" y="77"/>
                    <a:pt x="159" y="72"/>
                    <a:pt x="158" y="67"/>
                  </a:cubicBezTo>
                  <a:cubicBezTo>
                    <a:pt x="158" y="65"/>
                    <a:pt x="157" y="63"/>
                    <a:pt x="155" y="62"/>
                  </a:cubicBezTo>
                  <a:cubicBezTo>
                    <a:pt x="149" y="60"/>
                    <a:pt x="144" y="58"/>
                    <a:pt x="138" y="56"/>
                  </a:cubicBezTo>
                  <a:cubicBezTo>
                    <a:pt x="136" y="56"/>
                    <a:pt x="136" y="55"/>
                    <a:pt x="135" y="54"/>
                  </a:cubicBezTo>
                  <a:cubicBezTo>
                    <a:pt x="133" y="51"/>
                    <a:pt x="133" y="49"/>
                    <a:pt x="134" y="46"/>
                  </a:cubicBezTo>
                  <a:cubicBezTo>
                    <a:pt x="135" y="45"/>
                    <a:pt x="135" y="44"/>
                    <a:pt x="136" y="43"/>
                  </a:cubicBezTo>
                  <a:cubicBezTo>
                    <a:pt x="137" y="39"/>
                    <a:pt x="138" y="35"/>
                    <a:pt x="139" y="31"/>
                  </a:cubicBezTo>
                  <a:cubicBezTo>
                    <a:pt x="140" y="29"/>
                    <a:pt x="139" y="27"/>
                    <a:pt x="137" y="25"/>
                  </a:cubicBezTo>
                  <a:cubicBezTo>
                    <a:pt x="133" y="22"/>
                    <a:pt x="130" y="19"/>
                    <a:pt x="127" y="15"/>
                  </a:cubicBezTo>
                  <a:cubicBezTo>
                    <a:pt x="125" y="14"/>
                    <a:pt x="124" y="13"/>
                    <a:pt x="122" y="13"/>
                  </a:cubicBezTo>
                  <a:cubicBezTo>
                    <a:pt x="121" y="13"/>
                    <a:pt x="120" y="14"/>
                    <a:pt x="119" y="14"/>
                  </a:cubicBezTo>
                  <a:cubicBezTo>
                    <a:pt x="115" y="16"/>
                    <a:pt x="110" y="18"/>
                    <a:pt x="106" y="21"/>
                  </a:cubicBezTo>
                  <a:cubicBezTo>
                    <a:pt x="104" y="21"/>
                    <a:pt x="103" y="22"/>
                    <a:pt x="101" y="22"/>
                  </a:cubicBezTo>
                  <a:cubicBezTo>
                    <a:pt x="100" y="22"/>
                    <a:pt x="99" y="22"/>
                    <a:pt x="98" y="21"/>
                  </a:cubicBezTo>
                  <a:cubicBezTo>
                    <a:pt x="97" y="21"/>
                    <a:pt x="96" y="20"/>
                    <a:pt x="95" y="19"/>
                  </a:cubicBezTo>
                  <a:cubicBezTo>
                    <a:pt x="93" y="13"/>
                    <a:pt x="90" y="8"/>
                    <a:pt x="87" y="3"/>
                  </a:cubicBezTo>
                  <a:cubicBezTo>
                    <a:pt x="86" y="0"/>
                    <a:pt x="84" y="0"/>
                    <a:pt x="82" y="0"/>
                  </a:cubicBezTo>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9" name="Freeform 8"/>
            <p:cNvSpPr>
              <a:spLocks noEditPoints="1"/>
            </p:cNvSpPr>
            <p:nvPr/>
          </p:nvSpPr>
          <p:spPr bwMode="auto">
            <a:xfrm>
              <a:off x="8064166" y="3681579"/>
              <a:ext cx="140117" cy="140117"/>
            </a:xfrm>
            <a:custGeom>
              <a:avLst/>
              <a:gdLst>
                <a:gd name="T0" fmla="*/ 28 w 73"/>
                <a:gd name="T1" fmla="*/ 46 h 73"/>
                <a:gd name="T2" fmla="*/ 37 w 73"/>
                <a:gd name="T3" fmla="*/ 24 h 73"/>
                <a:gd name="T4" fmla="*/ 47 w 73"/>
                <a:gd name="T5" fmla="*/ 45 h 73"/>
                <a:gd name="T6" fmla="*/ 38 w 73"/>
                <a:gd name="T7" fmla="*/ 0 h 73"/>
                <a:gd name="T8" fmla="*/ 31 w 73"/>
                <a:gd name="T9" fmla="*/ 1 h 73"/>
                <a:gd name="T10" fmla="*/ 26 w 73"/>
                <a:gd name="T11" fmla="*/ 9 h 73"/>
                <a:gd name="T12" fmla="*/ 23 w 73"/>
                <a:gd name="T13" fmla="*/ 12 h 73"/>
                <a:gd name="T14" fmla="*/ 18 w 73"/>
                <a:gd name="T15" fmla="*/ 10 h 73"/>
                <a:gd name="T16" fmla="*/ 13 w 73"/>
                <a:gd name="T17" fmla="*/ 9 h 73"/>
                <a:gd name="T18" fmla="*/ 7 w 73"/>
                <a:gd name="T19" fmla="*/ 15 h 73"/>
                <a:gd name="T20" fmla="*/ 10 w 73"/>
                <a:gd name="T21" fmla="*/ 25 h 73"/>
                <a:gd name="T22" fmla="*/ 9 w 73"/>
                <a:gd name="T23" fmla="*/ 29 h 73"/>
                <a:gd name="T24" fmla="*/ 1 w 73"/>
                <a:gd name="T25" fmla="*/ 35 h 73"/>
                <a:gd name="T26" fmla="*/ 3 w 73"/>
                <a:gd name="T27" fmla="*/ 44 h 73"/>
                <a:gd name="T28" fmla="*/ 11 w 73"/>
                <a:gd name="T29" fmla="*/ 48 h 73"/>
                <a:gd name="T30" fmla="*/ 10 w 73"/>
                <a:gd name="T31" fmla="*/ 59 h 73"/>
                <a:gd name="T32" fmla="*/ 16 w 73"/>
                <a:gd name="T33" fmla="*/ 66 h 73"/>
                <a:gd name="T34" fmla="*/ 19 w 73"/>
                <a:gd name="T35" fmla="*/ 66 h 73"/>
                <a:gd name="T36" fmla="*/ 27 w 73"/>
                <a:gd name="T37" fmla="*/ 63 h 73"/>
                <a:gd name="T38" fmla="*/ 30 w 73"/>
                <a:gd name="T39" fmla="*/ 64 h 73"/>
                <a:gd name="T40" fmla="*/ 34 w 73"/>
                <a:gd name="T41" fmla="*/ 73 h 73"/>
                <a:gd name="T42" fmla="*/ 36 w 73"/>
                <a:gd name="T43" fmla="*/ 73 h 73"/>
                <a:gd name="T44" fmla="*/ 45 w 73"/>
                <a:gd name="T45" fmla="*/ 71 h 73"/>
                <a:gd name="T46" fmla="*/ 50 w 73"/>
                <a:gd name="T47" fmla="*/ 62 h 73"/>
                <a:gd name="T48" fmla="*/ 51 w 73"/>
                <a:gd name="T49" fmla="*/ 61 h 73"/>
                <a:gd name="T50" fmla="*/ 60 w 73"/>
                <a:gd name="T51" fmla="*/ 64 h 73"/>
                <a:gd name="T52" fmla="*/ 62 w 73"/>
                <a:gd name="T53" fmla="*/ 64 h 73"/>
                <a:gd name="T54" fmla="*/ 67 w 73"/>
                <a:gd name="T55" fmla="*/ 55 h 73"/>
                <a:gd name="T56" fmla="*/ 63 w 73"/>
                <a:gd name="T57" fmla="*/ 46 h 73"/>
                <a:gd name="T58" fmla="*/ 72 w 73"/>
                <a:gd name="T59" fmla="*/ 41 h 73"/>
                <a:gd name="T60" fmla="*/ 73 w 73"/>
                <a:gd name="T61" fmla="*/ 31 h 73"/>
                <a:gd name="T62" fmla="*/ 63 w 73"/>
                <a:gd name="T63" fmla="*/ 26 h 73"/>
                <a:gd name="T64" fmla="*/ 62 w 73"/>
                <a:gd name="T65" fmla="*/ 22 h 73"/>
                <a:gd name="T66" fmla="*/ 64 w 73"/>
                <a:gd name="T67" fmla="*/ 15 h 73"/>
                <a:gd name="T68" fmla="*/ 58 w 73"/>
                <a:gd name="T69" fmla="*/ 8 h 73"/>
                <a:gd name="T70" fmla="*/ 55 w 73"/>
                <a:gd name="T71" fmla="*/ 7 h 73"/>
                <a:gd name="T72" fmla="*/ 47 w 73"/>
                <a:gd name="T73" fmla="*/ 11 h 73"/>
                <a:gd name="T74" fmla="*/ 44 w 73"/>
                <a:gd name="T75" fmla="*/ 9 h 73"/>
                <a:gd name="T76" fmla="*/ 38 w 73"/>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3">
                  <a:moveTo>
                    <a:pt x="37" y="50"/>
                  </a:moveTo>
                  <a:cubicBezTo>
                    <a:pt x="34" y="50"/>
                    <a:pt x="31" y="49"/>
                    <a:pt x="28" y="46"/>
                  </a:cubicBezTo>
                  <a:cubicBezTo>
                    <a:pt x="23" y="41"/>
                    <a:pt x="22" y="33"/>
                    <a:pt x="27" y="28"/>
                  </a:cubicBezTo>
                  <a:cubicBezTo>
                    <a:pt x="30" y="25"/>
                    <a:pt x="33" y="24"/>
                    <a:pt x="37" y="24"/>
                  </a:cubicBezTo>
                  <a:cubicBezTo>
                    <a:pt x="40" y="24"/>
                    <a:pt x="43" y="25"/>
                    <a:pt x="45" y="27"/>
                  </a:cubicBezTo>
                  <a:cubicBezTo>
                    <a:pt x="51" y="32"/>
                    <a:pt x="51" y="40"/>
                    <a:pt x="47" y="45"/>
                  </a:cubicBezTo>
                  <a:cubicBezTo>
                    <a:pt x="44" y="48"/>
                    <a:pt x="41" y="50"/>
                    <a:pt x="37" y="50"/>
                  </a:cubicBezTo>
                  <a:moveTo>
                    <a:pt x="38" y="0"/>
                  </a:moveTo>
                  <a:cubicBezTo>
                    <a:pt x="38" y="0"/>
                    <a:pt x="37" y="0"/>
                    <a:pt x="37" y="0"/>
                  </a:cubicBezTo>
                  <a:cubicBezTo>
                    <a:pt x="35" y="1"/>
                    <a:pt x="33" y="1"/>
                    <a:pt x="31" y="1"/>
                  </a:cubicBezTo>
                  <a:cubicBezTo>
                    <a:pt x="30" y="1"/>
                    <a:pt x="29" y="1"/>
                    <a:pt x="28" y="3"/>
                  </a:cubicBezTo>
                  <a:cubicBezTo>
                    <a:pt x="28" y="5"/>
                    <a:pt x="27" y="7"/>
                    <a:pt x="26" y="9"/>
                  </a:cubicBezTo>
                  <a:cubicBezTo>
                    <a:pt x="26" y="10"/>
                    <a:pt x="25" y="11"/>
                    <a:pt x="24" y="12"/>
                  </a:cubicBezTo>
                  <a:cubicBezTo>
                    <a:pt x="24" y="12"/>
                    <a:pt x="23" y="12"/>
                    <a:pt x="23" y="12"/>
                  </a:cubicBezTo>
                  <a:cubicBezTo>
                    <a:pt x="23" y="12"/>
                    <a:pt x="23" y="12"/>
                    <a:pt x="22" y="12"/>
                  </a:cubicBezTo>
                  <a:cubicBezTo>
                    <a:pt x="21" y="11"/>
                    <a:pt x="19" y="11"/>
                    <a:pt x="18" y="10"/>
                  </a:cubicBezTo>
                  <a:cubicBezTo>
                    <a:pt x="16" y="10"/>
                    <a:pt x="15" y="9"/>
                    <a:pt x="14" y="9"/>
                  </a:cubicBezTo>
                  <a:cubicBezTo>
                    <a:pt x="14" y="9"/>
                    <a:pt x="14" y="9"/>
                    <a:pt x="13" y="9"/>
                  </a:cubicBezTo>
                  <a:cubicBezTo>
                    <a:pt x="13" y="9"/>
                    <a:pt x="12" y="9"/>
                    <a:pt x="12" y="10"/>
                  </a:cubicBezTo>
                  <a:cubicBezTo>
                    <a:pt x="10" y="12"/>
                    <a:pt x="9" y="13"/>
                    <a:pt x="7" y="15"/>
                  </a:cubicBezTo>
                  <a:cubicBezTo>
                    <a:pt x="6" y="16"/>
                    <a:pt x="6" y="17"/>
                    <a:pt x="7" y="18"/>
                  </a:cubicBezTo>
                  <a:cubicBezTo>
                    <a:pt x="8" y="21"/>
                    <a:pt x="9" y="23"/>
                    <a:pt x="10" y="25"/>
                  </a:cubicBezTo>
                  <a:cubicBezTo>
                    <a:pt x="11" y="26"/>
                    <a:pt x="11" y="26"/>
                    <a:pt x="11" y="26"/>
                  </a:cubicBezTo>
                  <a:cubicBezTo>
                    <a:pt x="10" y="27"/>
                    <a:pt x="10" y="29"/>
                    <a:pt x="9" y="29"/>
                  </a:cubicBezTo>
                  <a:cubicBezTo>
                    <a:pt x="6" y="30"/>
                    <a:pt x="4" y="31"/>
                    <a:pt x="2" y="33"/>
                  </a:cubicBezTo>
                  <a:cubicBezTo>
                    <a:pt x="1" y="33"/>
                    <a:pt x="0" y="34"/>
                    <a:pt x="1" y="35"/>
                  </a:cubicBezTo>
                  <a:cubicBezTo>
                    <a:pt x="1" y="38"/>
                    <a:pt x="1" y="40"/>
                    <a:pt x="1" y="42"/>
                  </a:cubicBezTo>
                  <a:cubicBezTo>
                    <a:pt x="1" y="43"/>
                    <a:pt x="2" y="44"/>
                    <a:pt x="3" y="44"/>
                  </a:cubicBezTo>
                  <a:cubicBezTo>
                    <a:pt x="5" y="45"/>
                    <a:pt x="8" y="46"/>
                    <a:pt x="11" y="47"/>
                  </a:cubicBezTo>
                  <a:cubicBezTo>
                    <a:pt x="11" y="48"/>
                    <a:pt x="11" y="48"/>
                    <a:pt x="11" y="48"/>
                  </a:cubicBezTo>
                  <a:cubicBezTo>
                    <a:pt x="12" y="49"/>
                    <a:pt x="13" y="50"/>
                    <a:pt x="12" y="51"/>
                  </a:cubicBezTo>
                  <a:cubicBezTo>
                    <a:pt x="11" y="54"/>
                    <a:pt x="11" y="56"/>
                    <a:pt x="10" y="59"/>
                  </a:cubicBezTo>
                  <a:cubicBezTo>
                    <a:pt x="9" y="60"/>
                    <a:pt x="10" y="61"/>
                    <a:pt x="11" y="61"/>
                  </a:cubicBezTo>
                  <a:cubicBezTo>
                    <a:pt x="12" y="63"/>
                    <a:pt x="14" y="64"/>
                    <a:pt x="16" y="66"/>
                  </a:cubicBezTo>
                  <a:cubicBezTo>
                    <a:pt x="16" y="66"/>
                    <a:pt x="17" y="67"/>
                    <a:pt x="18" y="67"/>
                  </a:cubicBezTo>
                  <a:cubicBezTo>
                    <a:pt x="18" y="67"/>
                    <a:pt x="18" y="67"/>
                    <a:pt x="19" y="66"/>
                  </a:cubicBezTo>
                  <a:cubicBezTo>
                    <a:pt x="21" y="65"/>
                    <a:pt x="23" y="64"/>
                    <a:pt x="25" y="63"/>
                  </a:cubicBezTo>
                  <a:cubicBezTo>
                    <a:pt x="26" y="63"/>
                    <a:pt x="26" y="63"/>
                    <a:pt x="27" y="63"/>
                  </a:cubicBezTo>
                  <a:cubicBezTo>
                    <a:pt x="28" y="63"/>
                    <a:pt x="28" y="63"/>
                    <a:pt x="29" y="63"/>
                  </a:cubicBezTo>
                  <a:cubicBezTo>
                    <a:pt x="29" y="63"/>
                    <a:pt x="29" y="64"/>
                    <a:pt x="30" y="64"/>
                  </a:cubicBezTo>
                  <a:cubicBezTo>
                    <a:pt x="31" y="66"/>
                    <a:pt x="32" y="68"/>
                    <a:pt x="33" y="70"/>
                  </a:cubicBezTo>
                  <a:cubicBezTo>
                    <a:pt x="33" y="71"/>
                    <a:pt x="34" y="72"/>
                    <a:pt x="34" y="73"/>
                  </a:cubicBezTo>
                  <a:cubicBezTo>
                    <a:pt x="35" y="73"/>
                    <a:pt x="35" y="73"/>
                    <a:pt x="36" y="73"/>
                  </a:cubicBezTo>
                  <a:cubicBezTo>
                    <a:pt x="36" y="73"/>
                    <a:pt x="36" y="73"/>
                    <a:pt x="36" y="73"/>
                  </a:cubicBezTo>
                  <a:cubicBezTo>
                    <a:pt x="38" y="73"/>
                    <a:pt x="40" y="73"/>
                    <a:pt x="43" y="73"/>
                  </a:cubicBezTo>
                  <a:cubicBezTo>
                    <a:pt x="44" y="73"/>
                    <a:pt x="45" y="72"/>
                    <a:pt x="45" y="71"/>
                  </a:cubicBezTo>
                  <a:cubicBezTo>
                    <a:pt x="46" y="69"/>
                    <a:pt x="47" y="66"/>
                    <a:pt x="48" y="64"/>
                  </a:cubicBezTo>
                  <a:cubicBezTo>
                    <a:pt x="48" y="63"/>
                    <a:pt x="49" y="62"/>
                    <a:pt x="50" y="62"/>
                  </a:cubicBezTo>
                  <a:cubicBezTo>
                    <a:pt x="50" y="61"/>
                    <a:pt x="50" y="61"/>
                    <a:pt x="51" y="61"/>
                  </a:cubicBezTo>
                  <a:cubicBezTo>
                    <a:pt x="51" y="61"/>
                    <a:pt x="51" y="61"/>
                    <a:pt x="51" y="61"/>
                  </a:cubicBezTo>
                  <a:cubicBezTo>
                    <a:pt x="53" y="62"/>
                    <a:pt x="54" y="63"/>
                    <a:pt x="56" y="63"/>
                  </a:cubicBezTo>
                  <a:cubicBezTo>
                    <a:pt x="57" y="64"/>
                    <a:pt x="59" y="64"/>
                    <a:pt x="60" y="64"/>
                  </a:cubicBezTo>
                  <a:cubicBezTo>
                    <a:pt x="60" y="64"/>
                    <a:pt x="60" y="64"/>
                    <a:pt x="60" y="64"/>
                  </a:cubicBezTo>
                  <a:cubicBezTo>
                    <a:pt x="61" y="64"/>
                    <a:pt x="61" y="64"/>
                    <a:pt x="62" y="64"/>
                  </a:cubicBezTo>
                  <a:cubicBezTo>
                    <a:pt x="63" y="62"/>
                    <a:pt x="65" y="60"/>
                    <a:pt x="66" y="58"/>
                  </a:cubicBezTo>
                  <a:cubicBezTo>
                    <a:pt x="67" y="57"/>
                    <a:pt x="68" y="56"/>
                    <a:pt x="67" y="55"/>
                  </a:cubicBezTo>
                  <a:cubicBezTo>
                    <a:pt x="66" y="53"/>
                    <a:pt x="65" y="51"/>
                    <a:pt x="64" y="49"/>
                  </a:cubicBezTo>
                  <a:cubicBezTo>
                    <a:pt x="63" y="48"/>
                    <a:pt x="63" y="47"/>
                    <a:pt x="63" y="46"/>
                  </a:cubicBezTo>
                  <a:cubicBezTo>
                    <a:pt x="64" y="45"/>
                    <a:pt x="64" y="45"/>
                    <a:pt x="65" y="44"/>
                  </a:cubicBezTo>
                  <a:cubicBezTo>
                    <a:pt x="67" y="43"/>
                    <a:pt x="70" y="42"/>
                    <a:pt x="72" y="41"/>
                  </a:cubicBezTo>
                  <a:cubicBezTo>
                    <a:pt x="73" y="40"/>
                    <a:pt x="73" y="39"/>
                    <a:pt x="73" y="38"/>
                  </a:cubicBezTo>
                  <a:cubicBezTo>
                    <a:pt x="73" y="36"/>
                    <a:pt x="73" y="34"/>
                    <a:pt x="73" y="31"/>
                  </a:cubicBezTo>
                  <a:cubicBezTo>
                    <a:pt x="73" y="30"/>
                    <a:pt x="72" y="29"/>
                    <a:pt x="71" y="29"/>
                  </a:cubicBezTo>
                  <a:cubicBezTo>
                    <a:pt x="69" y="28"/>
                    <a:pt x="66" y="27"/>
                    <a:pt x="63" y="26"/>
                  </a:cubicBezTo>
                  <a:cubicBezTo>
                    <a:pt x="63" y="26"/>
                    <a:pt x="62" y="26"/>
                    <a:pt x="62" y="25"/>
                  </a:cubicBezTo>
                  <a:cubicBezTo>
                    <a:pt x="61" y="24"/>
                    <a:pt x="61" y="23"/>
                    <a:pt x="62" y="22"/>
                  </a:cubicBezTo>
                  <a:cubicBezTo>
                    <a:pt x="62" y="21"/>
                    <a:pt x="62" y="21"/>
                    <a:pt x="62" y="20"/>
                  </a:cubicBezTo>
                  <a:cubicBezTo>
                    <a:pt x="63" y="18"/>
                    <a:pt x="63" y="17"/>
                    <a:pt x="64" y="15"/>
                  </a:cubicBezTo>
                  <a:cubicBezTo>
                    <a:pt x="64" y="14"/>
                    <a:pt x="64" y="13"/>
                    <a:pt x="63" y="12"/>
                  </a:cubicBezTo>
                  <a:cubicBezTo>
                    <a:pt x="61" y="11"/>
                    <a:pt x="60" y="9"/>
                    <a:pt x="58" y="8"/>
                  </a:cubicBezTo>
                  <a:cubicBezTo>
                    <a:pt x="58" y="7"/>
                    <a:pt x="57" y="7"/>
                    <a:pt x="56" y="7"/>
                  </a:cubicBezTo>
                  <a:cubicBezTo>
                    <a:pt x="56" y="7"/>
                    <a:pt x="55" y="7"/>
                    <a:pt x="55" y="7"/>
                  </a:cubicBezTo>
                  <a:cubicBezTo>
                    <a:pt x="53" y="8"/>
                    <a:pt x="51" y="9"/>
                    <a:pt x="49" y="10"/>
                  </a:cubicBezTo>
                  <a:cubicBezTo>
                    <a:pt x="48" y="10"/>
                    <a:pt x="47" y="11"/>
                    <a:pt x="47" y="11"/>
                  </a:cubicBezTo>
                  <a:cubicBezTo>
                    <a:pt x="46" y="11"/>
                    <a:pt x="46" y="11"/>
                    <a:pt x="45" y="10"/>
                  </a:cubicBezTo>
                  <a:cubicBezTo>
                    <a:pt x="45" y="10"/>
                    <a:pt x="44" y="10"/>
                    <a:pt x="44" y="9"/>
                  </a:cubicBezTo>
                  <a:cubicBezTo>
                    <a:pt x="43" y="7"/>
                    <a:pt x="41" y="4"/>
                    <a:pt x="40" y="2"/>
                  </a:cubicBezTo>
                  <a:cubicBezTo>
                    <a:pt x="40" y="1"/>
                    <a:pt x="39" y="0"/>
                    <a:pt x="38" y="0"/>
                  </a:cubicBezTo>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0" name="Freeform 9"/>
            <p:cNvSpPr>
              <a:spLocks noEditPoints="1"/>
            </p:cNvSpPr>
            <p:nvPr/>
          </p:nvSpPr>
          <p:spPr bwMode="auto">
            <a:xfrm>
              <a:off x="4630464" y="5049356"/>
              <a:ext cx="310377" cy="303860"/>
            </a:xfrm>
            <a:custGeom>
              <a:avLst/>
              <a:gdLst>
                <a:gd name="T0" fmla="*/ 52 w 161"/>
                <a:gd name="T1" fmla="*/ 80 h 158"/>
                <a:gd name="T2" fmla="*/ 80 w 161"/>
                <a:gd name="T3" fmla="*/ 51 h 158"/>
                <a:gd name="T4" fmla="*/ 82 w 161"/>
                <a:gd name="T5" fmla="*/ 107 h 158"/>
                <a:gd name="T6" fmla="*/ 83 w 161"/>
                <a:gd name="T7" fmla="*/ 0 h 158"/>
                <a:gd name="T8" fmla="*/ 68 w 161"/>
                <a:gd name="T9" fmla="*/ 1 h 158"/>
                <a:gd name="T10" fmla="*/ 58 w 161"/>
                <a:gd name="T11" fmla="*/ 19 h 158"/>
                <a:gd name="T12" fmla="*/ 50 w 161"/>
                <a:gd name="T13" fmla="*/ 25 h 158"/>
                <a:gd name="T14" fmla="*/ 34 w 161"/>
                <a:gd name="T15" fmla="*/ 20 h 158"/>
                <a:gd name="T16" fmla="*/ 25 w 161"/>
                <a:gd name="T17" fmla="*/ 21 h 158"/>
                <a:gd name="T18" fmla="*/ 14 w 161"/>
                <a:gd name="T19" fmla="*/ 39 h 158"/>
                <a:gd name="T20" fmla="*/ 22 w 161"/>
                <a:gd name="T21" fmla="*/ 60 h 158"/>
                <a:gd name="T22" fmla="*/ 9 w 161"/>
                <a:gd name="T23" fmla="*/ 67 h 158"/>
                <a:gd name="T24" fmla="*/ 0 w 161"/>
                <a:gd name="T25" fmla="*/ 76 h 158"/>
                <a:gd name="T26" fmla="*/ 5 w 161"/>
                <a:gd name="T27" fmla="*/ 96 h 158"/>
                <a:gd name="T28" fmla="*/ 25 w 161"/>
                <a:gd name="T29" fmla="*/ 105 h 158"/>
                <a:gd name="T30" fmla="*/ 20 w 161"/>
                <a:gd name="T31" fmla="*/ 127 h 158"/>
                <a:gd name="T32" fmla="*/ 33 w 161"/>
                <a:gd name="T33" fmla="*/ 143 h 158"/>
                <a:gd name="T34" fmla="*/ 39 w 161"/>
                <a:gd name="T35" fmla="*/ 144 h 158"/>
                <a:gd name="T36" fmla="*/ 58 w 161"/>
                <a:gd name="T37" fmla="*/ 135 h 158"/>
                <a:gd name="T38" fmla="*/ 65 w 161"/>
                <a:gd name="T39" fmla="*/ 141 h 158"/>
                <a:gd name="T40" fmla="*/ 72 w 161"/>
                <a:gd name="T41" fmla="*/ 154 h 158"/>
                <a:gd name="T42" fmla="*/ 78 w 161"/>
                <a:gd name="T43" fmla="*/ 157 h 158"/>
                <a:gd name="T44" fmla="*/ 98 w 161"/>
                <a:gd name="T45" fmla="*/ 153 h 158"/>
                <a:gd name="T46" fmla="*/ 108 w 161"/>
                <a:gd name="T47" fmla="*/ 132 h 158"/>
                <a:gd name="T48" fmla="*/ 112 w 161"/>
                <a:gd name="T49" fmla="*/ 132 h 158"/>
                <a:gd name="T50" fmla="*/ 131 w 161"/>
                <a:gd name="T51" fmla="*/ 138 h 158"/>
                <a:gd name="T52" fmla="*/ 145 w 161"/>
                <a:gd name="T53" fmla="*/ 125 h 158"/>
                <a:gd name="T54" fmla="*/ 140 w 161"/>
                <a:gd name="T55" fmla="*/ 105 h 158"/>
                <a:gd name="T56" fmla="*/ 141 w 161"/>
                <a:gd name="T57" fmla="*/ 95 h 158"/>
                <a:gd name="T58" fmla="*/ 158 w 161"/>
                <a:gd name="T59" fmla="*/ 86 h 158"/>
                <a:gd name="T60" fmla="*/ 160 w 161"/>
                <a:gd name="T61" fmla="*/ 67 h 158"/>
                <a:gd name="T62" fmla="*/ 139 w 161"/>
                <a:gd name="T63" fmla="*/ 55 h 158"/>
                <a:gd name="T64" fmla="*/ 135 w 161"/>
                <a:gd name="T65" fmla="*/ 47 h 158"/>
                <a:gd name="T66" fmla="*/ 138 w 161"/>
                <a:gd name="T67" fmla="*/ 24 h 158"/>
                <a:gd name="T68" fmla="*/ 124 w 161"/>
                <a:gd name="T69" fmla="*/ 13 h 158"/>
                <a:gd name="T70" fmla="*/ 105 w 161"/>
                <a:gd name="T71" fmla="*/ 22 h 158"/>
                <a:gd name="T72" fmla="*/ 103 w 161"/>
                <a:gd name="T73" fmla="*/ 22 h 158"/>
                <a:gd name="T74" fmla="*/ 88 w 161"/>
                <a:gd name="T7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58">
                  <a:moveTo>
                    <a:pt x="80" y="107"/>
                  </a:moveTo>
                  <a:cubicBezTo>
                    <a:pt x="65" y="107"/>
                    <a:pt x="53" y="95"/>
                    <a:pt x="52" y="80"/>
                  </a:cubicBezTo>
                  <a:cubicBezTo>
                    <a:pt x="51" y="65"/>
                    <a:pt x="63" y="52"/>
                    <a:pt x="79" y="51"/>
                  </a:cubicBezTo>
                  <a:cubicBezTo>
                    <a:pt x="79" y="51"/>
                    <a:pt x="80" y="51"/>
                    <a:pt x="80" y="51"/>
                  </a:cubicBezTo>
                  <a:cubicBezTo>
                    <a:pt x="95" y="51"/>
                    <a:pt x="108" y="62"/>
                    <a:pt x="109" y="77"/>
                  </a:cubicBezTo>
                  <a:cubicBezTo>
                    <a:pt x="110" y="92"/>
                    <a:pt x="98" y="106"/>
                    <a:pt x="82" y="107"/>
                  </a:cubicBezTo>
                  <a:cubicBezTo>
                    <a:pt x="81" y="107"/>
                    <a:pt x="81" y="107"/>
                    <a:pt x="80" y="107"/>
                  </a:cubicBezTo>
                  <a:moveTo>
                    <a:pt x="83" y="0"/>
                  </a:moveTo>
                  <a:cubicBezTo>
                    <a:pt x="83" y="0"/>
                    <a:pt x="83" y="0"/>
                    <a:pt x="83" y="0"/>
                  </a:cubicBezTo>
                  <a:cubicBezTo>
                    <a:pt x="78" y="0"/>
                    <a:pt x="73" y="1"/>
                    <a:pt x="68" y="1"/>
                  </a:cubicBezTo>
                  <a:cubicBezTo>
                    <a:pt x="65" y="1"/>
                    <a:pt x="63" y="2"/>
                    <a:pt x="62" y="5"/>
                  </a:cubicBezTo>
                  <a:cubicBezTo>
                    <a:pt x="61" y="9"/>
                    <a:pt x="59" y="14"/>
                    <a:pt x="58" y="19"/>
                  </a:cubicBezTo>
                  <a:cubicBezTo>
                    <a:pt x="57" y="22"/>
                    <a:pt x="55" y="24"/>
                    <a:pt x="52" y="25"/>
                  </a:cubicBezTo>
                  <a:cubicBezTo>
                    <a:pt x="51" y="25"/>
                    <a:pt x="51" y="25"/>
                    <a:pt x="50" y="25"/>
                  </a:cubicBezTo>
                  <a:cubicBezTo>
                    <a:pt x="50" y="25"/>
                    <a:pt x="49" y="25"/>
                    <a:pt x="49" y="25"/>
                  </a:cubicBezTo>
                  <a:cubicBezTo>
                    <a:pt x="44" y="23"/>
                    <a:pt x="39" y="22"/>
                    <a:pt x="34" y="20"/>
                  </a:cubicBezTo>
                  <a:cubicBezTo>
                    <a:pt x="32" y="20"/>
                    <a:pt x="31" y="20"/>
                    <a:pt x="29" y="19"/>
                  </a:cubicBezTo>
                  <a:cubicBezTo>
                    <a:pt x="28" y="20"/>
                    <a:pt x="26" y="20"/>
                    <a:pt x="25" y="21"/>
                  </a:cubicBezTo>
                  <a:cubicBezTo>
                    <a:pt x="22" y="25"/>
                    <a:pt x="19" y="29"/>
                    <a:pt x="16" y="32"/>
                  </a:cubicBezTo>
                  <a:cubicBezTo>
                    <a:pt x="13" y="34"/>
                    <a:pt x="13" y="36"/>
                    <a:pt x="14" y="39"/>
                  </a:cubicBezTo>
                  <a:cubicBezTo>
                    <a:pt x="16" y="44"/>
                    <a:pt x="19" y="48"/>
                    <a:pt x="21" y="52"/>
                  </a:cubicBezTo>
                  <a:cubicBezTo>
                    <a:pt x="23" y="55"/>
                    <a:pt x="23" y="58"/>
                    <a:pt x="22" y="60"/>
                  </a:cubicBezTo>
                  <a:cubicBezTo>
                    <a:pt x="21" y="61"/>
                    <a:pt x="21" y="62"/>
                    <a:pt x="19" y="63"/>
                  </a:cubicBezTo>
                  <a:cubicBezTo>
                    <a:pt x="16" y="64"/>
                    <a:pt x="13" y="66"/>
                    <a:pt x="9" y="67"/>
                  </a:cubicBezTo>
                  <a:cubicBezTo>
                    <a:pt x="7" y="69"/>
                    <a:pt x="4" y="70"/>
                    <a:pt x="2" y="72"/>
                  </a:cubicBezTo>
                  <a:cubicBezTo>
                    <a:pt x="0" y="73"/>
                    <a:pt x="0" y="74"/>
                    <a:pt x="0" y="76"/>
                  </a:cubicBezTo>
                  <a:cubicBezTo>
                    <a:pt x="0" y="81"/>
                    <a:pt x="1" y="86"/>
                    <a:pt x="1" y="91"/>
                  </a:cubicBezTo>
                  <a:cubicBezTo>
                    <a:pt x="1" y="94"/>
                    <a:pt x="2" y="96"/>
                    <a:pt x="5" y="96"/>
                  </a:cubicBezTo>
                  <a:cubicBezTo>
                    <a:pt x="10" y="98"/>
                    <a:pt x="15" y="100"/>
                    <a:pt x="21" y="102"/>
                  </a:cubicBezTo>
                  <a:cubicBezTo>
                    <a:pt x="23" y="102"/>
                    <a:pt x="24" y="103"/>
                    <a:pt x="25" y="105"/>
                  </a:cubicBezTo>
                  <a:cubicBezTo>
                    <a:pt x="26" y="107"/>
                    <a:pt x="26" y="109"/>
                    <a:pt x="25" y="111"/>
                  </a:cubicBezTo>
                  <a:cubicBezTo>
                    <a:pt x="23" y="116"/>
                    <a:pt x="22" y="121"/>
                    <a:pt x="20" y="127"/>
                  </a:cubicBezTo>
                  <a:cubicBezTo>
                    <a:pt x="19" y="129"/>
                    <a:pt x="20" y="131"/>
                    <a:pt x="22" y="133"/>
                  </a:cubicBezTo>
                  <a:cubicBezTo>
                    <a:pt x="26" y="136"/>
                    <a:pt x="29" y="139"/>
                    <a:pt x="33" y="143"/>
                  </a:cubicBezTo>
                  <a:cubicBezTo>
                    <a:pt x="34" y="144"/>
                    <a:pt x="35" y="144"/>
                    <a:pt x="37" y="144"/>
                  </a:cubicBezTo>
                  <a:cubicBezTo>
                    <a:pt x="37" y="144"/>
                    <a:pt x="38" y="144"/>
                    <a:pt x="39" y="144"/>
                  </a:cubicBezTo>
                  <a:cubicBezTo>
                    <a:pt x="44" y="141"/>
                    <a:pt x="50" y="139"/>
                    <a:pt x="55" y="136"/>
                  </a:cubicBezTo>
                  <a:cubicBezTo>
                    <a:pt x="56" y="136"/>
                    <a:pt x="57" y="135"/>
                    <a:pt x="58" y="135"/>
                  </a:cubicBezTo>
                  <a:cubicBezTo>
                    <a:pt x="58" y="135"/>
                    <a:pt x="59" y="135"/>
                    <a:pt x="59" y="136"/>
                  </a:cubicBezTo>
                  <a:cubicBezTo>
                    <a:pt x="62" y="136"/>
                    <a:pt x="64" y="138"/>
                    <a:pt x="65" y="141"/>
                  </a:cubicBezTo>
                  <a:cubicBezTo>
                    <a:pt x="65" y="142"/>
                    <a:pt x="66" y="143"/>
                    <a:pt x="66" y="144"/>
                  </a:cubicBezTo>
                  <a:cubicBezTo>
                    <a:pt x="68" y="147"/>
                    <a:pt x="70" y="151"/>
                    <a:pt x="72" y="154"/>
                  </a:cubicBezTo>
                  <a:cubicBezTo>
                    <a:pt x="73" y="156"/>
                    <a:pt x="75" y="158"/>
                    <a:pt x="77" y="158"/>
                  </a:cubicBezTo>
                  <a:cubicBezTo>
                    <a:pt x="78" y="158"/>
                    <a:pt x="78" y="158"/>
                    <a:pt x="78" y="157"/>
                  </a:cubicBezTo>
                  <a:cubicBezTo>
                    <a:pt x="83" y="157"/>
                    <a:pt x="87" y="157"/>
                    <a:pt x="92" y="157"/>
                  </a:cubicBezTo>
                  <a:cubicBezTo>
                    <a:pt x="95" y="157"/>
                    <a:pt x="97" y="155"/>
                    <a:pt x="98" y="153"/>
                  </a:cubicBezTo>
                  <a:cubicBezTo>
                    <a:pt x="100" y="148"/>
                    <a:pt x="102" y="143"/>
                    <a:pt x="103" y="139"/>
                  </a:cubicBezTo>
                  <a:cubicBezTo>
                    <a:pt x="104" y="135"/>
                    <a:pt x="105" y="133"/>
                    <a:pt x="108" y="132"/>
                  </a:cubicBezTo>
                  <a:cubicBezTo>
                    <a:pt x="109" y="132"/>
                    <a:pt x="110" y="132"/>
                    <a:pt x="110" y="132"/>
                  </a:cubicBezTo>
                  <a:cubicBezTo>
                    <a:pt x="111" y="132"/>
                    <a:pt x="111" y="132"/>
                    <a:pt x="112" y="132"/>
                  </a:cubicBezTo>
                  <a:cubicBezTo>
                    <a:pt x="118" y="134"/>
                    <a:pt x="123" y="136"/>
                    <a:pt x="129" y="138"/>
                  </a:cubicBezTo>
                  <a:cubicBezTo>
                    <a:pt x="130" y="138"/>
                    <a:pt x="130" y="138"/>
                    <a:pt x="131" y="138"/>
                  </a:cubicBezTo>
                  <a:cubicBezTo>
                    <a:pt x="133" y="138"/>
                    <a:pt x="134" y="137"/>
                    <a:pt x="136" y="136"/>
                  </a:cubicBezTo>
                  <a:cubicBezTo>
                    <a:pt x="139" y="132"/>
                    <a:pt x="142" y="129"/>
                    <a:pt x="145" y="125"/>
                  </a:cubicBezTo>
                  <a:cubicBezTo>
                    <a:pt x="147" y="123"/>
                    <a:pt x="148" y="121"/>
                    <a:pt x="146" y="118"/>
                  </a:cubicBezTo>
                  <a:cubicBezTo>
                    <a:pt x="144" y="114"/>
                    <a:pt x="142" y="109"/>
                    <a:pt x="140" y="105"/>
                  </a:cubicBezTo>
                  <a:cubicBezTo>
                    <a:pt x="138" y="102"/>
                    <a:pt x="138" y="100"/>
                    <a:pt x="139" y="97"/>
                  </a:cubicBezTo>
                  <a:cubicBezTo>
                    <a:pt x="140" y="96"/>
                    <a:pt x="140" y="95"/>
                    <a:pt x="141" y="95"/>
                  </a:cubicBezTo>
                  <a:cubicBezTo>
                    <a:pt x="144" y="93"/>
                    <a:pt x="148" y="92"/>
                    <a:pt x="151" y="90"/>
                  </a:cubicBezTo>
                  <a:cubicBezTo>
                    <a:pt x="154" y="89"/>
                    <a:pt x="156" y="87"/>
                    <a:pt x="158" y="86"/>
                  </a:cubicBezTo>
                  <a:cubicBezTo>
                    <a:pt x="160" y="85"/>
                    <a:pt x="161" y="83"/>
                    <a:pt x="161" y="81"/>
                  </a:cubicBezTo>
                  <a:cubicBezTo>
                    <a:pt x="160" y="77"/>
                    <a:pt x="160" y="72"/>
                    <a:pt x="160" y="67"/>
                  </a:cubicBezTo>
                  <a:cubicBezTo>
                    <a:pt x="160" y="64"/>
                    <a:pt x="158" y="62"/>
                    <a:pt x="155" y="61"/>
                  </a:cubicBezTo>
                  <a:cubicBezTo>
                    <a:pt x="150" y="59"/>
                    <a:pt x="144" y="57"/>
                    <a:pt x="139" y="55"/>
                  </a:cubicBezTo>
                  <a:cubicBezTo>
                    <a:pt x="138" y="55"/>
                    <a:pt x="137" y="55"/>
                    <a:pt x="137" y="55"/>
                  </a:cubicBezTo>
                  <a:cubicBezTo>
                    <a:pt x="136" y="52"/>
                    <a:pt x="134" y="50"/>
                    <a:pt x="135" y="47"/>
                  </a:cubicBezTo>
                  <a:cubicBezTo>
                    <a:pt x="138" y="42"/>
                    <a:pt x="139" y="36"/>
                    <a:pt x="141" y="31"/>
                  </a:cubicBezTo>
                  <a:cubicBezTo>
                    <a:pt x="142" y="28"/>
                    <a:pt x="141" y="26"/>
                    <a:pt x="138" y="24"/>
                  </a:cubicBezTo>
                  <a:cubicBezTo>
                    <a:pt x="135" y="21"/>
                    <a:pt x="131" y="18"/>
                    <a:pt x="128" y="15"/>
                  </a:cubicBezTo>
                  <a:cubicBezTo>
                    <a:pt x="127" y="14"/>
                    <a:pt x="125" y="13"/>
                    <a:pt x="124" y="13"/>
                  </a:cubicBezTo>
                  <a:cubicBezTo>
                    <a:pt x="123" y="13"/>
                    <a:pt x="122" y="13"/>
                    <a:pt x="121" y="14"/>
                  </a:cubicBezTo>
                  <a:cubicBezTo>
                    <a:pt x="116" y="16"/>
                    <a:pt x="110" y="19"/>
                    <a:pt x="105" y="22"/>
                  </a:cubicBezTo>
                  <a:cubicBezTo>
                    <a:pt x="104" y="22"/>
                    <a:pt x="104" y="22"/>
                    <a:pt x="103" y="22"/>
                  </a:cubicBezTo>
                  <a:cubicBezTo>
                    <a:pt x="103" y="22"/>
                    <a:pt x="103" y="22"/>
                    <a:pt x="103" y="22"/>
                  </a:cubicBezTo>
                  <a:cubicBezTo>
                    <a:pt x="100" y="21"/>
                    <a:pt x="97" y="21"/>
                    <a:pt x="96" y="18"/>
                  </a:cubicBezTo>
                  <a:cubicBezTo>
                    <a:pt x="94" y="12"/>
                    <a:pt x="91" y="8"/>
                    <a:pt x="88" y="3"/>
                  </a:cubicBezTo>
                  <a:cubicBezTo>
                    <a:pt x="87" y="1"/>
                    <a:pt x="86" y="0"/>
                    <a:pt x="83" y="0"/>
                  </a:cubicBezTo>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1" name="Freeform 10"/>
            <p:cNvSpPr>
              <a:spLocks noEditPoints="1"/>
            </p:cNvSpPr>
            <p:nvPr/>
          </p:nvSpPr>
          <p:spPr bwMode="auto">
            <a:xfrm>
              <a:off x="4522117" y="5274196"/>
              <a:ext cx="140932" cy="139303"/>
            </a:xfrm>
            <a:custGeom>
              <a:avLst/>
              <a:gdLst>
                <a:gd name="T0" fmla="*/ 24 w 73"/>
                <a:gd name="T1" fmla="*/ 37 h 72"/>
                <a:gd name="T2" fmla="*/ 37 w 73"/>
                <a:gd name="T3" fmla="*/ 23 h 72"/>
                <a:gd name="T4" fmla="*/ 37 w 73"/>
                <a:gd name="T5" fmla="*/ 49 h 72"/>
                <a:gd name="T6" fmla="*/ 38 w 73"/>
                <a:gd name="T7" fmla="*/ 0 h 72"/>
                <a:gd name="T8" fmla="*/ 31 w 73"/>
                <a:gd name="T9" fmla="*/ 1 h 72"/>
                <a:gd name="T10" fmla="*/ 26 w 73"/>
                <a:gd name="T11" fmla="*/ 9 h 72"/>
                <a:gd name="T12" fmla="*/ 23 w 73"/>
                <a:gd name="T13" fmla="*/ 12 h 72"/>
                <a:gd name="T14" fmla="*/ 16 w 73"/>
                <a:gd name="T15" fmla="*/ 10 h 72"/>
                <a:gd name="T16" fmla="*/ 12 w 73"/>
                <a:gd name="T17" fmla="*/ 10 h 72"/>
                <a:gd name="T18" fmla="*/ 7 w 73"/>
                <a:gd name="T19" fmla="*/ 18 h 72"/>
                <a:gd name="T20" fmla="*/ 10 w 73"/>
                <a:gd name="T21" fmla="*/ 28 h 72"/>
                <a:gd name="T22" fmla="*/ 4 w 73"/>
                <a:gd name="T23" fmla="*/ 31 h 72"/>
                <a:gd name="T24" fmla="*/ 0 w 73"/>
                <a:gd name="T25" fmla="*/ 35 h 72"/>
                <a:gd name="T26" fmla="*/ 2 w 73"/>
                <a:gd name="T27" fmla="*/ 44 h 72"/>
                <a:gd name="T28" fmla="*/ 11 w 73"/>
                <a:gd name="T29" fmla="*/ 48 h 72"/>
                <a:gd name="T30" fmla="*/ 9 w 73"/>
                <a:gd name="T31" fmla="*/ 58 h 72"/>
                <a:gd name="T32" fmla="*/ 15 w 73"/>
                <a:gd name="T33" fmla="*/ 65 h 72"/>
                <a:gd name="T34" fmla="*/ 18 w 73"/>
                <a:gd name="T35" fmla="*/ 66 h 72"/>
                <a:gd name="T36" fmla="*/ 26 w 73"/>
                <a:gd name="T37" fmla="*/ 62 h 72"/>
                <a:gd name="T38" fmla="*/ 30 w 73"/>
                <a:gd name="T39" fmla="*/ 64 h 72"/>
                <a:gd name="T40" fmla="*/ 33 w 73"/>
                <a:gd name="T41" fmla="*/ 71 h 72"/>
                <a:gd name="T42" fmla="*/ 36 w 73"/>
                <a:gd name="T43" fmla="*/ 72 h 72"/>
                <a:gd name="T44" fmla="*/ 45 w 73"/>
                <a:gd name="T45" fmla="*/ 70 h 72"/>
                <a:gd name="T46" fmla="*/ 50 w 73"/>
                <a:gd name="T47" fmla="*/ 61 h 72"/>
                <a:gd name="T48" fmla="*/ 51 w 73"/>
                <a:gd name="T49" fmla="*/ 61 h 72"/>
                <a:gd name="T50" fmla="*/ 60 w 73"/>
                <a:gd name="T51" fmla="*/ 63 h 72"/>
                <a:gd name="T52" fmla="*/ 66 w 73"/>
                <a:gd name="T53" fmla="*/ 58 h 72"/>
                <a:gd name="T54" fmla="*/ 64 w 73"/>
                <a:gd name="T55" fmla="*/ 48 h 72"/>
                <a:gd name="T56" fmla="*/ 65 w 73"/>
                <a:gd name="T57" fmla="*/ 44 h 72"/>
                <a:gd name="T58" fmla="*/ 72 w 73"/>
                <a:gd name="T59" fmla="*/ 40 h 72"/>
                <a:gd name="T60" fmla="*/ 73 w 73"/>
                <a:gd name="T61" fmla="*/ 31 h 72"/>
                <a:gd name="T62" fmla="*/ 63 w 73"/>
                <a:gd name="T63" fmla="*/ 25 h 72"/>
                <a:gd name="T64" fmla="*/ 62 w 73"/>
                <a:gd name="T65" fmla="*/ 22 h 72"/>
                <a:gd name="T66" fmla="*/ 63 w 73"/>
                <a:gd name="T67" fmla="*/ 11 h 72"/>
                <a:gd name="T68" fmla="*/ 57 w 73"/>
                <a:gd name="T69" fmla="*/ 6 h 72"/>
                <a:gd name="T70" fmla="*/ 48 w 73"/>
                <a:gd name="T71" fmla="*/ 10 h 72"/>
                <a:gd name="T72" fmla="*/ 44 w 73"/>
                <a:gd name="T73" fmla="*/ 8 h 72"/>
                <a:gd name="T74" fmla="*/ 38 w 73"/>
                <a:gd name="T7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2">
                  <a:moveTo>
                    <a:pt x="37" y="49"/>
                  </a:moveTo>
                  <a:cubicBezTo>
                    <a:pt x="30" y="49"/>
                    <a:pt x="24" y="44"/>
                    <a:pt x="24" y="37"/>
                  </a:cubicBezTo>
                  <a:cubicBezTo>
                    <a:pt x="23" y="30"/>
                    <a:pt x="29" y="24"/>
                    <a:pt x="36" y="23"/>
                  </a:cubicBezTo>
                  <a:cubicBezTo>
                    <a:pt x="36" y="23"/>
                    <a:pt x="37" y="23"/>
                    <a:pt x="37" y="23"/>
                  </a:cubicBezTo>
                  <a:cubicBezTo>
                    <a:pt x="44" y="23"/>
                    <a:pt x="49" y="29"/>
                    <a:pt x="50" y="35"/>
                  </a:cubicBezTo>
                  <a:cubicBezTo>
                    <a:pt x="50" y="42"/>
                    <a:pt x="45" y="49"/>
                    <a:pt x="37" y="49"/>
                  </a:cubicBezTo>
                  <a:cubicBezTo>
                    <a:pt x="37" y="49"/>
                    <a:pt x="37" y="49"/>
                    <a:pt x="37" y="49"/>
                  </a:cubicBezTo>
                  <a:moveTo>
                    <a:pt x="38" y="0"/>
                  </a:moveTo>
                  <a:cubicBezTo>
                    <a:pt x="38" y="0"/>
                    <a:pt x="38" y="0"/>
                    <a:pt x="38" y="0"/>
                  </a:cubicBezTo>
                  <a:cubicBezTo>
                    <a:pt x="36" y="0"/>
                    <a:pt x="33" y="1"/>
                    <a:pt x="31" y="1"/>
                  </a:cubicBezTo>
                  <a:cubicBezTo>
                    <a:pt x="30" y="1"/>
                    <a:pt x="29" y="1"/>
                    <a:pt x="29" y="2"/>
                  </a:cubicBezTo>
                  <a:cubicBezTo>
                    <a:pt x="28" y="5"/>
                    <a:pt x="27" y="7"/>
                    <a:pt x="26" y="9"/>
                  </a:cubicBezTo>
                  <a:cubicBezTo>
                    <a:pt x="26" y="10"/>
                    <a:pt x="25" y="11"/>
                    <a:pt x="24" y="12"/>
                  </a:cubicBezTo>
                  <a:cubicBezTo>
                    <a:pt x="24" y="12"/>
                    <a:pt x="23" y="12"/>
                    <a:pt x="23" y="12"/>
                  </a:cubicBezTo>
                  <a:cubicBezTo>
                    <a:pt x="23" y="12"/>
                    <a:pt x="23" y="12"/>
                    <a:pt x="22" y="12"/>
                  </a:cubicBezTo>
                  <a:cubicBezTo>
                    <a:pt x="20" y="11"/>
                    <a:pt x="18" y="10"/>
                    <a:pt x="16" y="10"/>
                  </a:cubicBezTo>
                  <a:cubicBezTo>
                    <a:pt x="15" y="9"/>
                    <a:pt x="14" y="9"/>
                    <a:pt x="13" y="9"/>
                  </a:cubicBezTo>
                  <a:cubicBezTo>
                    <a:pt x="13" y="9"/>
                    <a:pt x="12" y="10"/>
                    <a:pt x="12" y="10"/>
                  </a:cubicBezTo>
                  <a:cubicBezTo>
                    <a:pt x="10" y="12"/>
                    <a:pt x="9" y="13"/>
                    <a:pt x="7" y="15"/>
                  </a:cubicBezTo>
                  <a:cubicBezTo>
                    <a:pt x="6" y="16"/>
                    <a:pt x="6" y="17"/>
                    <a:pt x="7" y="18"/>
                  </a:cubicBezTo>
                  <a:cubicBezTo>
                    <a:pt x="8" y="20"/>
                    <a:pt x="9" y="22"/>
                    <a:pt x="10" y="24"/>
                  </a:cubicBezTo>
                  <a:cubicBezTo>
                    <a:pt x="10" y="25"/>
                    <a:pt x="11" y="27"/>
                    <a:pt x="10" y="28"/>
                  </a:cubicBezTo>
                  <a:cubicBezTo>
                    <a:pt x="10" y="28"/>
                    <a:pt x="9" y="29"/>
                    <a:pt x="9" y="29"/>
                  </a:cubicBezTo>
                  <a:cubicBezTo>
                    <a:pt x="7" y="30"/>
                    <a:pt x="6" y="30"/>
                    <a:pt x="4" y="31"/>
                  </a:cubicBezTo>
                  <a:cubicBezTo>
                    <a:pt x="3" y="32"/>
                    <a:pt x="2" y="32"/>
                    <a:pt x="1" y="33"/>
                  </a:cubicBezTo>
                  <a:cubicBezTo>
                    <a:pt x="0" y="33"/>
                    <a:pt x="0" y="34"/>
                    <a:pt x="0" y="35"/>
                  </a:cubicBezTo>
                  <a:cubicBezTo>
                    <a:pt x="0" y="37"/>
                    <a:pt x="0" y="39"/>
                    <a:pt x="0" y="42"/>
                  </a:cubicBezTo>
                  <a:cubicBezTo>
                    <a:pt x="0" y="43"/>
                    <a:pt x="1" y="44"/>
                    <a:pt x="2" y="44"/>
                  </a:cubicBezTo>
                  <a:cubicBezTo>
                    <a:pt x="5" y="45"/>
                    <a:pt x="7" y="46"/>
                    <a:pt x="9" y="47"/>
                  </a:cubicBezTo>
                  <a:cubicBezTo>
                    <a:pt x="10" y="47"/>
                    <a:pt x="11" y="47"/>
                    <a:pt x="11" y="48"/>
                  </a:cubicBezTo>
                  <a:cubicBezTo>
                    <a:pt x="12" y="49"/>
                    <a:pt x="12" y="50"/>
                    <a:pt x="12" y="51"/>
                  </a:cubicBezTo>
                  <a:cubicBezTo>
                    <a:pt x="11" y="53"/>
                    <a:pt x="10" y="56"/>
                    <a:pt x="9" y="58"/>
                  </a:cubicBezTo>
                  <a:cubicBezTo>
                    <a:pt x="9" y="59"/>
                    <a:pt x="9" y="60"/>
                    <a:pt x="10" y="61"/>
                  </a:cubicBezTo>
                  <a:cubicBezTo>
                    <a:pt x="12" y="62"/>
                    <a:pt x="13" y="64"/>
                    <a:pt x="15" y="65"/>
                  </a:cubicBezTo>
                  <a:cubicBezTo>
                    <a:pt x="16" y="66"/>
                    <a:pt x="16" y="66"/>
                    <a:pt x="17" y="66"/>
                  </a:cubicBezTo>
                  <a:cubicBezTo>
                    <a:pt x="17" y="66"/>
                    <a:pt x="18" y="66"/>
                    <a:pt x="18" y="66"/>
                  </a:cubicBezTo>
                  <a:cubicBezTo>
                    <a:pt x="20" y="65"/>
                    <a:pt x="23" y="64"/>
                    <a:pt x="25" y="62"/>
                  </a:cubicBezTo>
                  <a:cubicBezTo>
                    <a:pt x="26" y="62"/>
                    <a:pt x="26" y="62"/>
                    <a:pt x="26" y="62"/>
                  </a:cubicBezTo>
                  <a:cubicBezTo>
                    <a:pt x="27" y="62"/>
                    <a:pt x="27" y="62"/>
                    <a:pt x="27" y="62"/>
                  </a:cubicBezTo>
                  <a:cubicBezTo>
                    <a:pt x="28" y="62"/>
                    <a:pt x="29" y="63"/>
                    <a:pt x="30" y="64"/>
                  </a:cubicBezTo>
                  <a:cubicBezTo>
                    <a:pt x="30" y="65"/>
                    <a:pt x="30" y="65"/>
                    <a:pt x="30" y="66"/>
                  </a:cubicBezTo>
                  <a:cubicBezTo>
                    <a:pt x="31" y="68"/>
                    <a:pt x="32" y="69"/>
                    <a:pt x="33" y="71"/>
                  </a:cubicBezTo>
                  <a:cubicBezTo>
                    <a:pt x="34" y="72"/>
                    <a:pt x="34" y="72"/>
                    <a:pt x="35" y="72"/>
                  </a:cubicBezTo>
                  <a:cubicBezTo>
                    <a:pt x="35" y="72"/>
                    <a:pt x="36" y="72"/>
                    <a:pt x="36" y="72"/>
                  </a:cubicBezTo>
                  <a:cubicBezTo>
                    <a:pt x="38" y="72"/>
                    <a:pt x="40" y="72"/>
                    <a:pt x="42" y="72"/>
                  </a:cubicBezTo>
                  <a:cubicBezTo>
                    <a:pt x="44" y="72"/>
                    <a:pt x="44" y="71"/>
                    <a:pt x="45" y="70"/>
                  </a:cubicBezTo>
                  <a:cubicBezTo>
                    <a:pt x="46" y="68"/>
                    <a:pt x="47" y="66"/>
                    <a:pt x="47" y="64"/>
                  </a:cubicBezTo>
                  <a:cubicBezTo>
                    <a:pt x="48" y="62"/>
                    <a:pt x="48" y="61"/>
                    <a:pt x="50" y="61"/>
                  </a:cubicBezTo>
                  <a:cubicBezTo>
                    <a:pt x="50" y="61"/>
                    <a:pt x="50" y="61"/>
                    <a:pt x="50" y="61"/>
                  </a:cubicBezTo>
                  <a:cubicBezTo>
                    <a:pt x="51" y="61"/>
                    <a:pt x="51" y="61"/>
                    <a:pt x="51" y="61"/>
                  </a:cubicBezTo>
                  <a:cubicBezTo>
                    <a:pt x="54" y="62"/>
                    <a:pt x="56" y="62"/>
                    <a:pt x="59" y="63"/>
                  </a:cubicBezTo>
                  <a:cubicBezTo>
                    <a:pt x="59" y="63"/>
                    <a:pt x="60" y="63"/>
                    <a:pt x="60" y="63"/>
                  </a:cubicBezTo>
                  <a:cubicBezTo>
                    <a:pt x="61" y="63"/>
                    <a:pt x="61" y="63"/>
                    <a:pt x="62" y="62"/>
                  </a:cubicBezTo>
                  <a:cubicBezTo>
                    <a:pt x="63" y="61"/>
                    <a:pt x="65" y="59"/>
                    <a:pt x="66" y="58"/>
                  </a:cubicBezTo>
                  <a:cubicBezTo>
                    <a:pt x="67" y="57"/>
                    <a:pt x="67" y="56"/>
                    <a:pt x="67" y="54"/>
                  </a:cubicBezTo>
                  <a:cubicBezTo>
                    <a:pt x="66" y="52"/>
                    <a:pt x="65" y="50"/>
                    <a:pt x="64" y="48"/>
                  </a:cubicBezTo>
                  <a:cubicBezTo>
                    <a:pt x="63" y="47"/>
                    <a:pt x="63" y="46"/>
                    <a:pt x="64" y="45"/>
                  </a:cubicBezTo>
                  <a:cubicBezTo>
                    <a:pt x="64" y="44"/>
                    <a:pt x="64" y="44"/>
                    <a:pt x="65" y="44"/>
                  </a:cubicBezTo>
                  <a:cubicBezTo>
                    <a:pt x="66" y="43"/>
                    <a:pt x="68" y="42"/>
                    <a:pt x="69" y="41"/>
                  </a:cubicBezTo>
                  <a:cubicBezTo>
                    <a:pt x="70" y="41"/>
                    <a:pt x="71" y="40"/>
                    <a:pt x="72" y="40"/>
                  </a:cubicBezTo>
                  <a:cubicBezTo>
                    <a:pt x="73" y="39"/>
                    <a:pt x="73" y="38"/>
                    <a:pt x="73" y="37"/>
                  </a:cubicBezTo>
                  <a:cubicBezTo>
                    <a:pt x="73" y="35"/>
                    <a:pt x="73" y="33"/>
                    <a:pt x="73" y="31"/>
                  </a:cubicBezTo>
                  <a:cubicBezTo>
                    <a:pt x="73" y="29"/>
                    <a:pt x="72" y="28"/>
                    <a:pt x="71" y="28"/>
                  </a:cubicBezTo>
                  <a:cubicBezTo>
                    <a:pt x="68" y="27"/>
                    <a:pt x="66" y="26"/>
                    <a:pt x="63" y="25"/>
                  </a:cubicBezTo>
                  <a:cubicBezTo>
                    <a:pt x="63" y="25"/>
                    <a:pt x="63" y="25"/>
                    <a:pt x="63" y="25"/>
                  </a:cubicBezTo>
                  <a:cubicBezTo>
                    <a:pt x="62" y="24"/>
                    <a:pt x="61" y="23"/>
                    <a:pt x="62" y="22"/>
                  </a:cubicBezTo>
                  <a:cubicBezTo>
                    <a:pt x="63" y="19"/>
                    <a:pt x="64" y="17"/>
                    <a:pt x="64" y="14"/>
                  </a:cubicBezTo>
                  <a:cubicBezTo>
                    <a:pt x="65" y="13"/>
                    <a:pt x="64" y="12"/>
                    <a:pt x="63" y="11"/>
                  </a:cubicBezTo>
                  <a:cubicBezTo>
                    <a:pt x="62" y="10"/>
                    <a:pt x="60" y="9"/>
                    <a:pt x="58" y="7"/>
                  </a:cubicBezTo>
                  <a:cubicBezTo>
                    <a:pt x="58" y="7"/>
                    <a:pt x="57" y="6"/>
                    <a:pt x="57" y="6"/>
                  </a:cubicBezTo>
                  <a:cubicBezTo>
                    <a:pt x="56" y="6"/>
                    <a:pt x="56" y="6"/>
                    <a:pt x="56" y="7"/>
                  </a:cubicBezTo>
                  <a:cubicBezTo>
                    <a:pt x="53" y="8"/>
                    <a:pt x="50" y="9"/>
                    <a:pt x="48" y="10"/>
                  </a:cubicBezTo>
                  <a:cubicBezTo>
                    <a:pt x="47" y="10"/>
                    <a:pt x="47" y="10"/>
                    <a:pt x="47" y="10"/>
                  </a:cubicBezTo>
                  <a:cubicBezTo>
                    <a:pt x="46" y="10"/>
                    <a:pt x="45" y="10"/>
                    <a:pt x="44" y="8"/>
                  </a:cubicBezTo>
                  <a:cubicBezTo>
                    <a:pt x="43" y="6"/>
                    <a:pt x="42" y="4"/>
                    <a:pt x="40" y="2"/>
                  </a:cubicBezTo>
                  <a:cubicBezTo>
                    <a:pt x="40" y="1"/>
                    <a:pt x="39" y="0"/>
                    <a:pt x="38" y="0"/>
                  </a:cubicBezTo>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2" name="Freeform 11"/>
            <p:cNvSpPr>
              <a:spLocks noEditPoints="1"/>
            </p:cNvSpPr>
            <p:nvPr/>
          </p:nvSpPr>
          <p:spPr bwMode="auto">
            <a:xfrm>
              <a:off x="5172199" y="4253455"/>
              <a:ext cx="207733" cy="396729"/>
            </a:xfrm>
            <a:custGeom>
              <a:avLst/>
              <a:gdLst>
                <a:gd name="T0" fmla="*/ 54 w 108"/>
                <a:gd name="T1" fmla="*/ 199 h 206"/>
                <a:gd name="T2" fmla="*/ 43 w 108"/>
                <a:gd name="T3" fmla="*/ 188 h 206"/>
                <a:gd name="T4" fmla="*/ 54 w 108"/>
                <a:gd name="T5" fmla="*/ 177 h 206"/>
                <a:gd name="T6" fmla="*/ 65 w 108"/>
                <a:gd name="T7" fmla="*/ 188 h 206"/>
                <a:gd name="T8" fmla="*/ 54 w 108"/>
                <a:gd name="T9" fmla="*/ 199 h 206"/>
                <a:gd name="T10" fmla="*/ 12 w 108"/>
                <a:gd name="T11" fmla="*/ 167 h 206"/>
                <a:gd name="T12" fmla="*/ 12 w 108"/>
                <a:gd name="T13" fmla="*/ 40 h 206"/>
                <a:gd name="T14" fmla="*/ 96 w 108"/>
                <a:gd name="T15" fmla="*/ 40 h 206"/>
                <a:gd name="T16" fmla="*/ 96 w 108"/>
                <a:gd name="T17" fmla="*/ 167 h 206"/>
                <a:gd name="T18" fmla="*/ 12 w 108"/>
                <a:gd name="T19" fmla="*/ 167 h 206"/>
                <a:gd name="T20" fmla="*/ 41 w 108"/>
                <a:gd name="T21" fmla="*/ 25 h 206"/>
                <a:gd name="T22" fmla="*/ 37 w 108"/>
                <a:gd name="T23" fmla="*/ 21 h 206"/>
                <a:gd name="T24" fmla="*/ 41 w 108"/>
                <a:gd name="T25" fmla="*/ 17 h 206"/>
                <a:gd name="T26" fmla="*/ 68 w 108"/>
                <a:gd name="T27" fmla="*/ 17 h 206"/>
                <a:gd name="T28" fmla="*/ 72 w 108"/>
                <a:gd name="T29" fmla="*/ 21 h 206"/>
                <a:gd name="T30" fmla="*/ 68 w 108"/>
                <a:gd name="T31" fmla="*/ 25 h 206"/>
                <a:gd name="T32" fmla="*/ 41 w 108"/>
                <a:gd name="T33" fmla="*/ 25 h 206"/>
                <a:gd name="T34" fmla="*/ 94 w 108"/>
                <a:gd name="T35" fmla="*/ 0 h 206"/>
                <a:gd name="T36" fmla="*/ 14 w 108"/>
                <a:gd name="T37" fmla="*/ 0 h 206"/>
                <a:gd name="T38" fmla="*/ 0 w 108"/>
                <a:gd name="T39" fmla="*/ 15 h 206"/>
                <a:gd name="T40" fmla="*/ 0 w 108"/>
                <a:gd name="T41" fmla="*/ 192 h 206"/>
                <a:gd name="T42" fmla="*/ 14 w 108"/>
                <a:gd name="T43" fmla="*/ 206 h 206"/>
                <a:gd name="T44" fmla="*/ 94 w 108"/>
                <a:gd name="T45" fmla="*/ 206 h 206"/>
                <a:gd name="T46" fmla="*/ 108 w 108"/>
                <a:gd name="T47" fmla="*/ 192 h 206"/>
                <a:gd name="T48" fmla="*/ 108 w 108"/>
                <a:gd name="T49" fmla="*/ 15 h 206"/>
                <a:gd name="T50" fmla="*/ 94 w 108"/>
                <a:gd name="T5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206">
                  <a:moveTo>
                    <a:pt x="54" y="199"/>
                  </a:moveTo>
                  <a:cubicBezTo>
                    <a:pt x="48" y="199"/>
                    <a:pt x="43" y="194"/>
                    <a:pt x="43" y="188"/>
                  </a:cubicBezTo>
                  <a:cubicBezTo>
                    <a:pt x="43" y="182"/>
                    <a:pt x="48" y="177"/>
                    <a:pt x="54" y="177"/>
                  </a:cubicBezTo>
                  <a:cubicBezTo>
                    <a:pt x="60" y="177"/>
                    <a:pt x="65" y="182"/>
                    <a:pt x="65" y="188"/>
                  </a:cubicBezTo>
                  <a:cubicBezTo>
                    <a:pt x="65" y="194"/>
                    <a:pt x="60" y="199"/>
                    <a:pt x="54" y="199"/>
                  </a:cubicBezTo>
                  <a:moveTo>
                    <a:pt x="12" y="167"/>
                  </a:moveTo>
                  <a:cubicBezTo>
                    <a:pt x="12" y="40"/>
                    <a:pt x="12" y="40"/>
                    <a:pt x="12" y="40"/>
                  </a:cubicBezTo>
                  <a:cubicBezTo>
                    <a:pt x="96" y="40"/>
                    <a:pt x="96" y="40"/>
                    <a:pt x="96" y="40"/>
                  </a:cubicBezTo>
                  <a:cubicBezTo>
                    <a:pt x="96" y="167"/>
                    <a:pt x="96" y="167"/>
                    <a:pt x="96" y="167"/>
                  </a:cubicBezTo>
                  <a:cubicBezTo>
                    <a:pt x="12" y="167"/>
                    <a:pt x="12" y="167"/>
                    <a:pt x="12" y="167"/>
                  </a:cubicBezTo>
                  <a:moveTo>
                    <a:pt x="41" y="25"/>
                  </a:moveTo>
                  <a:cubicBezTo>
                    <a:pt x="39" y="25"/>
                    <a:pt x="37" y="23"/>
                    <a:pt x="37" y="21"/>
                  </a:cubicBezTo>
                  <a:cubicBezTo>
                    <a:pt x="37" y="19"/>
                    <a:pt x="39" y="17"/>
                    <a:pt x="41" y="17"/>
                  </a:cubicBezTo>
                  <a:cubicBezTo>
                    <a:pt x="68" y="17"/>
                    <a:pt x="68" y="17"/>
                    <a:pt x="68" y="17"/>
                  </a:cubicBezTo>
                  <a:cubicBezTo>
                    <a:pt x="70" y="17"/>
                    <a:pt x="72" y="19"/>
                    <a:pt x="72" y="21"/>
                  </a:cubicBezTo>
                  <a:cubicBezTo>
                    <a:pt x="72" y="23"/>
                    <a:pt x="70" y="25"/>
                    <a:pt x="68" y="25"/>
                  </a:cubicBezTo>
                  <a:cubicBezTo>
                    <a:pt x="41" y="25"/>
                    <a:pt x="41" y="25"/>
                    <a:pt x="41" y="25"/>
                  </a:cubicBezTo>
                  <a:moveTo>
                    <a:pt x="94" y="0"/>
                  </a:moveTo>
                  <a:cubicBezTo>
                    <a:pt x="14" y="0"/>
                    <a:pt x="14" y="0"/>
                    <a:pt x="14" y="0"/>
                  </a:cubicBezTo>
                  <a:cubicBezTo>
                    <a:pt x="6" y="0"/>
                    <a:pt x="0" y="7"/>
                    <a:pt x="0" y="15"/>
                  </a:cubicBezTo>
                  <a:cubicBezTo>
                    <a:pt x="0" y="192"/>
                    <a:pt x="0" y="192"/>
                    <a:pt x="0" y="192"/>
                  </a:cubicBezTo>
                  <a:cubicBezTo>
                    <a:pt x="0" y="200"/>
                    <a:pt x="6" y="206"/>
                    <a:pt x="14" y="206"/>
                  </a:cubicBezTo>
                  <a:cubicBezTo>
                    <a:pt x="94" y="206"/>
                    <a:pt x="94" y="206"/>
                    <a:pt x="94" y="206"/>
                  </a:cubicBezTo>
                  <a:cubicBezTo>
                    <a:pt x="102" y="206"/>
                    <a:pt x="108" y="200"/>
                    <a:pt x="108" y="192"/>
                  </a:cubicBezTo>
                  <a:cubicBezTo>
                    <a:pt x="108" y="15"/>
                    <a:pt x="108" y="15"/>
                    <a:pt x="108" y="15"/>
                  </a:cubicBezTo>
                  <a:cubicBezTo>
                    <a:pt x="108" y="7"/>
                    <a:pt x="102" y="0"/>
                    <a:pt x="94" y="0"/>
                  </a:cubicBezTo>
                </a:path>
              </a:pathLst>
            </a:custGeom>
            <a:solidFill>
              <a:schemeClr val="accent3"/>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3" name="Freeform 12"/>
            <p:cNvSpPr>
              <a:spLocks noEditPoints="1"/>
            </p:cNvSpPr>
            <p:nvPr/>
          </p:nvSpPr>
          <p:spPr bwMode="auto">
            <a:xfrm>
              <a:off x="7098819" y="4062829"/>
              <a:ext cx="250094" cy="238689"/>
            </a:xfrm>
            <a:custGeom>
              <a:avLst/>
              <a:gdLst>
                <a:gd name="T0" fmla="*/ 86 w 130"/>
                <a:gd name="T1" fmla="*/ 74 h 124"/>
                <a:gd name="T2" fmla="*/ 55 w 130"/>
                <a:gd name="T3" fmla="*/ 44 h 124"/>
                <a:gd name="T4" fmla="*/ 86 w 130"/>
                <a:gd name="T5" fmla="*/ 13 h 124"/>
                <a:gd name="T6" fmla="*/ 116 w 130"/>
                <a:gd name="T7" fmla="*/ 44 h 124"/>
                <a:gd name="T8" fmla="*/ 86 w 130"/>
                <a:gd name="T9" fmla="*/ 74 h 124"/>
                <a:gd name="T10" fmla="*/ 86 w 130"/>
                <a:gd name="T11" fmla="*/ 0 h 124"/>
                <a:gd name="T12" fmla="*/ 42 w 130"/>
                <a:gd name="T13" fmla="*/ 44 h 124"/>
                <a:gd name="T14" fmla="*/ 46 w 130"/>
                <a:gd name="T15" fmla="*/ 62 h 124"/>
                <a:gd name="T16" fmla="*/ 3 w 130"/>
                <a:gd name="T17" fmla="*/ 104 h 124"/>
                <a:gd name="T18" fmla="*/ 3 w 130"/>
                <a:gd name="T19" fmla="*/ 116 h 124"/>
                <a:gd name="T20" fmla="*/ 8 w 130"/>
                <a:gd name="T21" fmla="*/ 121 h 124"/>
                <a:gd name="T22" fmla="*/ 14 w 130"/>
                <a:gd name="T23" fmla="*/ 124 h 124"/>
                <a:gd name="T24" fmla="*/ 20 w 130"/>
                <a:gd name="T25" fmla="*/ 121 h 124"/>
                <a:gd name="T26" fmla="*/ 61 w 130"/>
                <a:gd name="T27" fmla="*/ 80 h 124"/>
                <a:gd name="T28" fmla="*/ 86 w 130"/>
                <a:gd name="T29" fmla="*/ 88 h 124"/>
                <a:gd name="T30" fmla="*/ 130 w 130"/>
                <a:gd name="T31" fmla="*/ 44 h 124"/>
                <a:gd name="T32" fmla="*/ 86 w 130"/>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24">
                  <a:moveTo>
                    <a:pt x="86" y="74"/>
                  </a:moveTo>
                  <a:cubicBezTo>
                    <a:pt x="69" y="74"/>
                    <a:pt x="55" y="61"/>
                    <a:pt x="55" y="44"/>
                  </a:cubicBezTo>
                  <a:cubicBezTo>
                    <a:pt x="55" y="27"/>
                    <a:pt x="69" y="13"/>
                    <a:pt x="86" y="13"/>
                  </a:cubicBezTo>
                  <a:cubicBezTo>
                    <a:pt x="103" y="13"/>
                    <a:pt x="116" y="27"/>
                    <a:pt x="116" y="44"/>
                  </a:cubicBezTo>
                  <a:cubicBezTo>
                    <a:pt x="116" y="61"/>
                    <a:pt x="103" y="74"/>
                    <a:pt x="86" y="74"/>
                  </a:cubicBezTo>
                  <a:moveTo>
                    <a:pt x="86" y="0"/>
                  </a:moveTo>
                  <a:cubicBezTo>
                    <a:pt x="62" y="0"/>
                    <a:pt x="42" y="19"/>
                    <a:pt x="42" y="44"/>
                  </a:cubicBezTo>
                  <a:cubicBezTo>
                    <a:pt x="42" y="50"/>
                    <a:pt x="43" y="56"/>
                    <a:pt x="46" y="62"/>
                  </a:cubicBezTo>
                  <a:cubicBezTo>
                    <a:pt x="3" y="104"/>
                    <a:pt x="3" y="104"/>
                    <a:pt x="3" y="104"/>
                  </a:cubicBezTo>
                  <a:cubicBezTo>
                    <a:pt x="0" y="108"/>
                    <a:pt x="0" y="113"/>
                    <a:pt x="3" y="116"/>
                  </a:cubicBezTo>
                  <a:cubicBezTo>
                    <a:pt x="8" y="121"/>
                    <a:pt x="8" y="121"/>
                    <a:pt x="8" y="121"/>
                  </a:cubicBezTo>
                  <a:cubicBezTo>
                    <a:pt x="10" y="123"/>
                    <a:pt x="12" y="124"/>
                    <a:pt x="14" y="124"/>
                  </a:cubicBezTo>
                  <a:cubicBezTo>
                    <a:pt x="16" y="124"/>
                    <a:pt x="19" y="123"/>
                    <a:pt x="20" y="121"/>
                  </a:cubicBezTo>
                  <a:cubicBezTo>
                    <a:pt x="61" y="80"/>
                    <a:pt x="61" y="80"/>
                    <a:pt x="61" y="80"/>
                  </a:cubicBezTo>
                  <a:cubicBezTo>
                    <a:pt x="68" y="85"/>
                    <a:pt x="77" y="88"/>
                    <a:pt x="86" y="88"/>
                  </a:cubicBezTo>
                  <a:cubicBezTo>
                    <a:pt x="110" y="88"/>
                    <a:pt x="130" y="68"/>
                    <a:pt x="130" y="44"/>
                  </a:cubicBezTo>
                  <a:cubicBezTo>
                    <a:pt x="130" y="19"/>
                    <a:pt x="110" y="0"/>
                    <a:pt x="86" y="0"/>
                  </a:cubicBezTo>
                </a:path>
              </a:pathLst>
            </a:custGeom>
            <a:solidFill>
              <a:schemeClr val="accent3"/>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4" name="Freeform 13"/>
            <p:cNvSpPr>
              <a:spLocks/>
            </p:cNvSpPr>
            <p:nvPr/>
          </p:nvSpPr>
          <p:spPr bwMode="auto">
            <a:xfrm>
              <a:off x="5272399" y="5561764"/>
              <a:ext cx="53766" cy="59469"/>
            </a:xfrm>
            <a:custGeom>
              <a:avLst/>
              <a:gdLst>
                <a:gd name="T0" fmla="*/ 1 w 28"/>
                <a:gd name="T1" fmla="*/ 0 h 31"/>
                <a:gd name="T2" fmla="*/ 0 w 28"/>
                <a:gd name="T3" fmla="*/ 8 h 31"/>
                <a:gd name="T4" fmla="*/ 21 w 28"/>
                <a:gd name="T5" fmla="*/ 31 h 31"/>
                <a:gd name="T6" fmla="*/ 21 w 28"/>
                <a:gd name="T7" fmla="*/ 31 h 31"/>
                <a:gd name="T8" fmla="*/ 28 w 28"/>
                <a:gd name="T9" fmla="*/ 21 h 31"/>
                <a:gd name="T10" fmla="*/ 9 w 28"/>
                <a:gd name="T11" fmla="*/ 1 h 31"/>
                <a:gd name="T12" fmla="*/ 1 w 2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8" h="31">
                  <a:moveTo>
                    <a:pt x="1" y="0"/>
                  </a:moveTo>
                  <a:cubicBezTo>
                    <a:pt x="0" y="8"/>
                    <a:pt x="0" y="8"/>
                    <a:pt x="0" y="8"/>
                  </a:cubicBezTo>
                  <a:cubicBezTo>
                    <a:pt x="21" y="31"/>
                    <a:pt x="21" y="31"/>
                    <a:pt x="21" y="31"/>
                  </a:cubicBezTo>
                  <a:cubicBezTo>
                    <a:pt x="21" y="31"/>
                    <a:pt x="21" y="31"/>
                    <a:pt x="21" y="31"/>
                  </a:cubicBezTo>
                  <a:cubicBezTo>
                    <a:pt x="21" y="26"/>
                    <a:pt x="24" y="23"/>
                    <a:pt x="28" y="21"/>
                  </a:cubicBezTo>
                  <a:cubicBezTo>
                    <a:pt x="9" y="1"/>
                    <a:pt x="9" y="1"/>
                    <a:pt x="9" y="1"/>
                  </a:cubicBezTo>
                  <a:cubicBezTo>
                    <a:pt x="1" y="0"/>
                    <a:pt x="1" y="0"/>
                    <a:pt x="1"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5" name="Freeform 14"/>
            <p:cNvSpPr>
              <a:spLocks/>
            </p:cNvSpPr>
            <p:nvPr/>
          </p:nvSpPr>
          <p:spPr bwMode="auto">
            <a:xfrm>
              <a:off x="5347346" y="5586203"/>
              <a:ext cx="70874" cy="40732"/>
            </a:xfrm>
            <a:custGeom>
              <a:avLst/>
              <a:gdLst>
                <a:gd name="T0" fmla="*/ 30 w 37"/>
                <a:gd name="T1" fmla="*/ 0 h 21"/>
                <a:gd name="T2" fmla="*/ 0 w 37"/>
                <a:gd name="T3" fmla="*/ 10 h 21"/>
                <a:gd name="T4" fmla="*/ 3 w 37"/>
                <a:gd name="T5" fmla="*/ 18 h 21"/>
                <a:gd name="T6" fmla="*/ 3 w 37"/>
                <a:gd name="T7" fmla="*/ 21 h 21"/>
                <a:gd name="T8" fmla="*/ 34 w 37"/>
                <a:gd name="T9" fmla="*/ 10 h 21"/>
                <a:gd name="T10" fmla="*/ 37 w 37"/>
                <a:gd name="T11" fmla="*/ 3 h 21"/>
                <a:gd name="T12" fmla="*/ 30 w 3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30" y="0"/>
                  </a:moveTo>
                  <a:cubicBezTo>
                    <a:pt x="0" y="10"/>
                    <a:pt x="0" y="10"/>
                    <a:pt x="0" y="10"/>
                  </a:cubicBezTo>
                  <a:cubicBezTo>
                    <a:pt x="2" y="12"/>
                    <a:pt x="3" y="15"/>
                    <a:pt x="3" y="18"/>
                  </a:cubicBezTo>
                  <a:cubicBezTo>
                    <a:pt x="3" y="19"/>
                    <a:pt x="3" y="20"/>
                    <a:pt x="3" y="21"/>
                  </a:cubicBezTo>
                  <a:cubicBezTo>
                    <a:pt x="34" y="10"/>
                    <a:pt x="34" y="10"/>
                    <a:pt x="34" y="10"/>
                  </a:cubicBezTo>
                  <a:cubicBezTo>
                    <a:pt x="37" y="3"/>
                    <a:pt x="37" y="3"/>
                    <a:pt x="37" y="3"/>
                  </a:cubicBezTo>
                  <a:cubicBezTo>
                    <a:pt x="30" y="0"/>
                    <a:pt x="30" y="0"/>
                    <a:pt x="30"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6" name="Freeform 15"/>
            <p:cNvSpPr>
              <a:spLocks noEditPoints="1"/>
            </p:cNvSpPr>
            <p:nvPr/>
          </p:nvSpPr>
          <p:spPr bwMode="auto">
            <a:xfrm>
              <a:off x="5189307" y="5486818"/>
              <a:ext cx="286753" cy="267202"/>
            </a:xfrm>
            <a:custGeom>
              <a:avLst/>
              <a:gdLst>
                <a:gd name="T0" fmla="*/ 70 w 149"/>
                <a:gd name="T1" fmla="*/ 15 h 139"/>
                <a:gd name="T2" fmla="*/ 70 w 149"/>
                <a:gd name="T3" fmla="*/ 6 h 139"/>
                <a:gd name="T4" fmla="*/ 75 w 149"/>
                <a:gd name="T5" fmla="*/ 2 h 139"/>
                <a:gd name="T6" fmla="*/ 79 w 149"/>
                <a:gd name="T7" fmla="*/ 6 h 139"/>
                <a:gd name="T8" fmla="*/ 79 w 149"/>
                <a:gd name="T9" fmla="*/ 15 h 139"/>
                <a:gd name="T10" fmla="*/ 133 w 149"/>
                <a:gd name="T11" fmla="*/ 66 h 139"/>
                <a:gd name="T12" fmla="*/ 142 w 149"/>
                <a:gd name="T13" fmla="*/ 66 h 139"/>
                <a:gd name="T14" fmla="*/ 147 w 149"/>
                <a:gd name="T15" fmla="*/ 70 h 139"/>
                <a:gd name="T16" fmla="*/ 142 w 149"/>
                <a:gd name="T17" fmla="*/ 74 h 139"/>
                <a:gd name="T18" fmla="*/ 133 w 149"/>
                <a:gd name="T19" fmla="*/ 74 h 139"/>
                <a:gd name="T20" fmla="*/ 79 w 149"/>
                <a:gd name="T21" fmla="*/ 124 h 139"/>
                <a:gd name="T22" fmla="*/ 79 w 149"/>
                <a:gd name="T23" fmla="*/ 133 h 139"/>
                <a:gd name="T24" fmla="*/ 75 w 149"/>
                <a:gd name="T25" fmla="*/ 137 h 139"/>
                <a:gd name="T26" fmla="*/ 70 w 149"/>
                <a:gd name="T27" fmla="*/ 133 h 139"/>
                <a:gd name="T28" fmla="*/ 70 w 149"/>
                <a:gd name="T29" fmla="*/ 124 h 139"/>
                <a:gd name="T30" fmla="*/ 16 w 149"/>
                <a:gd name="T31" fmla="*/ 74 h 139"/>
                <a:gd name="T32" fmla="*/ 7 w 149"/>
                <a:gd name="T33" fmla="*/ 74 h 139"/>
                <a:gd name="T34" fmla="*/ 2 w 149"/>
                <a:gd name="T35" fmla="*/ 70 h 139"/>
                <a:gd name="T36" fmla="*/ 7 w 149"/>
                <a:gd name="T37" fmla="*/ 66 h 139"/>
                <a:gd name="T38" fmla="*/ 16 w 149"/>
                <a:gd name="T39" fmla="*/ 66 h 139"/>
                <a:gd name="T40" fmla="*/ 70 w 149"/>
                <a:gd name="T41" fmla="*/ 15 h 139"/>
                <a:gd name="T42" fmla="*/ 75 w 149"/>
                <a:gd name="T43" fmla="*/ 0 h 139"/>
                <a:gd name="T44" fmla="*/ 0 w 149"/>
                <a:gd name="T45" fmla="*/ 70 h 139"/>
                <a:gd name="T46" fmla="*/ 75 w 149"/>
                <a:gd name="T47" fmla="*/ 139 h 139"/>
                <a:gd name="T48" fmla="*/ 149 w 149"/>
                <a:gd name="T49" fmla="*/ 70 h 139"/>
                <a:gd name="T50" fmla="*/ 75 w 149"/>
                <a:gd name="T5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 h="139">
                  <a:moveTo>
                    <a:pt x="70" y="15"/>
                  </a:moveTo>
                  <a:cubicBezTo>
                    <a:pt x="70" y="6"/>
                    <a:pt x="70" y="6"/>
                    <a:pt x="70" y="6"/>
                  </a:cubicBezTo>
                  <a:cubicBezTo>
                    <a:pt x="70" y="4"/>
                    <a:pt x="72" y="2"/>
                    <a:pt x="75" y="2"/>
                  </a:cubicBezTo>
                  <a:cubicBezTo>
                    <a:pt x="77" y="2"/>
                    <a:pt x="79" y="4"/>
                    <a:pt x="79" y="6"/>
                  </a:cubicBezTo>
                  <a:cubicBezTo>
                    <a:pt x="79" y="15"/>
                    <a:pt x="79" y="15"/>
                    <a:pt x="79" y="15"/>
                  </a:cubicBezTo>
                  <a:cubicBezTo>
                    <a:pt x="108" y="17"/>
                    <a:pt x="131" y="39"/>
                    <a:pt x="133" y="66"/>
                  </a:cubicBezTo>
                  <a:cubicBezTo>
                    <a:pt x="142" y="66"/>
                    <a:pt x="142" y="66"/>
                    <a:pt x="142" y="66"/>
                  </a:cubicBezTo>
                  <a:cubicBezTo>
                    <a:pt x="145" y="66"/>
                    <a:pt x="147" y="67"/>
                    <a:pt x="147" y="70"/>
                  </a:cubicBezTo>
                  <a:cubicBezTo>
                    <a:pt x="147" y="72"/>
                    <a:pt x="145" y="74"/>
                    <a:pt x="142" y="74"/>
                  </a:cubicBezTo>
                  <a:cubicBezTo>
                    <a:pt x="133" y="74"/>
                    <a:pt x="133" y="74"/>
                    <a:pt x="133" y="74"/>
                  </a:cubicBezTo>
                  <a:cubicBezTo>
                    <a:pt x="131" y="101"/>
                    <a:pt x="108" y="122"/>
                    <a:pt x="79" y="124"/>
                  </a:cubicBezTo>
                  <a:cubicBezTo>
                    <a:pt x="79" y="133"/>
                    <a:pt x="79" y="133"/>
                    <a:pt x="79" y="133"/>
                  </a:cubicBezTo>
                  <a:cubicBezTo>
                    <a:pt x="79" y="135"/>
                    <a:pt x="77" y="137"/>
                    <a:pt x="75" y="137"/>
                  </a:cubicBezTo>
                  <a:cubicBezTo>
                    <a:pt x="72" y="137"/>
                    <a:pt x="70" y="135"/>
                    <a:pt x="70" y="133"/>
                  </a:cubicBezTo>
                  <a:cubicBezTo>
                    <a:pt x="70" y="124"/>
                    <a:pt x="70" y="124"/>
                    <a:pt x="70" y="124"/>
                  </a:cubicBezTo>
                  <a:cubicBezTo>
                    <a:pt x="41" y="122"/>
                    <a:pt x="18" y="101"/>
                    <a:pt x="16" y="74"/>
                  </a:cubicBezTo>
                  <a:cubicBezTo>
                    <a:pt x="7" y="74"/>
                    <a:pt x="7" y="74"/>
                    <a:pt x="7" y="74"/>
                  </a:cubicBezTo>
                  <a:cubicBezTo>
                    <a:pt x="4" y="74"/>
                    <a:pt x="2" y="72"/>
                    <a:pt x="2" y="70"/>
                  </a:cubicBezTo>
                  <a:cubicBezTo>
                    <a:pt x="2" y="67"/>
                    <a:pt x="4" y="66"/>
                    <a:pt x="7" y="66"/>
                  </a:cubicBezTo>
                  <a:cubicBezTo>
                    <a:pt x="16" y="66"/>
                    <a:pt x="16" y="66"/>
                    <a:pt x="16" y="66"/>
                  </a:cubicBezTo>
                  <a:cubicBezTo>
                    <a:pt x="18" y="39"/>
                    <a:pt x="41" y="17"/>
                    <a:pt x="70" y="15"/>
                  </a:cubicBezTo>
                  <a:moveTo>
                    <a:pt x="75" y="0"/>
                  </a:moveTo>
                  <a:cubicBezTo>
                    <a:pt x="34" y="0"/>
                    <a:pt x="0" y="31"/>
                    <a:pt x="0" y="70"/>
                  </a:cubicBezTo>
                  <a:cubicBezTo>
                    <a:pt x="0" y="108"/>
                    <a:pt x="34" y="139"/>
                    <a:pt x="75" y="139"/>
                  </a:cubicBezTo>
                  <a:cubicBezTo>
                    <a:pt x="116" y="139"/>
                    <a:pt x="149" y="108"/>
                    <a:pt x="149" y="70"/>
                  </a:cubicBezTo>
                  <a:cubicBezTo>
                    <a:pt x="149" y="31"/>
                    <a:pt x="116" y="0"/>
                    <a:pt x="75"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7" name="Freeform 16"/>
            <p:cNvSpPr>
              <a:spLocks/>
            </p:cNvSpPr>
            <p:nvPr/>
          </p:nvSpPr>
          <p:spPr bwMode="auto">
            <a:xfrm>
              <a:off x="5312317" y="5601681"/>
              <a:ext cx="40732" cy="39102"/>
            </a:xfrm>
            <a:custGeom>
              <a:avLst/>
              <a:gdLst>
                <a:gd name="T0" fmla="*/ 11 w 21"/>
                <a:gd name="T1" fmla="*/ 0 h 20"/>
                <a:gd name="T2" fmla="*/ 7 w 21"/>
                <a:gd name="T3" fmla="*/ 0 h 20"/>
                <a:gd name="T4" fmla="*/ 0 w 21"/>
                <a:gd name="T5" fmla="*/ 10 h 20"/>
                <a:gd name="T6" fmla="*/ 0 w 21"/>
                <a:gd name="T7" fmla="*/ 10 h 20"/>
                <a:gd name="T8" fmla="*/ 11 w 21"/>
                <a:gd name="T9" fmla="*/ 20 h 20"/>
                <a:gd name="T10" fmla="*/ 21 w 21"/>
                <a:gd name="T11" fmla="*/ 13 h 20"/>
                <a:gd name="T12" fmla="*/ 21 w 21"/>
                <a:gd name="T13" fmla="*/ 10 h 20"/>
                <a:gd name="T14" fmla="*/ 18 w 21"/>
                <a:gd name="T15" fmla="*/ 2 h 20"/>
                <a:gd name="T16" fmla="*/ 11 w 2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1" y="0"/>
                  </a:moveTo>
                  <a:cubicBezTo>
                    <a:pt x="9" y="0"/>
                    <a:pt x="8" y="0"/>
                    <a:pt x="7" y="0"/>
                  </a:cubicBezTo>
                  <a:cubicBezTo>
                    <a:pt x="3" y="2"/>
                    <a:pt x="0" y="5"/>
                    <a:pt x="0" y="10"/>
                  </a:cubicBezTo>
                  <a:cubicBezTo>
                    <a:pt x="0" y="10"/>
                    <a:pt x="0" y="10"/>
                    <a:pt x="0" y="10"/>
                  </a:cubicBezTo>
                  <a:cubicBezTo>
                    <a:pt x="0" y="15"/>
                    <a:pt x="5" y="20"/>
                    <a:pt x="11" y="20"/>
                  </a:cubicBezTo>
                  <a:cubicBezTo>
                    <a:pt x="15" y="20"/>
                    <a:pt x="19" y="17"/>
                    <a:pt x="21" y="13"/>
                  </a:cubicBezTo>
                  <a:cubicBezTo>
                    <a:pt x="21" y="12"/>
                    <a:pt x="21" y="11"/>
                    <a:pt x="21" y="10"/>
                  </a:cubicBezTo>
                  <a:cubicBezTo>
                    <a:pt x="21" y="7"/>
                    <a:pt x="20" y="4"/>
                    <a:pt x="18" y="2"/>
                  </a:cubicBezTo>
                  <a:cubicBezTo>
                    <a:pt x="16" y="1"/>
                    <a:pt x="13" y="0"/>
                    <a:pt x="11"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8" name="Freeform 17"/>
            <p:cNvSpPr>
              <a:spLocks/>
            </p:cNvSpPr>
            <p:nvPr/>
          </p:nvSpPr>
          <p:spPr bwMode="auto">
            <a:xfrm>
              <a:off x="5323721" y="5698623"/>
              <a:ext cx="17922" cy="51322"/>
            </a:xfrm>
            <a:custGeom>
              <a:avLst/>
              <a:gdLst>
                <a:gd name="T0" fmla="*/ 5 w 9"/>
                <a:gd name="T1" fmla="*/ 0 h 27"/>
                <a:gd name="T2" fmla="*/ 0 w 9"/>
                <a:gd name="T3" fmla="*/ 4 h 27"/>
                <a:gd name="T4" fmla="*/ 0 w 9"/>
                <a:gd name="T5" fmla="*/ 14 h 27"/>
                <a:gd name="T6" fmla="*/ 0 w 9"/>
                <a:gd name="T7" fmla="*/ 23 h 27"/>
                <a:gd name="T8" fmla="*/ 5 w 9"/>
                <a:gd name="T9" fmla="*/ 27 h 27"/>
                <a:gd name="T10" fmla="*/ 9 w 9"/>
                <a:gd name="T11" fmla="*/ 23 h 27"/>
                <a:gd name="T12" fmla="*/ 9 w 9"/>
                <a:gd name="T13" fmla="*/ 14 h 27"/>
                <a:gd name="T14" fmla="*/ 9 w 9"/>
                <a:gd name="T15" fmla="*/ 4 h 27"/>
                <a:gd name="T16" fmla="*/ 5 w 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7">
                  <a:moveTo>
                    <a:pt x="5" y="0"/>
                  </a:moveTo>
                  <a:cubicBezTo>
                    <a:pt x="2" y="0"/>
                    <a:pt x="0" y="1"/>
                    <a:pt x="0" y="4"/>
                  </a:cubicBezTo>
                  <a:cubicBezTo>
                    <a:pt x="0" y="14"/>
                    <a:pt x="0" y="14"/>
                    <a:pt x="0" y="14"/>
                  </a:cubicBezTo>
                  <a:cubicBezTo>
                    <a:pt x="0" y="23"/>
                    <a:pt x="0" y="23"/>
                    <a:pt x="0" y="23"/>
                  </a:cubicBezTo>
                  <a:cubicBezTo>
                    <a:pt x="0" y="25"/>
                    <a:pt x="2" y="27"/>
                    <a:pt x="5" y="27"/>
                  </a:cubicBezTo>
                  <a:cubicBezTo>
                    <a:pt x="7" y="27"/>
                    <a:pt x="9" y="25"/>
                    <a:pt x="9" y="23"/>
                  </a:cubicBezTo>
                  <a:cubicBezTo>
                    <a:pt x="9" y="14"/>
                    <a:pt x="9" y="14"/>
                    <a:pt x="9" y="14"/>
                  </a:cubicBezTo>
                  <a:cubicBezTo>
                    <a:pt x="9" y="4"/>
                    <a:pt x="9" y="4"/>
                    <a:pt x="9" y="4"/>
                  </a:cubicBezTo>
                  <a:cubicBezTo>
                    <a:pt x="9" y="1"/>
                    <a:pt x="7" y="0"/>
                    <a:pt x="5"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19" name="Freeform 18"/>
            <p:cNvSpPr>
              <a:spLocks/>
            </p:cNvSpPr>
            <p:nvPr/>
          </p:nvSpPr>
          <p:spPr bwMode="auto">
            <a:xfrm>
              <a:off x="5323721" y="5490076"/>
              <a:ext cx="17922" cy="53766"/>
            </a:xfrm>
            <a:custGeom>
              <a:avLst/>
              <a:gdLst>
                <a:gd name="T0" fmla="*/ 5 w 9"/>
                <a:gd name="T1" fmla="*/ 0 h 28"/>
                <a:gd name="T2" fmla="*/ 0 w 9"/>
                <a:gd name="T3" fmla="*/ 4 h 28"/>
                <a:gd name="T4" fmla="*/ 0 w 9"/>
                <a:gd name="T5" fmla="*/ 13 h 28"/>
                <a:gd name="T6" fmla="*/ 0 w 9"/>
                <a:gd name="T7" fmla="*/ 24 h 28"/>
                <a:gd name="T8" fmla="*/ 5 w 9"/>
                <a:gd name="T9" fmla="*/ 28 h 28"/>
                <a:gd name="T10" fmla="*/ 9 w 9"/>
                <a:gd name="T11" fmla="*/ 24 h 28"/>
                <a:gd name="T12" fmla="*/ 9 w 9"/>
                <a:gd name="T13" fmla="*/ 13 h 28"/>
                <a:gd name="T14" fmla="*/ 9 w 9"/>
                <a:gd name="T15" fmla="*/ 4 h 28"/>
                <a:gd name="T16" fmla="*/ 5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5" y="0"/>
                  </a:moveTo>
                  <a:cubicBezTo>
                    <a:pt x="2" y="0"/>
                    <a:pt x="0" y="2"/>
                    <a:pt x="0" y="4"/>
                  </a:cubicBezTo>
                  <a:cubicBezTo>
                    <a:pt x="0" y="13"/>
                    <a:pt x="0" y="13"/>
                    <a:pt x="0" y="13"/>
                  </a:cubicBezTo>
                  <a:cubicBezTo>
                    <a:pt x="0" y="24"/>
                    <a:pt x="0" y="24"/>
                    <a:pt x="0" y="24"/>
                  </a:cubicBezTo>
                  <a:cubicBezTo>
                    <a:pt x="0" y="26"/>
                    <a:pt x="2" y="28"/>
                    <a:pt x="5" y="28"/>
                  </a:cubicBezTo>
                  <a:cubicBezTo>
                    <a:pt x="7" y="28"/>
                    <a:pt x="9" y="26"/>
                    <a:pt x="9" y="24"/>
                  </a:cubicBezTo>
                  <a:cubicBezTo>
                    <a:pt x="9" y="13"/>
                    <a:pt x="9" y="13"/>
                    <a:pt x="9" y="13"/>
                  </a:cubicBezTo>
                  <a:cubicBezTo>
                    <a:pt x="9" y="4"/>
                    <a:pt x="9" y="4"/>
                    <a:pt x="9" y="4"/>
                  </a:cubicBezTo>
                  <a:cubicBezTo>
                    <a:pt x="9" y="2"/>
                    <a:pt x="7" y="0"/>
                    <a:pt x="5"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0" name="Freeform 19"/>
            <p:cNvSpPr>
              <a:spLocks/>
            </p:cNvSpPr>
            <p:nvPr/>
          </p:nvSpPr>
          <p:spPr bwMode="auto">
            <a:xfrm>
              <a:off x="5414961" y="5613901"/>
              <a:ext cx="57025" cy="15479"/>
            </a:xfrm>
            <a:custGeom>
              <a:avLst/>
              <a:gdLst>
                <a:gd name="T0" fmla="*/ 25 w 30"/>
                <a:gd name="T1" fmla="*/ 0 h 8"/>
                <a:gd name="T2" fmla="*/ 16 w 30"/>
                <a:gd name="T3" fmla="*/ 0 h 8"/>
                <a:gd name="T4" fmla="*/ 5 w 30"/>
                <a:gd name="T5" fmla="*/ 0 h 8"/>
                <a:gd name="T6" fmla="*/ 0 w 30"/>
                <a:gd name="T7" fmla="*/ 4 h 8"/>
                <a:gd name="T8" fmla="*/ 5 w 30"/>
                <a:gd name="T9" fmla="*/ 8 h 8"/>
                <a:gd name="T10" fmla="*/ 16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6" y="0"/>
                    <a:pt x="16" y="0"/>
                    <a:pt x="16" y="0"/>
                  </a:cubicBezTo>
                  <a:cubicBezTo>
                    <a:pt x="5" y="0"/>
                    <a:pt x="5" y="0"/>
                    <a:pt x="5" y="0"/>
                  </a:cubicBezTo>
                  <a:cubicBezTo>
                    <a:pt x="2" y="0"/>
                    <a:pt x="0" y="1"/>
                    <a:pt x="0" y="4"/>
                  </a:cubicBezTo>
                  <a:cubicBezTo>
                    <a:pt x="0" y="6"/>
                    <a:pt x="2" y="8"/>
                    <a:pt x="5" y="8"/>
                  </a:cubicBezTo>
                  <a:cubicBezTo>
                    <a:pt x="16" y="8"/>
                    <a:pt x="16" y="8"/>
                    <a:pt x="16" y="8"/>
                  </a:cubicBezTo>
                  <a:cubicBezTo>
                    <a:pt x="25" y="8"/>
                    <a:pt x="25" y="8"/>
                    <a:pt x="25" y="8"/>
                  </a:cubicBezTo>
                  <a:cubicBezTo>
                    <a:pt x="28" y="8"/>
                    <a:pt x="30" y="6"/>
                    <a:pt x="30" y="4"/>
                  </a:cubicBezTo>
                  <a:cubicBezTo>
                    <a:pt x="30" y="1"/>
                    <a:pt x="28" y="0"/>
                    <a:pt x="25" y="0"/>
                  </a:cubicBezTo>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1" name="Freeform 20"/>
            <p:cNvSpPr>
              <a:spLocks/>
            </p:cNvSpPr>
            <p:nvPr/>
          </p:nvSpPr>
          <p:spPr bwMode="auto">
            <a:xfrm>
              <a:off x="5193379" y="5613901"/>
              <a:ext cx="57025" cy="15479"/>
            </a:xfrm>
            <a:custGeom>
              <a:avLst/>
              <a:gdLst>
                <a:gd name="T0" fmla="*/ 25 w 30"/>
                <a:gd name="T1" fmla="*/ 0 h 8"/>
                <a:gd name="T2" fmla="*/ 14 w 30"/>
                <a:gd name="T3" fmla="*/ 0 h 8"/>
                <a:gd name="T4" fmla="*/ 5 w 30"/>
                <a:gd name="T5" fmla="*/ 0 h 8"/>
                <a:gd name="T6" fmla="*/ 0 w 30"/>
                <a:gd name="T7" fmla="*/ 4 h 8"/>
                <a:gd name="T8" fmla="*/ 5 w 30"/>
                <a:gd name="T9" fmla="*/ 8 h 8"/>
                <a:gd name="T10" fmla="*/ 14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4" y="0"/>
                    <a:pt x="14" y="0"/>
                    <a:pt x="14" y="0"/>
                  </a:cubicBezTo>
                  <a:cubicBezTo>
                    <a:pt x="5" y="0"/>
                    <a:pt x="5" y="0"/>
                    <a:pt x="5" y="0"/>
                  </a:cubicBezTo>
                  <a:cubicBezTo>
                    <a:pt x="2" y="0"/>
                    <a:pt x="0" y="1"/>
                    <a:pt x="0" y="4"/>
                  </a:cubicBezTo>
                  <a:cubicBezTo>
                    <a:pt x="0" y="6"/>
                    <a:pt x="2" y="8"/>
                    <a:pt x="5" y="8"/>
                  </a:cubicBezTo>
                  <a:cubicBezTo>
                    <a:pt x="14" y="8"/>
                    <a:pt x="14" y="8"/>
                    <a:pt x="14" y="8"/>
                  </a:cubicBezTo>
                  <a:cubicBezTo>
                    <a:pt x="25" y="8"/>
                    <a:pt x="25" y="8"/>
                    <a:pt x="25" y="8"/>
                  </a:cubicBezTo>
                  <a:cubicBezTo>
                    <a:pt x="28" y="8"/>
                    <a:pt x="30" y="6"/>
                    <a:pt x="30" y="4"/>
                  </a:cubicBezTo>
                  <a:cubicBezTo>
                    <a:pt x="30" y="1"/>
                    <a:pt x="28" y="0"/>
                    <a:pt x="25" y="0"/>
                  </a:cubicBezTo>
                </a:path>
              </a:pathLst>
            </a:custGeom>
            <a:solidFill>
              <a:srgbClr val="A3A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2" name="Freeform 22"/>
            <p:cNvSpPr>
              <a:spLocks noEditPoints="1"/>
            </p:cNvSpPr>
            <p:nvPr/>
          </p:nvSpPr>
          <p:spPr bwMode="auto">
            <a:xfrm>
              <a:off x="6782740" y="2134580"/>
              <a:ext cx="269645" cy="391026"/>
            </a:xfrm>
            <a:custGeom>
              <a:avLst/>
              <a:gdLst>
                <a:gd name="T0" fmla="*/ 45 w 140"/>
                <a:gd name="T1" fmla="*/ 199 h 203"/>
                <a:gd name="T2" fmla="*/ 34 w 140"/>
                <a:gd name="T3" fmla="*/ 184 h 203"/>
                <a:gd name="T4" fmla="*/ 25 w 140"/>
                <a:gd name="T5" fmla="*/ 158 h 203"/>
                <a:gd name="T6" fmla="*/ 25 w 140"/>
                <a:gd name="T7" fmla="*/ 142 h 203"/>
                <a:gd name="T8" fmla="*/ 16 w 140"/>
                <a:gd name="T9" fmla="*/ 112 h 203"/>
                <a:gd name="T10" fmla="*/ 3 w 140"/>
                <a:gd name="T11" fmla="*/ 57 h 203"/>
                <a:gd name="T12" fmla="*/ 64 w 140"/>
                <a:gd name="T13" fmla="*/ 0 h 203"/>
                <a:gd name="T14" fmla="*/ 74 w 140"/>
                <a:gd name="T15" fmla="*/ 0 h 203"/>
                <a:gd name="T16" fmla="*/ 118 w 140"/>
                <a:gd name="T17" fmla="*/ 20 h 203"/>
                <a:gd name="T18" fmla="*/ 130 w 140"/>
                <a:gd name="T19" fmla="*/ 101 h 203"/>
                <a:gd name="T20" fmla="*/ 116 w 140"/>
                <a:gd name="T21" fmla="*/ 136 h 203"/>
                <a:gd name="T22" fmla="*/ 116 w 140"/>
                <a:gd name="T23" fmla="*/ 148 h 203"/>
                <a:gd name="T24" fmla="*/ 114 w 140"/>
                <a:gd name="T25" fmla="*/ 161 h 203"/>
                <a:gd name="T26" fmla="*/ 104 w 140"/>
                <a:gd name="T27" fmla="*/ 186 h 203"/>
                <a:gd name="T28" fmla="*/ 83 w 140"/>
                <a:gd name="T29" fmla="*/ 203 h 203"/>
                <a:gd name="T30" fmla="*/ 70 w 140"/>
                <a:gd name="T31" fmla="*/ 140 h 203"/>
                <a:gd name="T32" fmla="*/ 104 w 140"/>
                <a:gd name="T33" fmla="*/ 135 h 203"/>
                <a:gd name="T34" fmla="*/ 108 w 140"/>
                <a:gd name="T35" fmla="*/ 116 h 203"/>
                <a:gd name="T36" fmla="*/ 125 w 140"/>
                <a:gd name="T37" fmla="*/ 59 h 203"/>
                <a:gd name="T38" fmla="*/ 41 w 140"/>
                <a:gd name="T39" fmla="*/ 21 h 203"/>
                <a:gd name="T40" fmla="*/ 24 w 140"/>
                <a:gd name="T41" fmla="*/ 101 h 203"/>
                <a:gd name="T42" fmla="*/ 42 w 140"/>
                <a:gd name="T43" fmla="*/ 140 h 203"/>
                <a:gd name="T44" fmla="*/ 70 w 140"/>
                <a:gd name="T45" fmla="*/ 157 h 203"/>
                <a:gd name="T46" fmla="*/ 103 w 140"/>
                <a:gd name="T47" fmla="*/ 153 h 203"/>
                <a:gd name="T48" fmla="*/ 59 w 140"/>
                <a:gd name="T49" fmla="*/ 146 h 203"/>
                <a:gd name="T50" fmla="*/ 37 w 140"/>
                <a:gd name="T51" fmla="*/ 149 h 203"/>
                <a:gd name="T52" fmla="*/ 61 w 140"/>
                <a:gd name="T53" fmla="*/ 157 h 203"/>
                <a:gd name="T54" fmla="*/ 70 w 140"/>
                <a:gd name="T55" fmla="*/ 162 h 203"/>
                <a:gd name="T56" fmla="*/ 37 w 140"/>
                <a:gd name="T57" fmla="*/ 166 h 203"/>
                <a:gd name="T58" fmla="*/ 82 w 140"/>
                <a:gd name="T59" fmla="*/ 173 h 203"/>
                <a:gd name="T60" fmla="*/ 103 w 140"/>
                <a:gd name="T61" fmla="*/ 170 h 203"/>
                <a:gd name="T62" fmla="*/ 70 w 140"/>
                <a:gd name="T63" fmla="*/ 162 h 203"/>
                <a:gd name="T64" fmla="*/ 48 w 140"/>
                <a:gd name="T65" fmla="*/ 179 h 203"/>
                <a:gd name="T66" fmla="*/ 82 w 140"/>
                <a:gd name="T67"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3" y="202"/>
                    <a:pt x="49" y="201"/>
                    <a:pt x="45" y="199"/>
                  </a:cubicBezTo>
                  <a:cubicBezTo>
                    <a:pt x="41" y="196"/>
                    <a:pt x="38" y="192"/>
                    <a:pt x="37" y="187"/>
                  </a:cubicBezTo>
                  <a:cubicBezTo>
                    <a:pt x="36" y="186"/>
                    <a:pt x="35" y="185"/>
                    <a:pt x="34" y="184"/>
                  </a:cubicBezTo>
                  <a:cubicBezTo>
                    <a:pt x="26" y="180"/>
                    <a:pt x="22" y="170"/>
                    <a:pt x="25" y="161"/>
                  </a:cubicBezTo>
                  <a:cubicBezTo>
                    <a:pt x="26" y="160"/>
                    <a:pt x="25" y="159"/>
                    <a:pt x="25" y="158"/>
                  </a:cubicBezTo>
                  <a:cubicBezTo>
                    <a:pt x="24" y="154"/>
                    <a:pt x="23" y="149"/>
                    <a:pt x="25" y="145"/>
                  </a:cubicBezTo>
                  <a:cubicBezTo>
                    <a:pt x="25" y="144"/>
                    <a:pt x="25" y="143"/>
                    <a:pt x="25" y="142"/>
                  </a:cubicBezTo>
                  <a:cubicBezTo>
                    <a:pt x="24" y="139"/>
                    <a:pt x="23" y="135"/>
                    <a:pt x="23" y="132"/>
                  </a:cubicBezTo>
                  <a:cubicBezTo>
                    <a:pt x="22" y="125"/>
                    <a:pt x="19" y="118"/>
                    <a:pt x="16" y="112"/>
                  </a:cubicBezTo>
                  <a:cubicBezTo>
                    <a:pt x="13" y="106"/>
                    <a:pt x="9" y="100"/>
                    <a:pt x="6" y="93"/>
                  </a:cubicBezTo>
                  <a:cubicBezTo>
                    <a:pt x="1" y="82"/>
                    <a:pt x="0" y="69"/>
                    <a:pt x="3" y="57"/>
                  </a:cubicBezTo>
                  <a:cubicBezTo>
                    <a:pt x="7" y="33"/>
                    <a:pt x="21" y="16"/>
                    <a:pt x="43" y="5"/>
                  </a:cubicBezTo>
                  <a:cubicBezTo>
                    <a:pt x="50" y="2"/>
                    <a:pt x="57" y="1"/>
                    <a:pt x="64" y="0"/>
                  </a:cubicBezTo>
                  <a:cubicBezTo>
                    <a:pt x="65" y="0"/>
                    <a:pt x="65" y="0"/>
                    <a:pt x="66" y="0"/>
                  </a:cubicBezTo>
                  <a:cubicBezTo>
                    <a:pt x="69" y="0"/>
                    <a:pt x="71" y="0"/>
                    <a:pt x="74" y="0"/>
                  </a:cubicBezTo>
                  <a:cubicBezTo>
                    <a:pt x="78" y="1"/>
                    <a:pt x="83" y="1"/>
                    <a:pt x="88" y="2"/>
                  </a:cubicBezTo>
                  <a:cubicBezTo>
                    <a:pt x="99" y="5"/>
                    <a:pt x="110" y="11"/>
                    <a:pt x="118" y="20"/>
                  </a:cubicBezTo>
                  <a:cubicBezTo>
                    <a:pt x="127" y="29"/>
                    <a:pt x="133" y="40"/>
                    <a:pt x="136" y="52"/>
                  </a:cubicBezTo>
                  <a:cubicBezTo>
                    <a:pt x="140" y="69"/>
                    <a:pt x="138" y="86"/>
                    <a:pt x="130" y="101"/>
                  </a:cubicBezTo>
                  <a:cubicBezTo>
                    <a:pt x="127" y="106"/>
                    <a:pt x="125" y="111"/>
                    <a:pt x="122" y="116"/>
                  </a:cubicBezTo>
                  <a:cubicBezTo>
                    <a:pt x="119" y="122"/>
                    <a:pt x="117" y="129"/>
                    <a:pt x="116" y="136"/>
                  </a:cubicBezTo>
                  <a:cubicBezTo>
                    <a:pt x="116" y="137"/>
                    <a:pt x="116" y="138"/>
                    <a:pt x="116" y="139"/>
                  </a:cubicBezTo>
                  <a:cubicBezTo>
                    <a:pt x="115" y="141"/>
                    <a:pt x="115" y="146"/>
                    <a:pt x="116" y="148"/>
                  </a:cubicBezTo>
                  <a:cubicBezTo>
                    <a:pt x="116" y="152"/>
                    <a:pt x="116" y="155"/>
                    <a:pt x="114" y="158"/>
                  </a:cubicBezTo>
                  <a:cubicBezTo>
                    <a:pt x="114" y="159"/>
                    <a:pt x="114" y="160"/>
                    <a:pt x="114" y="161"/>
                  </a:cubicBezTo>
                  <a:cubicBezTo>
                    <a:pt x="118" y="170"/>
                    <a:pt x="114" y="180"/>
                    <a:pt x="105" y="184"/>
                  </a:cubicBezTo>
                  <a:cubicBezTo>
                    <a:pt x="105" y="185"/>
                    <a:pt x="104" y="185"/>
                    <a:pt x="104" y="186"/>
                  </a:cubicBezTo>
                  <a:cubicBezTo>
                    <a:pt x="100" y="196"/>
                    <a:pt x="94" y="201"/>
                    <a:pt x="84" y="203"/>
                  </a:cubicBezTo>
                  <a:cubicBezTo>
                    <a:pt x="83" y="203"/>
                    <a:pt x="83" y="203"/>
                    <a:pt x="83" y="203"/>
                  </a:cubicBezTo>
                  <a:cubicBezTo>
                    <a:pt x="74" y="203"/>
                    <a:pt x="65" y="203"/>
                    <a:pt x="56" y="203"/>
                  </a:cubicBezTo>
                  <a:moveTo>
                    <a:pt x="70" y="140"/>
                  </a:moveTo>
                  <a:cubicBezTo>
                    <a:pt x="79" y="140"/>
                    <a:pt x="88" y="140"/>
                    <a:pt x="98" y="140"/>
                  </a:cubicBezTo>
                  <a:cubicBezTo>
                    <a:pt x="101" y="140"/>
                    <a:pt x="103" y="138"/>
                    <a:pt x="104" y="135"/>
                  </a:cubicBezTo>
                  <a:cubicBezTo>
                    <a:pt x="104" y="135"/>
                    <a:pt x="104" y="134"/>
                    <a:pt x="104" y="133"/>
                  </a:cubicBezTo>
                  <a:cubicBezTo>
                    <a:pt x="105" y="127"/>
                    <a:pt x="106" y="121"/>
                    <a:pt x="108" y="116"/>
                  </a:cubicBezTo>
                  <a:cubicBezTo>
                    <a:pt x="111" y="109"/>
                    <a:pt x="114" y="103"/>
                    <a:pt x="118" y="97"/>
                  </a:cubicBezTo>
                  <a:cubicBezTo>
                    <a:pt x="124" y="85"/>
                    <a:pt x="127" y="72"/>
                    <a:pt x="125" y="59"/>
                  </a:cubicBezTo>
                  <a:cubicBezTo>
                    <a:pt x="122" y="43"/>
                    <a:pt x="114" y="30"/>
                    <a:pt x="101" y="22"/>
                  </a:cubicBezTo>
                  <a:cubicBezTo>
                    <a:pt x="81" y="9"/>
                    <a:pt x="61" y="9"/>
                    <a:pt x="41" y="21"/>
                  </a:cubicBezTo>
                  <a:cubicBezTo>
                    <a:pt x="21" y="33"/>
                    <a:pt x="11" y="56"/>
                    <a:pt x="15" y="79"/>
                  </a:cubicBezTo>
                  <a:cubicBezTo>
                    <a:pt x="17" y="87"/>
                    <a:pt x="20" y="94"/>
                    <a:pt x="24" y="101"/>
                  </a:cubicBezTo>
                  <a:cubicBezTo>
                    <a:pt x="31" y="112"/>
                    <a:pt x="35" y="122"/>
                    <a:pt x="36" y="135"/>
                  </a:cubicBezTo>
                  <a:cubicBezTo>
                    <a:pt x="36" y="139"/>
                    <a:pt x="38" y="140"/>
                    <a:pt x="42" y="140"/>
                  </a:cubicBezTo>
                  <a:cubicBezTo>
                    <a:pt x="52" y="140"/>
                    <a:pt x="61" y="140"/>
                    <a:pt x="70" y="140"/>
                  </a:cubicBezTo>
                  <a:moveTo>
                    <a:pt x="70" y="157"/>
                  </a:moveTo>
                  <a:cubicBezTo>
                    <a:pt x="79" y="157"/>
                    <a:pt x="88" y="157"/>
                    <a:pt x="97" y="157"/>
                  </a:cubicBezTo>
                  <a:cubicBezTo>
                    <a:pt x="100" y="157"/>
                    <a:pt x="102" y="156"/>
                    <a:pt x="103" y="153"/>
                  </a:cubicBezTo>
                  <a:cubicBezTo>
                    <a:pt x="104" y="150"/>
                    <a:pt x="102" y="146"/>
                    <a:pt x="97" y="146"/>
                  </a:cubicBezTo>
                  <a:cubicBezTo>
                    <a:pt x="84" y="146"/>
                    <a:pt x="71" y="146"/>
                    <a:pt x="59" y="146"/>
                  </a:cubicBezTo>
                  <a:cubicBezTo>
                    <a:pt x="53" y="146"/>
                    <a:pt x="48" y="146"/>
                    <a:pt x="43" y="146"/>
                  </a:cubicBezTo>
                  <a:cubicBezTo>
                    <a:pt x="40" y="146"/>
                    <a:pt x="38" y="147"/>
                    <a:pt x="37" y="149"/>
                  </a:cubicBezTo>
                  <a:cubicBezTo>
                    <a:pt x="35" y="153"/>
                    <a:pt x="38" y="157"/>
                    <a:pt x="43" y="157"/>
                  </a:cubicBezTo>
                  <a:cubicBezTo>
                    <a:pt x="49" y="157"/>
                    <a:pt x="55" y="157"/>
                    <a:pt x="61" y="157"/>
                  </a:cubicBezTo>
                  <a:cubicBezTo>
                    <a:pt x="64" y="157"/>
                    <a:pt x="67" y="157"/>
                    <a:pt x="70" y="157"/>
                  </a:cubicBezTo>
                  <a:moveTo>
                    <a:pt x="70" y="162"/>
                  </a:moveTo>
                  <a:cubicBezTo>
                    <a:pt x="61" y="162"/>
                    <a:pt x="52" y="162"/>
                    <a:pt x="43" y="162"/>
                  </a:cubicBezTo>
                  <a:cubicBezTo>
                    <a:pt x="40" y="162"/>
                    <a:pt x="38" y="163"/>
                    <a:pt x="37" y="166"/>
                  </a:cubicBezTo>
                  <a:cubicBezTo>
                    <a:pt x="35" y="170"/>
                    <a:pt x="38" y="173"/>
                    <a:pt x="43" y="173"/>
                  </a:cubicBezTo>
                  <a:cubicBezTo>
                    <a:pt x="56" y="173"/>
                    <a:pt x="69" y="173"/>
                    <a:pt x="82" y="173"/>
                  </a:cubicBezTo>
                  <a:cubicBezTo>
                    <a:pt x="87" y="173"/>
                    <a:pt x="92" y="173"/>
                    <a:pt x="97" y="173"/>
                  </a:cubicBezTo>
                  <a:cubicBezTo>
                    <a:pt x="100" y="173"/>
                    <a:pt x="102" y="172"/>
                    <a:pt x="103" y="170"/>
                  </a:cubicBezTo>
                  <a:cubicBezTo>
                    <a:pt x="104" y="166"/>
                    <a:pt x="102" y="162"/>
                    <a:pt x="97" y="162"/>
                  </a:cubicBezTo>
                  <a:cubicBezTo>
                    <a:pt x="88" y="162"/>
                    <a:pt x="79" y="162"/>
                    <a:pt x="70" y="162"/>
                  </a:cubicBezTo>
                  <a:moveTo>
                    <a:pt x="92" y="179"/>
                  </a:moveTo>
                  <a:cubicBezTo>
                    <a:pt x="77" y="179"/>
                    <a:pt x="62" y="179"/>
                    <a:pt x="48" y="179"/>
                  </a:cubicBezTo>
                  <a:cubicBezTo>
                    <a:pt x="48" y="185"/>
                    <a:pt x="52" y="190"/>
                    <a:pt x="58" y="190"/>
                  </a:cubicBezTo>
                  <a:cubicBezTo>
                    <a:pt x="66" y="190"/>
                    <a:pt x="74" y="190"/>
                    <a:pt x="82" y="190"/>
                  </a:cubicBezTo>
                  <a:cubicBezTo>
                    <a:pt x="88" y="190"/>
                    <a:pt x="92" y="185"/>
                    <a:pt x="92" y="179"/>
                  </a:cubicBezTo>
                </a:path>
              </a:pathLst>
            </a:custGeom>
            <a:solidFill>
              <a:srgbClr val="8E8E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3" name="Freeform 24"/>
            <p:cNvSpPr>
              <a:spLocks noEditPoints="1"/>
            </p:cNvSpPr>
            <p:nvPr/>
          </p:nvSpPr>
          <p:spPr bwMode="auto">
            <a:xfrm>
              <a:off x="3392215" y="5775199"/>
              <a:ext cx="270459" cy="391026"/>
            </a:xfrm>
            <a:custGeom>
              <a:avLst/>
              <a:gdLst>
                <a:gd name="T0" fmla="*/ 45 w 140"/>
                <a:gd name="T1" fmla="*/ 199 h 203"/>
                <a:gd name="T2" fmla="*/ 34 w 140"/>
                <a:gd name="T3" fmla="*/ 185 h 203"/>
                <a:gd name="T4" fmla="*/ 25 w 140"/>
                <a:gd name="T5" fmla="*/ 159 h 203"/>
                <a:gd name="T6" fmla="*/ 25 w 140"/>
                <a:gd name="T7" fmla="*/ 142 h 203"/>
                <a:gd name="T8" fmla="*/ 16 w 140"/>
                <a:gd name="T9" fmla="*/ 112 h 203"/>
                <a:gd name="T10" fmla="*/ 2 w 140"/>
                <a:gd name="T11" fmla="*/ 57 h 203"/>
                <a:gd name="T12" fmla="*/ 64 w 140"/>
                <a:gd name="T13" fmla="*/ 1 h 203"/>
                <a:gd name="T14" fmla="*/ 74 w 140"/>
                <a:gd name="T15" fmla="*/ 0 h 203"/>
                <a:gd name="T16" fmla="*/ 118 w 140"/>
                <a:gd name="T17" fmla="*/ 20 h 203"/>
                <a:gd name="T18" fmla="*/ 130 w 140"/>
                <a:gd name="T19" fmla="*/ 102 h 203"/>
                <a:gd name="T20" fmla="*/ 116 w 140"/>
                <a:gd name="T21" fmla="*/ 137 h 203"/>
                <a:gd name="T22" fmla="*/ 115 w 140"/>
                <a:gd name="T23" fmla="*/ 148 h 203"/>
                <a:gd name="T24" fmla="*/ 114 w 140"/>
                <a:gd name="T25" fmla="*/ 161 h 203"/>
                <a:gd name="T26" fmla="*/ 103 w 140"/>
                <a:gd name="T27" fmla="*/ 186 h 203"/>
                <a:gd name="T28" fmla="*/ 83 w 140"/>
                <a:gd name="T29" fmla="*/ 203 h 203"/>
                <a:gd name="T30" fmla="*/ 70 w 140"/>
                <a:gd name="T31" fmla="*/ 141 h 203"/>
                <a:gd name="T32" fmla="*/ 103 w 140"/>
                <a:gd name="T33" fmla="*/ 136 h 203"/>
                <a:gd name="T34" fmla="*/ 108 w 140"/>
                <a:gd name="T35" fmla="*/ 116 h 203"/>
                <a:gd name="T36" fmla="*/ 124 w 140"/>
                <a:gd name="T37" fmla="*/ 60 h 203"/>
                <a:gd name="T38" fmla="*/ 40 w 140"/>
                <a:gd name="T39" fmla="*/ 21 h 203"/>
                <a:gd name="T40" fmla="*/ 24 w 140"/>
                <a:gd name="T41" fmla="*/ 102 h 203"/>
                <a:gd name="T42" fmla="*/ 42 w 140"/>
                <a:gd name="T43" fmla="*/ 141 h 203"/>
                <a:gd name="T44" fmla="*/ 70 w 140"/>
                <a:gd name="T45" fmla="*/ 157 h 203"/>
                <a:gd name="T46" fmla="*/ 102 w 140"/>
                <a:gd name="T47" fmla="*/ 154 h 203"/>
                <a:gd name="T48" fmla="*/ 58 w 140"/>
                <a:gd name="T49" fmla="*/ 146 h 203"/>
                <a:gd name="T50" fmla="*/ 37 w 140"/>
                <a:gd name="T51" fmla="*/ 150 h 203"/>
                <a:gd name="T52" fmla="*/ 61 w 140"/>
                <a:gd name="T53" fmla="*/ 157 h 203"/>
                <a:gd name="T54" fmla="*/ 70 w 140"/>
                <a:gd name="T55" fmla="*/ 163 h 203"/>
                <a:gd name="T56" fmla="*/ 37 w 140"/>
                <a:gd name="T57" fmla="*/ 166 h 203"/>
                <a:gd name="T58" fmla="*/ 82 w 140"/>
                <a:gd name="T59" fmla="*/ 174 h 203"/>
                <a:gd name="T60" fmla="*/ 102 w 140"/>
                <a:gd name="T61" fmla="*/ 171 h 203"/>
                <a:gd name="T62" fmla="*/ 70 w 140"/>
                <a:gd name="T63" fmla="*/ 163 h 203"/>
                <a:gd name="T64" fmla="*/ 47 w 140"/>
                <a:gd name="T65" fmla="*/ 180 h 203"/>
                <a:gd name="T66" fmla="*/ 81 w 140"/>
                <a:gd name="T67" fmla="*/ 19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2" y="202"/>
                    <a:pt x="48" y="201"/>
                    <a:pt x="45" y="199"/>
                  </a:cubicBezTo>
                  <a:cubicBezTo>
                    <a:pt x="41" y="196"/>
                    <a:pt x="38" y="192"/>
                    <a:pt x="36" y="188"/>
                  </a:cubicBezTo>
                  <a:cubicBezTo>
                    <a:pt x="36" y="186"/>
                    <a:pt x="35" y="185"/>
                    <a:pt x="34" y="185"/>
                  </a:cubicBezTo>
                  <a:cubicBezTo>
                    <a:pt x="25" y="181"/>
                    <a:pt x="21" y="170"/>
                    <a:pt x="25" y="162"/>
                  </a:cubicBezTo>
                  <a:cubicBezTo>
                    <a:pt x="25" y="161"/>
                    <a:pt x="25" y="159"/>
                    <a:pt x="25" y="159"/>
                  </a:cubicBezTo>
                  <a:cubicBezTo>
                    <a:pt x="23" y="154"/>
                    <a:pt x="23" y="150"/>
                    <a:pt x="25" y="146"/>
                  </a:cubicBezTo>
                  <a:cubicBezTo>
                    <a:pt x="25" y="144"/>
                    <a:pt x="25" y="143"/>
                    <a:pt x="25" y="142"/>
                  </a:cubicBezTo>
                  <a:cubicBezTo>
                    <a:pt x="24" y="139"/>
                    <a:pt x="23" y="136"/>
                    <a:pt x="23" y="133"/>
                  </a:cubicBezTo>
                  <a:cubicBezTo>
                    <a:pt x="22" y="125"/>
                    <a:pt x="19" y="119"/>
                    <a:pt x="16" y="112"/>
                  </a:cubicBezTo>
                  <a:cubicBezTo>
                    <a:pt x="12" y="106"/>
                    <a:pt x="9" y="100"/>
                    <a:pt x="6" y="94"/>
                  </a:cubicBezTo>
                  <a:cubicBezTo>
                    <a:pt x="1" y="82"/>
                    <a:pt x="0" y="70"/>
                    <a:pt x="2" y="57"/>
                  </a:cubicBezTo>
                  <a:cubicBezTo>
                    <a:pt x="7" y="33"/>
                    <a:pt x="20" y="16"/>
                    <a:pt x="43" y="6"/>
                  </a:cubicBezTo>
                  <a:cubicBezTo>
                    <a:pt x="49" y="3"/>
                    <a:pt x="57" y="1"/>
                    <a:pt x="64" y="1"/>
                  </a:cubicBezTo>
                  <a:cubicBezTo>
                    <a:pt x="64" y="1"/>
                    <a:pt x="65" y="0"/>
                    <a:pt x="66" y="0"/>
                  </a:cubicBezTo>
                  <a:cubicBezTo>
                    <a:pt x="68" y="0"/>
                    <a:pt x="71" y="0"/>
                    <a:pt x="74" y="0"/>
                  </a:cubicBezTo>
                  <a:cubicBezTo>
                    <a:pt x="78" y="1"/>
                    <a:pt x="83" y="2"/>
                    <a:pt x="87" y="3"/>
                  </a:cubicBezTo>
                  <a:cubicBezTo>
                    <a:pt x="99" y="6"/>
                    <a:pt x="109" y="12"/>
                    <a:pt x="118" y="20"/>
                  </a:cubicBezTo>
                  <a:cubicBezTo>
                    <a:pt x="127" y="29"/>
                    <a:pt x="133" y="40"/>
                    <a:pt x="136" y="52"/>
                  </a:cubicBezTo>
                  <a:cubicBezTo>
                    <a:pt x="140" y="70"/>
                    <a:pt x="138" y="86"/>
                    <a:pt x="130" y="102"/>
                  </a:cubicBezTo>
                  <a:cubicBezTo>
                    <a:pt x="127" y="107"/>
                    <a:pt x="124" y="111"/>
                    <a:pt x="122" y="116"/>
                  </a:cubicBezTo>
                  <a:cubicBezTo>
                    <a:pt x="118" y="123"/>
                    <a:pt x="117" y="130"/>
                    <a:pt x="116" y="137"/>
                  </a:cubicBezTo>
                  <a:cubicBezTo>
                    <a:pt x="116" y="138"/>
                    <a:pt x="116" y="139"/>
                    <a:pt x="116" y="140"/>
                  </a:cubicBezTo>
                  <a:cubicBezTo>
                    <a:pt x="115" y="142"/>
                    <a:pt x="115" y="147"/>
                    <a:pt x="115" y="148"/>
                  </a:cubicBezTo>
                  <a:cubicBezTo>
                    <a:pt x="116" y="152"/>
                    <a:pt x="115" y="155"/>
                    <a:pt x="114" y="159"/>
                  </a:cubicBezTo>
                  <a:cubicBezTo>
                    <a:pt x="114" y="160"/>
                    <a:pt x="114" y="161"/>
                    <a:pt x="114" y="161"/>
                  </a:cubicBezTo>
                  <a:cubicBezTo>
                    <a:pt x="118" y="171"/>
                    <a:pt x="114" y="181"/>
                    <a:pt x="105" y="185"/>
                  </a:cubicBezTo>
                  <a:cubicBezTo>
                    <a:pt x="104" y="185"/>
                    <a:pt x="104" y="186"/>
                    <a:pt x="103" y="186"/>
                  </a:cubicBezTo>
                  <a:cubicBezTo>
                    <a:pt x="100" y="196"/>
                    <a:pt x="93" y="202"/>
                    <a:pt x="83" y="203"/>
                  </a:cubicBezTo>
                  <a:cubicBezTo>
                    <a:pt x="83" y="203"/>
                    <a:pt x="83" y="203"/>
                    <a:pt x="83" y="203"/>
                  </a:cubicBezTo>
                  <a:cubicBezTo>
                    <a:pt x="74" y="203"/>
                    <a:pt x="65" y="203"/>
                    <a:pt x="56" y="203"/>
                  </a:cubicBezTo>
                  <a:moveTo>
                    <a:pt x="70" y="141"/>
                  </a:moveTo>
                  <a:cubicBezTo>
                    <a:pt x="79" y="141"/>
                    <a:pt x="88" y="141"/>
                    <a:pt x="97" y="141"/>
                  </a:cubicBezTo>
                  <a:cubicBezTo>
                    <a:pt x="101" y="141"/>
                    <a:pt x="103" y="139"/>
                    <a:pt x="103" y="136"/>
                  </a:cubicBezTo>
                  <a:cubicBezTo>
                    <a:pt x="104" y="135"/>
                    <a:pt x="104" y="134"/>
                    <a:pt x="104" y="134"/>
                  </a:cubicBezTo>
                  <a:cubicBezTo>
                    <a:pt x="104" y="128"/>
                    <a:pt x="105" y="122"/>
                    <a:pt x="108" y="116"/>
                  </a:cubicBezTo>
                  <a:cubicBezTo>
                    <a:pt x="111" y="110"/>
                    <a:pt x="114" y="103"/>
                    <a:pt x="118" y="97"/>
                  </a:cubicBezTo>
                  <a:cubicBezTo>
                    <a:pt x="124" y="85"/>
                    <a:pt x="126" y="73"/>
                    <a:pt x="124" y="60"/>
                  </a:cubicBezTo>
                  <a:cubicBezTo>
                    <a:pt x="122" y="44"/>
                    <a:pt x="114" y="31"/>
                    <a:pt x="100" y="22"/>
                  </a:cubicBezTo>
                  <a:cubicBezTo>
                    <a:pt x="81" y="10"/>
                    <a:pt x="60" y="9"/>
                    <a:pt x="40" y="21"/>
                  </a:cubicBezTo>
                  <a:cubicBezTo>
                    <a:pt x="20" y="33"/>
                    <a:pt x="11" y="56"/>
                    <a:pt x="15" y="80"/>
                  </a:cubicBezTo>
                  <a:cubicBezTo>
                    <a:pt x="16" y="88"/>
                    <a:pt x="20" y="95"/>
                    <a:pt x="24" y="102"/>
                  </a:cubicBezTo>
                  <a:cubicBezTo>
                    <a:pt x="30" y="112"/>
                    <a:pt x="34" y="123"/>
                    <a:pt x="36" y="135"/>
                  </a:cubicBezTo>
                  <a:cubicBezTo>
                    <a:pt x="36" y="139"/>
                    <a:pt x="38" y="141"/>
                    <a:pt x="42" y="141"/>
                  </a:cubicBezTo>
                  <a:cubicBezTo>
                    <a:pt x="51" y="141"/>
                    <a:pt x="60" y="141"/>
                    <a:pt x="70" y="141"/>
                  </a:cubicBezTo>
                  <a:moveTo>
                    <a:pt x="70" y="157"/>
                  </a:moveTo>
                  <a:cubicBezTo>
                    <a:pt x="79" y="157"/>
                    <a:pt x="88" y="157"/>
                    <a:pt x="97" y="157"/>
                  </a:cubicBezTo>
                  <a:cubicBezTo>
                    <a:pt x="99" y="157"/>
                    <a:pt x="101" y="156"/>
                    <a:pt x="102" y="154"/>
                  </a:cubicBezTo>
                  <a:cubicBezTo>
                    <a:pt x="104" y="150"/>
                    <a:pt x="101" y="146"/>
                    <a:pt x="97" y="146"/>
                  </a:cubicBezTo>
                  <a:cubicBezTo>
                    <a:pt x="84" y="146"/>
                    <a:pt x="71" y="146"/>
                    <a:pt x="58" y="146"/>
                  </a:cubicBezTo>
                  <a:cubicBezTo>
                    <a:pt x="53" y="146"/>
                    <a:pt x="48" y="146"/>
                    <a:pt x="42" y="146"/>
                  </a:cubicBezTo>
                  <a:cubicBezTo>
                    <a:pt x="40" y="146"/>
                    <a:pt x="38" y="147"/>
                    <a:pt x="37" y="150"/>
                  </a:cubicBezTo>
                  <a:cubicBezTo>
                    <a:pt x="35" y="153"/>
                    <a:pt x="38" y="157"/>
                    <a:pt x="42" y="157"/>
                  </a:cubicBezTo>
                  <a:cubicBezTo>
                    <a:pt x="48" y="157"/>
                    <a:pt x="55" y="157"/>
                    <a:pt x="61" y="157"/>
                  </a:cubicBezTo>
                  <a:cubicBezTo>
                    <a:pt x="64" y="157"/>
                    <a:pt x="67" y="157"/>
                    <a:pt x="70" y="157"/>
                  </a:cubicBezTo>
                  <a:moveTo>
                    <a:pt x="70" y="163"/>
                  </a:moveTo>
                  <a:cubicBezTo>
                    <a:pt x="61" y="163"/>
                    <a:pt x="51" y="163"/>
                    <a:pt x="42" y="163"/>
                  </a:cubicBezTo>
                  <a:cubicBezTo>
                    <a:pt x="40" y="163"/>
                    <a:pt x="38" y="164"/>
                    <a:pt x="37" y="166"/>
                  </a:cubicBezTo>
                  <a:cubicBezTo>
                    <a:pt x="35" y="170"/>
                    <a:pt x="38" y="174"/>
                    <a:pt x="42" y="174"/>
                  </a:cubicBezTo>
                  <a:cubicBezTo>
                    <a:pt x="56" y="174"/>
                    <a:pt x="69" y="174"/>
                    <a:pt x="82" y="174"/>
                  </a:cubicBezTo>
                  <a:cubicBezTo>
                    <a:pt x="87" y="174"/>
                    <a:pt x="92" y="174"/>
                    <a:pt x="97" y="174"/>
                  </a:cubicBezTo>
                  <a:cubicBezTo>
                    <a:pt x="100" y="174"/>
                    <a:pt x="101" y="173"/>
                    <a:pt x="102" y="171"/>
                  </a:cubicBezTo>
                  <a:cubicBezTo>
                    <a:pt x="104" y="167"/>
                    <a:pt x="101" y="163"/>
                    <a:pt x="97" y="163"/>
                  </a:cubicBezTo>
                  <a:cubicBezTo>
                    <a:pt x="88" y="163"/>
                    <a:pt x="79" y="163"/>
                    <a:pt x="70" y="163"/>
                  </a:cubicBezTo>
                  <a:moveTo>
                    <a:pt x="92" y="180"/>
                  </a:moveTo>
                  <a:cubicBezTo>
                    <a:pt x="77" y="180"/>
                    <a:pt x="62" y="180"/>
                    <a:pt x="47" y="180"/>
                  </a:cubicBezTo>
                  <a:cubicBezTo>
                    <a:pt x="48" y="186"/>
                    <a:pt x="52" y="190"/>
                    <a:pt x="58" y="191"/>
                  </a:cubicBezTo>
                  <a:cubicBezTo>
                    <a:pt x="66" y="191"/>
                    <a:pt x="74" y="191"/>
                    <a:pt x="81" y="191"/>
                  </a:cubicBezTo>
                  <a:cubicBezTo>
                    <a:pt x="87" y="190"/>
                    <a:pt x="92" y="186"/>
                    <a:pt x="92" y="180"/>
                  </a:cubicBezTo>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4" name="Freeform 26"/>
            <p:cNvSpPr>
              <a:spLocks/>
            </p:cNvSpPr>
            <p:nvPr/>
          </p:nvSpPr>
          <p:spPr bwMode="auto">
            <a:xfrm>
              <a:off x="5990911" y="5688847"/>
              <a:ext cx="228913" cy="246836"/>
            </a:xfrm>
            <a:custGeom>
              <a:avLst/>
              <a:gdLst>
                <a:gd name="T0" fmla="*/ 115 w 119"/>
                <a:gd name="T1" fmla="*/ 5 h 128"/>
                <a:gd name="T2" fmla="*/ 117 w 119"/>
                <a:gd name="T3" fmla="*/ 11 h 128"/>
                <a:gd name="T4" fmla="*/ 110 w 119"/>
                <a:gd name="T5" fmla="*/ 64 h 128"/>
                <a:gd name="T6" fmla="*/ 28 w 119"/>
                <a:gd name="T7" fmla="*/ 127 h 128"/>
                <a:gd name="T8" fmla="*/ 11 w 119"/>
                <a:gd name="T9" fmla="*/ 128 h 128"/>
                <a:gd name="T10" fmla="*/ 1 w 119"/>
                <a:gd name="T11" fmla="*/ 118 h 128"/>
                <a:gd name="T12" fmla="*/ 8 w 119"/>
                <a:gd name="T13" fmla="*/ 107 h 128"/>
                <a:gd name="T14" fmla="*/ 14 w 119"/>
                <a:gd name="T15" fmla="*/ 106 h 128"/>
                <a:gd name="T16" fmla="*/ 41 w 119"/>
                <a:gd name="T17" fmla="*/ 102 h 128"/>
                <a:gd name="T18" fmla="*/ 81 w 119"/>
                <a:gd name="T19" fmla="*/ 72 h 128"/>
                <a:gd name="T20" fmla="*/ 94 w 119"/>
                <a:gd name="T21" fmla="*/ 40 h 128"/>
                <a:gd name="T22" fmla="*/ 96 w 119"/>
                <a:gd name="T23" fmla="*/ 20 h 128"/>
                <a:gd name="T24" fmla="*/ 96 w 119"/>
                <a:gd name="T25" fmla="*/ 11 h 128"/>
                <a:gd name="T26" fmla="*/ 102 w 119"/>
                <a:gd name="T27" fmla="*/ 2 h 128"/>
                <a:gd name="T28" fmla="*/ 115 w 119"/>
                <a:gd name="T2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8">
                  <a:moveTo>
                    <a:pt x="115" y="5"/>
                  </a:moveTo>
                  <a:cubicBezTo>
                    <a:pt x="116" y="6"/>
                    <a:pt x="117" y="8"/>
                    <a:pt x="117" y="11"/>
                  </a:cubicBezTo>
                  <a:cubicBezTo>
                    <a:pt x="119" y="30"/>
                    <a:pt x="117" y="48"/>
                    <a:pt x="110" y="64"/>
                  </a:cubicBezTo>
                  <a:cubicBezTo>
                    <a:pt x="94" y="100"/>
                    <a:pt x="66" y="121"/>
                    <a:pt x="28" y="127"/>
                  </a:cubicBezTo>
                  <a:cubicBezTo>
                    <a:pt x="22" y="128"/>
                    <a:pt x="16" y="128"/>
                    <a:pt x="11" y="128"/>
                  </a:cubicBezTo>
                  <a:cubicBezTo>
                    <a:pt x="5" y="128"/>
                    <a:pt x="1" y="124"/>
                    <a:pt x="1" y="118"/>
                  </a:cubicBezTo>
                  <a:cubicBezTo>
                    <a:pt x="0" y="113"/>
                    <a:pt x="3" y="108"/>
                    <a:pt x="8" y="107"/>
                  </a:cubicBezTo>
                  <a:cubicBezTo>
                    <a:pt x="10" y="106"/>
                    <a:pt x="12" y="106"/>
                    <a:pt x="14" y="106"/>
                  </a:cubicBezTo>
                  <a:cubicBezTo>
                    <a:pt x="23" y="106"/>
                    <a:pt x="32" y="105"/>
                    <a:pt x="41" y="102"/>
                  </a:cubicBezTo>
                  <a:cubicBezTo>
                    <a:pt x="57" y="96"/>
                    <a:pt x="71" y="86"/>
                    <a:pt x="81" y="72"/>
                  </a:cubicBezTo>
                  <a:cubicBezTo>
                    <a:pt x="87" y="62"/>
                    <a:pt x="92" y="52"/>
                    <a:pt x="94" y="40"/>
                  </a:cubicBezTo>
                  <a:cubicBezTo>
                    <a:pt x="96" y="34"/>
                    <a:pt x="96" y="27"/>
                    <a:pt x="96" y="20"/>
                  </a:cubicBezTo>
                  <a:cubicBezTo>
                    <a:pt x="96" y="17"/>
                    <a:pt x="95" y="14"/>
                    <a:pt x="96" y="11"/>
                  </a:cubicBezTo>
                  <a:cubicBezTo>
                    <a:pt x="96" y="7"/>
                    <a:pt x="98" y="4"/>
                    <a:pt x="102" y="2"/>
                  </a:cubicBezTo>
                  <a:cubicBezTo>
                    <a:pt x="106" y="0"/>
                    <a:pt x="111" y="1"/>
                    <a:pt x="11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5" name="Freeform 27"/>
            <p:cNvSpPr>
              <a:spLocks/>
            </p:cNvSpPr>
            <p:nvPr/>
          </p:nvSpPr>
          <p:spPr bwMode="auto">
            <a:xfrm>
              <a:off x="5985208" y="5692921"/>
              <a:ext cx="153967" cy="167001"/>
            </a:xfrm>
            <a:custGeom>
              <a:avLst/>
              <a:gdLst>
                <a:gd name="T0" fmla="*/ 62 w 80"/>
                <a:gd name="T1" fmla="*/ 68 h 87"/>
                <a:gd name="T2" fmla="*/ 18 w 80"/>
                <a:gd name="T3" fmla="*/ 86 h 87"/>
                <a:gd name="T4" fmla="*/ 7 w 80"/>
                <a:gd name="T5" fmla="*/ 85 h 87"/>
                <a:gd name="T6" fmla="*/ 1 w 80"/>
                <a:gd name="T7" fmla="*/ 73 h 87"/>
                <a:gd name="T8" fmla="*/ 11 w 80"/>
                <a:gd name="T9" fmla="*/ 63 h 87"/>
                <a:gd name="T10" fmla="*/ 20 w 80"/>
                <a:gd name="T11" fmla="*/ 62 h 87"/>
                <a:gd name="T12" fmla="*/ 56 w 80"/>
                <a:gd name="T13" fmla="*/ 22 h 87"/>
                <a:gd name="T14" fmla="*/ 56 w 80"/>
                <a:gd name="T15" fmla="*/ 12 h 87"/>
                <a:gd name="T16" fmla="*/ 67 w 80"/>
                <a:gd name="T17" fmla="*/ 1 h 87"/>
                <a:gd name="T18" fmla="*/ 79 w 80"/>
                <a:gd name="T19" fmla="*/ 10 h 87"/>
                <a:gd name="T20" fmla="*/ 80 w 80"/>
                <a:gd name="T21" fmla="*/ 22 h 87"/>
                <a:gd name="T22" fmla="*/ 72 w 80"/>
                <a:gd name="T23" fmla="*/ 55 h 87"/>
                <a:gd name="T24" fmla="*/ 62 w 80"/>
                <a:gd name="T25"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7">
                  <a:moveTo>
                    <a:pt x="62" y="68"/>
                  </a:moveTo>
                  <a:cubicBezTo>
                    <a:pt x="50" y="80"/>
                    <a:pt x="35" y="86"/>
                    <a:pt x="18" y="86"/>
                  </a:cubicBezTo>
                  <a:cubicBezTo>
                    <a:pt x="14" y="87"/>
                    <a:pt x="11" y="87"/>
                    <a:pt x="7" y="85"/>
                  </a:cubicBezTo>
                  <a:cubicBezTo>
                    <a:pt x="3" y="83"/>
                    <a:pt x="0" y="78"/>
                    <a:pt x="1" y="73"/>
                  </a:cubicBezTo>
                  <a:cubicBezTo>
                    <a:pt x="2" y="68"/>
                    <a:pt x="6" y="63"/>
                    <a:pt x="11" y="63"/>
                  </a:cubicBezTo>
                  <a:cubicBezTo>
                    <a:pt x="14" y="63"/>
                    <a:pt x="17" y="63"/>
                    <a:pt x="20" y="62"/>
                  </a:cubicBezTo>
                  <a:cubicBezTo>
                    <a:pt x="41" y="61"/>
                    <a:pt x="56" y="44"/>
                    <a:pt x="56" y="22"/>
                  </a:cubicBezTo>
                  <a:cubicBezTo>
                    <a:pt x="56" y="19"/>
                    <a:pt x="56" y="15"/>
                    <a:pt x="56" y="12"/>
                  </a:cubicBezTo>
                  <a:cubicBezTo>
                    <a:pt x="56" y="6"/>
                    <a:pt x="61" y="1"/>
                    <a:pt x="67" y="1"/>
                  </a:cubicBezTo>
                  <a:cubicBezTo>
                    <a:pt x="72" y="0"/>
                    <a:pt x="78" y="4"/>
                    <a:pt x="79" y="10"/>
                  </a:cubicBezTo>
                  <a:cubicBezTo>
                    <a:pt x="80" y="14"/>
                    <a:pt x="80" y="18"/>
                    <a:pt x="80" y="22"/>
                  </a:cubicBezTo>
                  <a:cubicBezTo>
                    <a:pt x="80" y="33"/>
                    <a:pt x="78" y="45"/>
                    <a:pt x="72" y="55"/>
                  </a:cubicBezTo>
                  <a:cubicBezTo>
                    <a:pt x="69" y="59"/>
                    <a:pt x="66" y="64"/>
                    <a:pt x="62"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6" name="Freeform 28"/>
            <p:cNvSpPr>
              <a:spLocks/>
            </p:cNvSpPr>
            <p:nvPr/>
          </p:nvSpPr>
          <p:spPr bwMode="auto">
            <a:xfrm>
              <a:off x="5977062" y="5692921"/>
              <a:ext cx="80650" cy="82279"/>
            </a:xfrm>
            <a:custGeom>
              <a:avLst/>
              <a:gdLst>
                <a:gd name="T0" fmla="*/ 34 w 42"/>
                <a:gd name="T1" fmla="*/ 7 h 43"/>
                <a:gd name="T2" fmla="*/ 35 w 42"/>
                <a:gd name="T3" fmla="*/ 34 h 43"/>
                <a:gd name="T4" fmla="*/ 8 w 42"/>
                <a:gd name="T5" fmla="*/ 35 h 43"/>
                <a:gd name="T6" fmla="*/ 7 w 42"/>
                <a:gd name="T7" fmla="*/ 8 h 43"/>
                <a:gd name="T8" fmla="*/ 34 w 42"/>
                <a:gd name="T9" fmla="*/ 7 h 43"/>
              </a:gdLst>
              <a:ahLst/>
              <a:cxnLst>
                <a:cxn ang="0">
                  <a:pos x="T0" y="T1"/>
                </a:cxn>
                <a:cxn ang="0">
                  <a:pos x="T2" y="T3"/>
                </a:cxn>
                <a:cxn ang="0">
                  <a:pos x="T4" y="T5"/>
                </a:cxn>
                <a:cxn ang="0">
                  <a:pos x="T6" y="T7"/>
                </a:cxn>
                <a:cxn ang="0">
                  <a:pos x="T8" y="T9"/>
                </a:cxn>
              </a:cxnLst>
              <a:rect l="0" t="0" r="r" b="b"/>
              <a:pathLst>
                <a:path w="42" h="43">
                  <a:moveTo>
                    <a:pt x="34" y="7"/>
                  </a:moveTo>
                  <a:cubicBezTo>
                    <a:pt x="42" y="15"/>
                    <a:pt x="42" y="27"/>
                    <a:pt x="35" y="34"/>
                  </a:cubicBezTo>
                  <a:cubicBezTo>
                    <a:pt x="28" y="42"/>
                    <a:pt x="16" y="43"/>
                    <a:pt x="8" y="35"/>
                  </a:cubicBezTo>
                  <a:cubicBezTo>
                    <a:pt x="0" y="28"/>
                    <a:pt x="0" y="16"/>
                    <a:pt x="7" y="8"/>
                  </a:cubicBezTo>
                  <a:cubicBezTo>
                    <a:pt x="14" y="1"/>
                    <a:pt x="26" y="0"/>
                    <a:pt x="34"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7" name="Freeform 29"/>
            <p:cNvSpPr>
              <a:spLocks/>
            </p:cNvSpPr>
            <p:nvPr/>
          </p:nvSpPr>
          <p:spPr bwMode="auto">
            <a:xfrm>
              <a:off x="7601450" y="1614026"/>
              <a:ext cx="286753" cy="190626"/>
            </a:xfrm>
            <a:custGeom>
              <a:avLst/>
              <a:gdLst>
                <a:gd name="T0" fmla="*/ 1 w 149"/>
                <a:gd name="T1" fmla="*/ 92 h 99"/>
                <a:gd name="T2" fmla="*/ 1 w 149"/>
                <a:gd name="T3" fmla="*/ 85 h 99"/>
                <a:gd name="T4" fmla="*/ 27 w 149"/>
                <a:gd name="T5" fmla="*/ 38 h 99"/>
                <a:gd name="T6" fmla="*/ 125 w 149"/>
                <a:gd name="T7" fmla="*/ 8 h 99"/>
                <a:gd name="T8" fmla="*/ 142 w 149"/>
                <a:gd name="T9" fmla="*/ 13 h 99"/>
                <a:gd name="T10" fmla="*/ 148 w 149"/>
                <a:gd name="T11" fmla="*/ 26 h 99"/>
                <a:gd name="T12" fmla="*/ 136 w 149"/>
                <a:gd name="T13" fmla="*/ 34 h 99"/>
                <a:gd name="T14" fmla="*/ 131 w 149"/>
                <a:gd name="T15" fmla="*/ 32 h 99"/>
                <a:gd name="T16" fmla="*/ 104 w 149"/>
                <a:gd name="T17" fmla="*/ 27 h 99"/>
                <a:gd name="T18" fmla="*/ 56 w 149"/>
                <a:gd name="T19" fmla="*/ 41 h 99"/>
                <a:gd name="T20" fmla="*/ 32 w 149"/>
                <a:gd name="T21" fmla="*/ 66 h 99"/>
                <a:gd name="T22" fmla="*/ 24 w 149"/>
                <a:gd name="T23" fmla="*/ 84 h 99"/>
                <a:gd name="T24" fmla="*/ 21 w 149"/>
                <a:gd name="T25" fmla="*/ 92 h 99"/>
                <a:gd name="T26" fmla="*/ 11 w 149"/>
                <a:gd name="T27" fmla="*/ 99 h 99"/>
                <a:gd name="T28" fmla="*/ 1 w 149"/>
                <a:gd name="T29"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99">
                  <a:moveTo>
                    <a:pt x="1" y="92"/>
                  </a:moveTo>
                  <a:cubicBezTo>
                    <a:pt x="0" y="90"/>
                    <a:pt x="0" y="87"/>
                    <a:pt x="1" y="85"/>
                  </a:cubicBezTo>
                  <a:cubicBezTo>
                    <a:pt x="6" y="67"/>
                    <a:pt x="14" y="51"/>
                    <a:pt x="27" y="38"/>
                  </a:cubicBezTo>
                  <a:cubicBezTo>
                    <a:pt x="54" y="10"/>
                    <a:pt x="87" y="0"/>
                    <a:pt x="125" y="8"/>
                  </a:cubicBezTo>
                  <a:cubicBezTo>
                    <a:pt x="131" y="9"/>
                    <a:pt x="136" y="11"/>
                    <a:pt x="142" y="13"/>
                  </a:cubicBezTo>
                  <a:cubicBezTo>
                    <a:pt x="147" y="15"/>
                    <a:pt x="149" y="20"/>
                    <a:pt x="148" y="26"/>
                  </a:cubicBezTo>
                  <a:cubicBezTo>
                    <a:pt x="146" y="31"/>
                    <a:pt x="141" y="34"/>
                    <a:pt x="136" y="34"/>
                  </a:cubicBezTo>
                  <a:cubicBezTo>
                    <a:pt x="134" y="33"/>
                    <a:pt x="133" y="33"/>
                    <a:pt x="131" y="32"/>
                  </a:cubicBezTo>
                  <a:cubicBezTo>
                    <a:pt x="122" y="29"/>
                    <a:pt x="113" y="27"/>
                    <a:pt x="104" y="27"/>
                  </a:cubicBezTo>
                  <a:cubicBezTo>
                    <a:pt x="86" y="27"/>
                    <a:pt x="71" y="31"/>
                    <a:pt x="56" y="41"/>
                  </a:cubicBezTo>
                  <a:cubicBezTo>
                    <a:pt x="47" y="48"/>
                    <a:pt x="39" y="56"/>
                    <a:pt x="32" y="66"/>
                  </a:cubicBezTo>
                  <a:cubicBezTo>
                    <a:pt x="29" y="71"/>
                    <a:pt x="26" y="78"/>
                    <a:pt x="24" y="84"/>
                  </a:cubicBezTo>
                  <a:cubicBezTo>
                    <a:pt x="23" y="87"/>
                    <a:pt x="22" y="90"/>
                    <a:pt x="21" y="92"/>
                  </a:cubicBezTo>
                  <a:cubicBezTo>
                    <a:pt x="19" y="96"/>
                    <a:pt x="16" y="98"/>
                    <a:pt x="11" y="99"/>
                  </a:cubicBezTo>
                  <a:cubicBezTo>
                    <a:pt x="7" y="99"/>
                    <a:pt x="3" y="96"/>
                    <a:pt x="1" y="92"/>
                  </a:cubicBezTo>
                  <a:close/>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8" name="Freeform 30"/>
            <p:cNvSpPr>
              <a:spLocks/>
            </p:cNvSpPr>
            <p:nvPr/>
          </p:nvSpPr>
          <p:spPr bwMode="auto">
            <a:xfrm>
              <a:off x="7674768" y="1697119"/>
              <a:ext cx="190626" cy="134415"/>
            </a:xfrm>
            <a:custGeom>
              <a:avLst/>
              <a:gdLst>
                <a:gd name="T0" fmla="*/ 38 w 99"/>
                <a:gd name="T1" fmla="*/ 7 h 70"/>
                <a:gd name="T2" fmla="*/ 86 w 99"/>
                <a:gd name="T3" fmla="*/ 6 h 70"/>
                <a:gd name="T4" fmla="*/ 95 w 99"/>
                <a:gd name="T5" fmla="*/ 10 h 70"/>
                <a:gd name="T6" fmla="*/ 97 w 99"/>
                <a:gd name="T7" fmla="*/ 24 h 70"/>
                <a:gd name="T8" fmla="*/ 84 w 99"/>
                <a:gd name="T9" fmla="*/ 30 h 70"/>
                <a:gd name="T10" fmla="*/ 76 w 99"/>
                <a:gd name="T11" fmla="*/ 28 h 70"/>
                <a:gd name="T12" fmla="*/ 27 w 99"/>
                <a:gd name="T13" fmla="*/ 52 h 70"/>
                <a:gd name="T14" fmla="*/ 24 w 99"/>
                <a:gd name="T15" fmla="*/ 62 h 70"/>
                <a:gd name="T16" fmla="*/ 10 w 99"/>
                <a:gd name="T17" fmla="*/ 68 h 70"/>
                <a:gd name="T18" fmla="*/ 1 w 99"/>
                <a:gd name="T19" fmla="*/ 56 h 70"/>
                <a:gd name="T20" fmla="*/ 5 w 99"/>
                <a:gd name="T21" fmla="*/ 44 h 70"/>
                <a:gd name="T22" fmla="*/ 24 w 99"/>
                <a:gd name="T23" fmla="*/ 16 h 70"/>
                <a:gd name="T24" fmla="*/ 37 w 99"/>
                <a:gd name="T25" fmla="*/ 7 h 70"/>
                <a:gd name="T26" fmla="*/ 38 w 99"/>
                <a:gd name="T2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8" y="7"/>
                  </a:moveTo>
                  <a:cubicBezTo>
                    <a:pt x="53" y="0"/>
                    <a:pt x="69" y="0"/>
                    <a:pt x="86" y="6"/>
                  </a:cubicBezTo>
                  <a:cubicBezTo>
                    <a:pt x="89" y="7"/>
                    <a:pt x="93" y="8"/>
                    <a:pt x="95" y="10"/>
                  </a:cubicBezTo>
                  <a:cubicBezTo>
                    <a:pt x="99" y="14"/>
                    <a:pt x="99" y="20"/>
                    <a:pt x="97" y="24"/>
                  </a:cubicBezTo>
                  <a:cubicBezTo>
                    <a:pt x="94" y="29"/>
                    <a:pt x="89" y="31"/>
                    <a:pt x="84" y="30"/>
                  </a:cubicBezTo>
                  <a:cubicBezTo>
                    <a:pt x="81" y="29"/>
                    <a:pt x="78" y="28"/>
                    <a:pt x="76" y="28"/>
                  </a:cubicBezTo>
                  <a:cubicBezTo>
                    <a:pt x="55" y="21"/>
                    <a:pt x="34" y="32"/>
                    <a:pt x="27" y="52"/>
                  </a:cubicBezTo>
                  <a:cubicBezTo>
                    <a:pt x="26" y="56"/>
                    <a:pt x="25" y="59"/>
                    <a:pt x="24" y="62"/>
                  </a:cubicBezTo>
                  <a:cubicBezTo>
                    <a:pt x="22" y="67"/>
                    <a:pt x="16" y="70"/>
                    <a:pt x="10" y="68"/>
                  </a:cubicBezTo>
                  <a:cubicBezTo>
                    <a:pt x="4" y="67"/>
                    <a:pt x="0" y="61"/>
                    <a:pt x="1" y="56"/>
                  </a:cubicBezTo>
                  <a:cubicBezTo>
                    <a:pt x="2" y="52"/>
                    <a:pt x="3" y="48"/>
                    <a:pt x="5" y="44"/>
                  </a:cubicBezTo>
                  <a:cubicBezTo>
                    <a:pt x="9" y="33"/>
                    <a:pt x="15" y="24"/>
                    <a:pt x="24" y="16"/>
                  </a:cubicBezTo>
                  <a:cubicBezTo>
                    <a:pt x="28" y="13"/>
                    <a:pt x="33" y="10"/>
                    <a:pt x="37" y="7"/>
                  </a:cubicBezTo>
                  <a:lnTo>
                    <a:pt x="38" y="7"/>
                  </a:lnTo>
                  <a:close/>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29" name="Freeform 31"/>
            <p:cNvSpPr>
              <a:spLocks/>
            </p:cNvSpPr>
            <p:nvPr/>
          </p:nvSpPr>
          <p:spPr bwMode="auto">
            <a:xfrm>
              <a:off x="7755417" y="1783471"/>
              <a:ext cx="83093" cy="83093"/>
            </a:xfrm>
            <a:custGeom>
              <a:avLst/>
              <a:gdLst>
                <a:gd name="T0" fmla="*/ 4 w 43"/>
                <a:gd name="T1" fmla="*/ 30 h 43"/>
                <a:gd name="T2" fmla="*/ 13 w 43"/>
                <a:gd name="T3" fmla="*/ 5 h 43"/>
                <a:gd name="T4" fmla="*/ 39 w 43"/>
                <a:gd name="T5" fmla="*/ 13 h 43"/>
                <a:gd name="T6" fmla="*/ 30 w 43"/>
                <a:gd name="T7" fmla="*/ 39 h 43"/>
                <a:gd name="T8" fmla="*/ 4 w 43"/>
                <a:gd name="T9" fmla="*/ 30 h 43"/>
              </a:gdLst>
              <a:ahLst/>
              <a:cxnLst>
                <a:cxn ang="0">
                  <a:pos x="T0" y="T1"/>
                </a:cxn>
                <a:cxn ang="0">
                  <a:pos x="T2" y="T3"/>
                </a:cxn>
                <a:cxn ang="0">
                  <a:pos x="T4" y="T5"/>
                </a:cxn>
                <a:cxn ang="0">
                  <a:pos x="T6" y="T7"/>
                </a:cxn>
                <a:cxn ang="0">
                  <a:pos x="T8" y="T9"/>
                </a:cxn>
              </a:cxnLst>
              <a:rect l="0" t="0" r="r" b="b"/>
              <a:pathLst>
                <a:path w="43" h="43">
                  <a:moveTo>
                    <a:pt x="4" y="30"/>
                  </a:moveTo>
                  <a:cubicBezTo>
                    <a:pt x="0" y="21"/>
                    <a:pt x="4" y="9"/>
                    <a:pt x="13" y="5"/>
                  </a:cubicBezTo>
                  <a:cubicBezTo>
                    <a:pt x="22" y="0"/>
                    <a:pt x="34" y="4"/>
                    <a:pt x="39" y="13"/>
                  </a:cubicBezTo>
                  <a:cubicBezTo>
                    <a:pt x="43" y="22"/>
                    <a:pt x="39" y="34"/>
                    <a:pt x="30" y="39"/>
                  </a:cubicBezTo>
                  <a:cubicBezTo>
                    <a:pt x="21" y="43"/>
                    <a:pt x="9" y="40"/>
                    <a:pt x="4" y="30"/>
                  </a:cubicBezTo>
                  <a:close/>
                </a:path>
              </a:pathLst>
            </a:custGeom>
            <a:solidFill>
              <a:schemeClr val="tx2">
                <a:lumMod val="40000"/>
                <a:lumOff val="60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30" name="Freeform 32"/>
            <p:cNvSpPr>
              <a:spLocks/>
            </p:cNvSpPr>
            <p:nvPr/>
          </p:nvSpPr>
          <p:spPr bwMode="auto">
            <a:xfrm>
              <a:off x="4321717" y="5978044"/>
              <a:ext cx="281864" cy="175147"/>
            </a:xfrm>
            <a:custGeom>
              <a:avLst/>
              <a:gdLst>
                <a:gd name="T0" fmla="*/ 108 w 146"/>
                <a:gd name="T1" fmla="*/ 0 h 91"/>
                <a:gd name="T2" fmla="*/ 109 w 146"/>
                <a:gd name="T3" fmla="*/ 1 h 91"/>
                <a:gd name="T4" fmla="*/ 145 w 146"/>
                <a:gd name="T5" fmla="*/ 28 h 91"/>
                <a:gd name="T6" fmla="*/ 146 w 146"/>
                <a:gd name="T7" fmla="*/ 29 h 91"/>
                <a:gd name="T8" fmla="*/ 107 w 146"/>
                <a:gd name="T9" fmla="*/ 58 h 91"/>
                <a:gd name="T10" fmla="*/ 107 w 146"/>
                <a:gd name="T11" fmla="*/ 39 h 91"/>
                <a:gd name="T12" fmla="*/ 106 w 146"/>
                <a:gd name="T13" fmla="*/ 39 h 91"/>
                <a:gd name="T14" fmla="*/ 49 w 146"/>
                <a:gd name="T15" fmla="*/ 39 h 91"/>
                <a:gd name="T16" fmla="*/ 20 w 146"/>
                <a:gd name="T17" fmla="*/ 70 h 91"/>
                <a:gd name="T18" fmla="*/ 21 w 146"/>
                <a:gd name="T19" fmla="*/ 77 h 91"/>
                <a:gd name="T20" fmla="*/ 21 w 146"/>
                <a:gd name="T21" fmla="*/ 79 h 91"/>
                <a:gd name="T22" fmla="*/ 6 w 146"/>
                <a:gd name="T23" fmla="*/ 91 h 91"/>
                <a:gd name="T24" fmla="*/ 2 w 146"/>
                <a:gd name="T25" fmla="*/ 82 h 91"/>
                <a:gd name="T26" fmla="*/ 1 w 146"/>
                <a:gd name="T27" fmla="*/ 73 h 91"/>
                <a:gd name="T28" fmla="*/ 0 w 146"/>
                <a:gd name="T29" fmla="*/ 71 h 91"/>
                <a:gd name="T30" fmla="*/ 0 w 146"/>
                <a:gd name="T31" fmla="*/ 65 h 91"/>
                <a:gd name="T32" fmla="*/ 1 w 146"/>
                <a:gd name="T33" fmla="*/ 60 h 91"/>
                <a:gd name="T34" fmla="*/ 18 w 146"/>
                <a:gd name="T35" fmla="*/ 30 h 91"/>
                <a:gd name="T36" fmla="*/ 50 w 146"/>
                <a:gd name="T37" fmla="*/ 19 h 91"/>
                <a:gd name="T38" fmla="*/ 105 w 146"/>
                <a:gd name="T39" fmla="*/ 19 h 91"/>
                <a:gd name="T40" fmla="*/ 107 w 146"/>
                <a:gd name="T41" fmla="*/ 19 h 91"/>
                <a:gd name="T42" fmla="*/ 107 w 146"/>
                <a:gd name="T43" fmla="*/ 0 h 91"/>
                <a:gd name="T44" fmla="*/ 108 w 146"/>
                <a:gd name="T4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108" y="0"/>
                  </a:moveTo>
                  <a:cubicBezTo>
                    <a:pt x="108" y="0"/>
                    <a:pt x="108" y="1"/>
                    <a:pt x="109" y="1"/>
                  </a:cubicBezTo>
                  <a:cubicBezTo>
                    <a:pt x="121" y="10"/>
                    <a:pt x="133" y="19"/>
                    <a:pt x="145" y="28"/>
                  </a:cubicBezTo>
                  <a:cubicBezTo>
                    <a:pt x="145" y="28"/>
                    <a:pt x="145" y="28"/>
                    <a:pt x="146" y="29"/>
                  </a:cubicBezTo>
                  <a:cubicBezTo>
                    <a:pt x="133" y="39"/>
                    <a:pt x="120" y="48"/>
                    <a:pt x="107" y="58"/>
                  </a:cubicBezTo>
                  <a:cubicBezTo>
                    <a:pt x="107" y="52"/>
                    <a:pt x="107" y="45"/>
                    <a:pt x="107" y="39"/>
                  </a:cubicBezTo>
                  <a:cubicBezTo>
                    <a:pt x="107" y="39"/>
                    <a:pt x="106" y="39"/>
                    <a:pt x="106" y="39"/>
                  </a:cubicBezTo>
                  <a:cubicBezTo>
                    <a:pt x="87" y="39"/>
                    <a:pt x="68" y="39"/>
                    <a:pt x="49" y="39"/>
                  </a:cubicBezTo>
                  <a:cubicBezTo>
                    <a:pt x="32" y="39"/>
                    <a:pt x="19" y="53"/>
                    <a:pt x="20" y="70"/>
                  </a:cubicBezTo>
                  <a:cubicBezTo>
                    <a:pt x="20" y="72"/>
                    <a:pt x="21" y="75"/>
                    <a:pt x="21" y="77"/>
                  </a:cubicBezTo>
                  <a:cubicBezTo>
                    <a:pt x="21" y="78"/>
                    <a:pt x="21" y="79"/>
                    <a:pt x="21" y="79"/>
                  </a:cubicBezTo>
                  <a:cubicBezTo>
                    <a:pt x="16" y="83"/>
                    <a:pt x="11" y="87"/>
                    <a:pt x="6" y="91"/>
                  </a:cubicBezTo>
                  <a:cubicBezTo>
                    <a:pt x="5" y="88"/>
                    <a:pt x="3" y="85"/>
                    <a:pt x="2" y="82"/>
                  </a:cubicBezTo>
                  <a:cubicBezTo>
                    <a:pt x="2" y="79"/>
                    <a:pt x="1" y="76"/>
                    <a:pt x="1" y="73"/>
                  </a:cubicBezTo>
                  <a:cubicBezTo>
                    <a:pt x="0" y="71"/>
                    <a:pt x="0" y="71"/>
                    <a:pt x="0" y="71"/>
                  </a:cubicBezTo>
                  <a:cubicBezTo>
                    <a:pt x="0" y="69"/>
                    <a:pt x="0" y="67"/>
                    <a:pt x="0" y="65"/>
                  </a:cubicBezTo>
                  <a:cubicBezTo>
                    <a:pt x="0" y="63"/>
                    <a:pt x="1" y="62"/>
                    <a:pt x="1" y="60"/>
                  </a:cubicBezTo>
                  <a:cubicBezTo>
                    <a:pt x="3" y="48"/>
                    <a:pt x="9" y="38"/>
                    <a:pt x="18" y="30"/>
                  </a:cubicBezTo>
                  <a:cubicBezTo>
                    <a:pt x="28" y="23"/>
                    <a:pt x="38" y="19"/>
                    <a:pt x="50" y="19"/>
                  </a:cubicBezTo>
                  <a:cubicBezTo>
                    <a:pt x="68" y="19"/>
                    <a:pt x="87" y="19"/>
                    <a:pt x="105" y="19"/>
                  </a:cubicBezTo>
                  <a:cubicBezTo>
                    <a:pt x="106" y="19"/>
                    <a:pt x="107" y="19"/>
                    <a:pt x="107" y="19"/>
                  </a:cubicBezTo>
                  <a:cubicBezTo>
                    <a:pt x="107" y="13"/>
                    <a:pt x="107" y="6"/>
                    <a:pt x="107" y="0"/>
                  </a:cubicBezTo>
                  <a:cubicBezTo>
                    <a:pt x="108" y="0"/>
                    <a:pt x="108" y="0"/>
                    <a:pt x="108" y="0"/>
                  </a:cubicBezTo>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31" name="Freeform 33"/>
            <p:cNvSpPr>
              <a:spLocks/>
            </p:cNvSpPr>
            <p:nvPr/>
          </p:nvSpPr>
          <p:spPr bwMode="auto">
            <a:xfrm>
              <a:off x="4341268" y="6064395"/>
              <a:ext cx="281050" cy="175147"/>
            </a:xfrm>
            <a:custGeom>
              <a:avLst/>
              <a:gdLst>
                <a:gd name="T0" fmla="*/ 39 w 146"/>
                <a:gd name="T1" fmla="*/ 91 h 91"/>
                <a:gd name="T2" fmla="*/ 38 w 146"/>
                <a:gd name="T3" fmla="*/ 90 h 91"/>
                <a:gd name="T4" fmla="*/ 1 w 146"/>
                <a:gd name="T5" fmla="*/ 63 h 91"/>
                <a:gd name="T6" fmla="*/ 0 w 146"/>
                <a:gd name="T7" fmla="*/ 62 h 91"/>
                <a:gd name="T8" fmla="*/ 39 w 146"/>
                <a:gd name="T9" fmla="*/ 33 h 91"/>
                <a:gd name="T10" fmla="*/ 39 w 146"/>
                <a:gd name="T11" fmla="*/ 52 h 91"/>
                <a:gd name="T12" fmla="*/ 40 w 146"/>
                <a:gd name="T13" fmla="*/ 52 h 91"/>
                <a:gd name="T14" fmla="*/ 97 w 146"/>
                <a:gd name="T15" fmla="*/ 52 h 91"/>
                <a:gd name="T16" fmla="*/ 126 w 146"/>
                <a:gd name="T17" fmla="*/ 21 h 91"/>
                <a:gd name="T18" fmla="*/ 125 w 146"/>
                <a:gd name="T19" fmla="*/ 13 h 91"/>
                <a:gd name="T20" fmla="*/ 125 w 146"/>
                <a:gd name="T21" fmla="*/ 12 h 91"/>
                <a:gd name="T22" fmla="*/ 140 w 146"/>
                <a:gd name="T23" fmla="*/ 0 h 91"/>
                <a:gd name="T24" fmla="*/ 144 w 146"/>
                <a:gd name="T25" fmla="*/ 9 h 91"/>
                <a:gd name="T26" fmla="*/ 146 w 146"/>
                <a:gd name="T27" fmla="*/ 18 h 91"/>
                <a:gd name="T28" fmla="*/ 146 w 146"/>
                <a:gd name="T29" fmla="*/ 19 h 91"/>
                <a:gd name="T30" fmla="*/ 146 w 146"/>
                <a:gd name="T31" fmla="*/ 26 h 91"/>
                <a:gd name="T32" fmla="*/ 145 w 146"/>
                <a:gd name="T33" fmla="*/ 30 h 91"/>
                <a:gd name="T34" fmla="*/ 128 w 146"/>
                <a:gd name="T35" fmla="*/ 61 h 91"/>
                <a:gd name="T36" fmla="*/ 96 w 146"/>
                <a:gd name="T37" fmla="*/ 71 h 91"/>
                <a:gd name="T38" fmla="*/ 41 w 146"/>
                <a:gd name="T39" fmla="*/ 71 h 91"/>
                <a:gd name="T40" fmla="*/ 39 w 146"/>
                <a:gd name="T41" fmla="*/ 71 h 91"/>
                <a:gd name="T42" fmla="*/ 39 w 146"/>
                <a:gd name="T43" fmla="*/ 91 h 91"/>
                <a:gd name="T44" fmla="*/ 39 w 146"/>
                <a:gd name="T4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39" y="91"/>
                  </a:moveTo>
                  <a:cubicBezTo>
                    <a:pt x="38" y="91"/>
                    <a:pt x="38" y="90"/>
                    <a:pt x="38" y="90"/>
                  </a:cubicBezTo>
                  <a:cubicBezTo>
                    <a:pt x="26" y="81"/>
                    <a:pt x="13" y="72"/>
                    <a:pt x="1" y="63"/>
                  </a:cubicBezTo>
                  <a:cubicBezTo>
                    <a:pt x="1" y="63"/>
                    <a:pt x="1" y="62"/>
                    <a:pt x="0" y="62"/>
                  </a:cubicBezTo>
                  <a:cubicBezTo>
                    <a:pt x="13" y="52"/>
                    <a:pt x="26" y="42"/>
                    <a:pt x="39" y="33"/>
                  </a:cubicBezTo>
                  <a:cubicBezTo>
                    <a:pt x="39" y="39"/>
                    <a:pt x="39" y="45"/>
                    <a:pt x="39" y="52"/>
                  </a:cubicBezTo>
                  <a:cubicBezTo>
                    <a:pt x="39" y="52"/>
                    <a:pt x="40" y="52"/>
                    <a:pt x="40" y="52"/>
                  </a:cubicBezTo>
                  <a:cubicBezTo>
                    <a:pt x="59" y="52"/>
                    <a:pt x="78" y="52"/>
                    <a:pt x="97" y="52"/>
                  </a:cubicBezTo>
                  <a:cubicBezTo>
                    <a:pt x="114" y="52"/>
                    <a:pt x="127" y="38"/>
                    <a:pt x="126" y="21"/>
                  </a:cubicBezTo>
                  <a:cubicBezTo>
                    <a:pt x="126" y="19"/>
                    <a:pt x="125" y="16"/>
                    <a:pt x="125" y="13"/>
                  </a:cubicBezTo>
                  <a:cubicBezTo>
                    <a:pt x="125" y="13"/>
                    <a:pt x="125" y="12"/>
                    <a:pt x="125" y="12"/>
                  </a:cubicBezTo>
                  <a:cubicBezTo>
                    <a:pt x="130" y="8"/>
                    <a:pt x="135" y="4"/>
                    <a:pt x="140" y="0"/>
                  </a:cubicBezTo>
                  <a:cubicBezTo>
                    <a:pt x="142" y="3"/>
                    <a:pt x="143" y="6"/>
                    <a:pt x="144" y="9"/>
                  </a:cubicBezTo>
                  <a:cubicBezTo>
                    <a:pt x="145" y="12"/>
                    <a:pt x="145" y="15"/>
                    <a:pt x="146" y="18"/>
                  </a:cubicBezTo>
                  <a:cubicBezTo>
                    <a:pt x="146" y="19"/>
                    <a:pt x="146" y="19"/>
                    <a:pt x="146" y="19"/>
                  </a:cubicBezTo>
                  <a:cubicBezTo>
                    <a:pt x="146" y="21"/>
                    <a:pt x="146" y="24"/>
                    <a:pt x="146" y="26"/>
                  </a:cubicBezTo>
                  <a:cubicBezTo>
                    <a:pt x="146" y="27"/>
                    <a:pt x="145" y="29"/>
                    <a:pt x="145" y="30"/>
                  </a:cubicBezTo>
                  <a:cubicBezTo>
                    <a:pt x="143" y="43"/>
                    <a:pt x="137" y="53"/>
                    <a:pt x="128" y="61"/>
                  </a:cubicBezTo>
                  <a:cubicBezTo>
                    <a:pt x="119" y="68"/>
                    <a:pt x="108" y="72"/>
                    <a:pt x="96" y="71"/>
                  </a:cubicBezTo>
                  <a:cubicBezTo>
                    <a:pt x="78" y="71"/>
                    <a:pt x="59" y="71"/>
                    <a:pt x="41" y="71"/>
                  </a:cubicBezTo>
                  <a:cubicBezTo>
                    <a:pt x="40" y="71"/>
                    <a:pt x="40" y="71"/>
                    <a:pt x="39" y="71"/>
                  </a:cubicBezTo>
                  <a:cubicBezTo>
                    <a:pt x="39" y="78"/>
                    <a:pt x="39" y="84"/>
                    <a:pt x="39" y="91"/>
                  </a:cubicBezTo>
                  <a:cubicBezTo>
                    <a:pt x="39" y="91"/>
                    <a:pt x="39" y="91"/>
                    <a:pt x="39" y="91"/>
                  </a:cubicBezTo>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32" name="Freeform 34"/>
            <p:cNvSpPr>
              <a:spLocks noEditPoints="1"/>
            </p:cNvSpPr>
            <p:nvPr/>
          </p:nvSpPr>
          <p:spPr bwMode="auto">
            <a:xfrm>
              <a:off x="7933009" y="1644983"/>
              <a:ext cx="866775" cy="866775"/>
            </a:xfrm>
            <a:custGeom>
              <a:avLst/>
              <a:gdLst>
                <a:gd name="T0" fmla="*/ 447 w 450"/>
                <a:gd name="T1" fmla="*/ 224 h 450"/>
                <a:gd name="T2" fmla="*/ 446 w 450"/>
                <a:gd name="T3" fmla="*/ 186 h 450"/>
                <a:gd name="T4" fmla="*/ 435 w 450"/>
                <a:gd name="T5" fmla="*/ 164 h 450"/>
                <a:gd name="T6" fmla="*/ 425 w 450"/>
                <a:gd name="T7" fmla="*/ 131 h 450"/>
                <a:gd name="T8" fmla="*/ 407 w 450"/>
                <a:gd name="T9" fmla="*/ 100 h 450"/>
                <a:gd name="T10" fmla="*/ 388 w 450"/>
                <a:gd name="T11" fmla="*/ 70 h 450"/>
                <a:gd name="T12" fmla="*/ 351 w 450"/>
                <a:gd name="T13" fmla="*/ 39 h 450"/>
                <a:gd name="T14" fmla="*/ 331 w 450"/>
                <a:gd name="T15" fmla="*/ 27 h 450"/>
                <a:gd name="T16" fmla="*/ 299 w 450"/>
                <a:gd name="T17" fmla="*/ 13 h 450"/>
                <a:gd name="T18" fmla="*/ 252 w 450"/>
                <a:gd name="T19" fmla="*/ 2 h 450"/>
                <a:gd name="T20" fmla="*/ 228 w 450"/>
                <a:gd name="T21" fmla="*/ 2 h 450"/>
                <a:gd name="T22" fmla="*/ 193 w 450"/>
                <a:gd name="T23" fmla="*/ 6 h 450"/>
                <a:gd name="T24" fmla="*/ 182 w 450"/>
                <a:gd name="T25" fmla="*/ 8 h 450"/>
                <a:gd name="T26" fmla="*/ 148 w 450"/>
                <a:gd name="T27" fmla="*/ 14 h 450"/>
                <a:gd name="T28" fmla="*/ 125 w 450"/>
                <a:gd name="T29" fmla="*/ 24 h 450"/>
                <a:gd name="T30" fmla="*/ 115 w 450"/>
                <a:gd name="T31" fmla="*/ 51 h 450"/>
                <a:gd name="T32" fmla="*/ 88 w 450"/>
                <a:gd name="T33" fmla="*/ 51 h 450"/>
                <a:gd name="T34" fmla="*/ 69 w 450"/>
                <a:gd name="T35" fmla="*/ 65 h 450"/>
                <a:gd name="T36" fmla="*/ 66 w 450"/>
                <a:gd name="T37" fmla="*/ 92 h 450"/>
                <a:gd name="T38" fmla="*/ 40 w 450"/>
                <a:gd name="T39" fmla="*/ 100 h 450"/>
                <a:gd name="T40" fmla="*/ 28 w 450"/>
                <a:gd name="T41" fmla="*/ 120 h 450"/>
                <a:gd name="T42" fmla="*/ 32 w 450"/>
                <a:gd name="T43" fmla="*/ 147 h 450"/>
                <a:gd name="T44" fmla="*/ 12 w 450"/>
                <a:gd name="T45" fmla="*/ 164 h 450"/>
                <a:gd name="T46" fmla="*/ 3 w 450"/>
                <a:gd name="T47" fmla="*/ 185 h 450"/>
                <a:gd name="T48" fmla="*/ 17 w 450"/>
                <a:gd name="T49" fmla="*/ 209 h 450"/>
                <a:gd name="T50" fmla="*/ 2 w 450"/>
                <a:gd name="T51" fmla="*/ 231 h 450"/>
                <a:gd name="T52" fmla="*/ 4 w 450"/>
                <a:gd name="T53" fmla="*/ 254 h 450"/>
                <a:gd name="T54" fmla="*/ 7 w 450"/>
                <a:gd name="T55" fmla="*/ 265 h 450"/>
                <a:gd name="T56" fmla="*/ 15 w 450"/>
                <a:gd name="T57" fmla="*/ 299 h 450"/>
                <a:gd name="T58" fmla="*/ 23 w 450"/>
                <a:gd name="T59" fmla="*/ 320 h 450"/>
                <a:gd name="T60" fmla="*/ 41 w 450"/>
                <a:gd name="T61" fmla="*/ 348 h 450"/>
                <a:gd name="T62" fmla="*/ 48 w 450"/>
                <a:gd name="T63" fmla="*/ 358 h 450"/>
                <a:gd name="T64" fmla="*/ 70 w 450"/>
                <a:gd name="T65" fmla="*/ 384 h 450"/>
                <a:gd name="T66" fmla="*/ 95 w 450"/>
                <a:gd name="T67" fmla="*/ 408 h 450"/>
                <a:gd name="T68" fmla="*/ 116 w 450"/>
                <a:gd name="T69" fmla="*/ 418 h 450"/>
                <a:gd name="T70" fmla="*/ 147 w 450"/>
                <a:gd name="T71" fmla="*/ 433 h 450"/>
                <a:gd name="T72" fmla="*/ 180 w 450"/>
                <a:gd name="T73" fmla="*/ 440 h 450"/>
                <a:gd name="T74" fmla="*/ 191 w 450"/>
                <a:gd name="T75" fmla="*/ 443 h 450"/>
                <a:gd name="T76" fmla="*/ 226 w 450"/>
                <a:gd name="T77" fmla="*/ 449 h 450"/>
                <a:gd name="T78" fmla="*/ 250 w 450"/>
                <a:gd name="T79" fmla="*/ 448 h 450"/>
                <a:gd name="T80" fmla="*/ 295 w 450"/>
                <a:gd name="T81" fmla="*/ 438 h 450"/>
                <a:gd name="T82" fmla="*/ 325 w 450"/>
                <a:gd name="T83" fmla="*/ 421 h 450"/>
                <a:gd name="T84" fmla="*/ 354 w 450"/>
                <a:gd name="T85" fmla="*/ 384 h 450"/>
                <a:gd name="T86" fmla="*/ 381 w 450"/>
                <a:gd name="T87" fmla="*/ 380 h 450"/>
                <a:gd name="T88" fmla="*/ 406 w 450"/>
                <a:gd name="T89" fmla="*/ 355 h 450"/>
                <a:gd name="T90" fmla="*/ 425 w 450"/>
                <a:gd name="T91" fmla="*/ 325 h 450"/>
                <a:gd name="T92" fmla="*/ 431 w 450"/>
                <a:gd name="T93" fmla="*/ 304 h 450"/>
                <a:gd name="T94" fmla="*/ 421 w 450"/>
                <a:gd name="T95" fmla="*/ 276 h 450"/>
                <a:gd name="T96" fmla="*/ 445 w 450"/>
                <a:gd name="T97" fmla="*/ 257 h 450"/>
                <a:gd name="T98" fmla="*/ 447 w 450"/>
                <a:gd name="T99" fmla="*/ 234 h 450"/>
                <a:gd name="T100" fmla="*/ 280 w 450"/>
                <a:gd name="T101" fmla="*/ 313 h 450"/>
                <a:gd name="T102" fmla="*/ 277 w 450"/>
                <a:gd name="T103" fmla="*/ 75 h 450"/>
                <a:gd name="T104" fmla="*/ 120 w 450"/>
                <a:gd name="T105" fmla="*/ 170 h 450"/>
                <a:gd name="T106" fmla="*/ 125 w 450"/>
                <a:gd name="T107" fmla="*/ 287 h 450"/>
                <a:gd name="T108" fmla="*/ 231 w 450"/>
                <a:gd name="T109" fmla="*/ 39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0" h="450">
                  <a:moveTo>
                    <a:pt x="447" y="234"/>
                  </a:moveTo>
                  <a:cubicBezTo>
                    <a:pt x="448" y="234"/>
                    <a:pt x="449" y="234"/>
                    <a:pt x="449" y="234"/>
                  </a:cubicBezTo>
                  <a:cubicBezTo>
                    <a:pt x="450" y="230"/>
                    <a:pt x="449" y="226"/>
                    <a:pt x="449" y="222"/>
                  </a:cubicBezTo>
                  <a:cubicBezTo>
                    <a:pt x="449" y="222"/>
                    <a:pt x="448" y="223"/>
                    <a:pt x="447" y="223"/>
                  </a:cubicBezTo>
                  <a:cubicBezTo>
                    <a:pt x="447" y="223"/>
                    <a:pt x="447" y="224"/>
                    <a:pt x="447" y="224"/>
                  </a:cubicBezTo>
                  <a:cubicBezTo>
                    <a:pt x="447" y="224"/>
                    <a:pt x="447" y="224"/>
                    <a:pt x="447" y="224"/>
                  </a:cubicBezTo>
                  <a:cubicBezTo>
                    <a:pt x="435" y="224"/>
                    <a:pt x="427" y="219"/>
                    <a:pt x="427" y="213"/>
                  </a:cubicBezTo>
                  <a:cubicBezTo>
                    <a:pt x="426" y="206"/>
                    <a:pt x="435" y="200"/>
                    <a:pt x="443" y="199"/>
                  </a:cubicBezTo>
                  <a:cubicBezTo>
                    <a:pt x="443" y="199"/>
                    <a:pt x="443" y="199"/>
                    <a:pt x="443" y="199"/>
                  </a:cubicBezTo>
                  <a:cubicBezTo>
                    <a:pt x="444" y="198"/>
                    <a:pt x="444" y="198"/>
                    <a:pt x="444" y="198"/>
                  </a:cubicBezTo>
                  <a:cubicBezTo>
                    <a:pt x="445" y="198"/>
                    <a:pt x="446" y="198"/>
                    <a:pt x="447" y="198"/>
                  </a:cubicBezTo>
                  <a:cubicBezTo>
                    <a:pt x="447" y="194"/>
                    <a:pt x="446" y="190"/>
                    <a:pt x="446" y="186"/>
                  </a:cubicBezTo>
                  <a:cubicBezTo>
                    <a:pt x="445" y="187"/>
                    <a:pt x="444" y="187"/>
                    <a:pt x="443" y="187"/>
                  </a:cubicBezTo>
                  <a:cubicBezTo>
                    <a:pt x="442" y="188"/>
                    <a:pt x="442" y="188"/>
                    <a:pt x="442" y="188"/>
                  </a:cubicBezTo>
                  <a:cubicBezTo>
                    <a:pt x="442" y="188"/>
                    <a:pt x="442" y="188"/>
                    <a:pt x="442" y="188"/>
                  </a:cubicBezTo>
                  <a:cubicBezTo>
                    <a:pt x="432" y="188"/>
                    <a:pt x="422" y="187"/>
                    <a:pt x="421" y="180"/>
                  </a:cubicBezTo>
                  <a:cubicBezTo>
                    <a:pt x="419" y="174"/>
                    <a:pt x="427" y="166"/>
                    <a:pt x="435" y="164"/>
                  </a:cubicBezTo>
                  <a:cubicBezTo>
                    <a:pt x="435" y="164"/>
                    <a:pt x="435" y="164"/>
                    <a:pt x="435" y="164"/>
                  </a:cubicBezTo>
                  <a:cubicBezTo>
                    <a:pt x="436" y="164"/>
                    <a:pt x="436" y="164"/>
                    <a:pt x="436" y="164"/>
                  </a:cubicBezTo>
                  <a:cubicBezTo>
                    <a:pt x="438" y="163"/>
                    <a:pt x="439" y="163"/>
                    <a:pt x="440" y="163"/>
                  </a:cubicBezTo>
                  <a:cubicBezTo>
                    <a:pt x="439" y="159"/>
                    <a:pt x="438" y="155"/>
                    <a:pt x="437" y="151"/>
                  </a:cubicBezTo>
                  <a:cubicBezTo>
                    <a:pt x="436" y="152"/>
                    <a:pt x="435" y="152"/>
                    <a:pt x="434" y="153"/>
                  </a:cubicBezTo>
                  <a:cubicBezTo>
                    <a:pt x="424" y="157"/>
                    <a:pt x="414" y="155"/>
                    <a:pt x="412" y="149"/>
                  </a:cubicBezTo>
                  <a:cubicBezTo>
                    <a:pt x="409" y="143"/>
                    <a:pt x="415" y="135"/>
                    <a:pt x="425" y="131"/>
                  </a:cubicBezTo>
                  <a:cubicBezTo>
                    <a:pt x="426" y="130"/>
                    <a:pt x="427" y="130"/>
                    <a:pt x="428" y="130"/>
                  </a:cubicBezTo>
                  <a:cubicBezTo>
                    <a:pt x="426" y="126"/>
                    <a:pt x="424" y="122"/>
                    <a:pt x="423" y="119"/>
                  </a:cubicBezTo>
                  <a:cubicBezTo>
                    <a:pt x="422" y="119"/>
                    <a:pt x="421" y="120"/>
                    <a:pt x="420" y="120"/>
                  </a:cubicBezTo>
                  <a:cubicBezTo>
                    <a:pt x="419" y="121"/>
                    <a:pt x="419" y="121"/>
                    <a:pt x="419" y="121"/>
                  </a:cubicBezTo>
                  <a:cubicBezTo>
                    <a:pt x="410" y="126"/>
                    <a:pt x="401" y="126"/>
                    <a:pt x="397" y="121"/>
                  </a:cubicBezTo>
                  <a:cubicBezTo>
                    <a:pt x="394" y="115"/>
                    <a:pt x="398" y="106"/>
                    <a:pt x="407" y="100"/>
                  </a:cubicBezTo>
                  <a:cubicBezTo>
                    <a:pt x="408" y="99"/>
                    <a:pt x="409" y="99"/>
                    <a:pt x="410" y="98"/>
                  </a:cubicBezTo>
                  <a:cubicBezTo>
                    <a:pt x="408" y="95"/>
                    <a:pt x="406" y="92"/>
                    <a:pt x="403" y="89"/>
                  </a:cubicBezTo>
                  <a:cubicBezTo>
                    <a:pt x="402" y="89"/>
                    <a:pt x="402" y="90"/>
                    <a:pt x="401" y="91"/>
                  </a:cubicBezTo>
                  <a:cubicBezTo>
                    <a:pt x="393" y="98"/>
                    <a:pt x="383" y="99"/>
                    <a:pt x="379" y="94"/>
                  </a:cubicBezTo>
                  <a:cubicBezTo>
                    <a:pt x="374" y="89"/>
                    <a:pt x="377" y="80"/>
                    <a:pt x="385" y="73"/>
                  </a:cubicBezTo>
                  <a:cubicBezTo>
                    <a:pt x="386" y="72"/>
                    <a:pt x="387" y="71"/>
                    <a:pt x="388" y="70"/>
                  </a:cubicBezTo>
                  <a:cubicBezTo>
                    <a:pt x="385" y="68"/>
                    <a:pt x="382" y="65"/>
                    <a:pt x="379" y="62"/>
                  </a:cubicBezTo>
                  <a:cubicBezTo>
                    <a:pt x="379" y="63"/>
                    <a:pt x="378" y="63"/>
                    <a:pt x="377" y="64"/>
                  </a:cubicBezTo>
                  <a:cubicBezTo>
                    <a:pt x="371" y="72"/>
                    <a:pt x="361" y="76"/>
                    <a:pt x="356" y="71"/>
                  </a:cubicBezTo>
                  <a:cubicBezTo>
                    <a:pt x="351" y="67"/>
                    <a:pt x="352" y="57"/>
                    <a:pt x="359" y="49"/>
                  </a:cubicBezTo>
                  <a:cubicBezTo>
                    <a:pt x="360" y="48"/>
                    <a:pt x="361" y="47"/>
                    <a:pt x="361" y="46"/>
                  </a:cubicBezTo>
                  <a:cubicBezTo>
                    <a:pt x="358" y="44"/>
                    <a:pt x="355" y="42"/>
                    <a:pt x="351" y="39"/>
                  </a:cubicBezTo>
                  <a:cubicBezTo>
                    <a:pt x="351" y="40"/>
                    <a:pt x="351" y="41"/>
                    <a:pt x="350" y="42"/>
                  </a:cubicBezTo>
                  <a:cubicBezTo>
                    <a:pt x="345" y="51"/>
                    <a:pt x="336" y="56"/>
                    <a:pt x="330" y="52"/>
                  </a:cubicBezTo>
                  <a:cubicBezTo>
                    <a:pt x="324" y="49"/>
                    <a:pt x="324" y="39"/>
                    <a:pt x="329" y="30"/>
                  </a:cubicBezTo>
                  <a:cubicBezTo>
                    <a:pt x="329" y="30"/>
                    <a:pt x="329" y="30"/>
                    <a:pt x="329" y="30"/>
                  </a:cubicBezTo>
                  <a:cubicBezTo>
                    <a:pt x="330" y="30"/>
                    <a:pt x="330" y="30"/>
                    <a:pt x="330" y="30"/>
                  </a:cubicBezTo>
                  <a:cubicBezTo>
                    <a:pt x="330" y="29"/>
                    <a:pt x="331" y="28"/>
                    <a:pt x="331" y="27"/>
                  </a:cubicBezTo>
                  <a:cubicBezTo>
                    <a:pt x="328" y="25"/>
                    <a:pt x="324" y="23"/>
                    <a:pt x="321" y="22"/>
                  </a:cubicBezTo>
                  <a:cubicBezTo>
                    <a:pt x="320" y="22"/>
                    <a:pt x="320" y="23"/>
                    <a:pt x="320" y="24"/>
                  </a:cubicBezTo>
                  <a:cubicBezTo>
                    <a:pt x="316" y="34"/>
                    <a:pt x="307" y="40"/>
                    <a:pt x="301" y="37"/>
                  </a:cubicBezTo>
                  <a:cubicBezTo>
                    <a:pt x="295" y="35"/>
                    <a:pt x="294" y="26"/>
                    <a:pt x="297" y="16"/>
                  </a:cubicBezTo>
                  <a:cubicBezTo>
                    <a:pt x="297" y="16"/>
                    <a:pt x="297" y="15"/>
                    <a:pt x="297" y="15"/>
                  </a:cubicBezTo>
                  <a:cubicBezTo>
                    <a:pt x="298" y="14"/>
                    <a:pt x="298" y="13"/>
                    <a:pt x="299" y="13"/>
                  </a:cubicBezTo>
                  <a:cubicBezTo>
                    <a:pt x="295" y="11"/>
                    <a:pt x="291" y="10"/>
                    <a:pt x="287" y="9"/>
                  </a:cubicBezTo>
                  <a:cubicBezTo>
                    <a:pt x="287" y="10"/>
                    <a:pt x="287" y="10"/>
                    <a:pt x="287" y="11"/>
                  </a:cubicBezTo>
                  <a:cubicBezTo>
                    <a:pt x="284" y="21"/>
                    <a:pt x="277" y="29"/>
                    <a:pt x="271" y="27"/>
                  </a:cubicBezTo>
                  <a:cubicBezTo>
                    <a:pt x="264" y="26"/>
                    <a:pt x="261" y="16"/>
                    <a:pt x="263" y="6"/>
                  </a:cubicBezTo>
                  <a:cubicBezTo>
                    <a:pt x="264" y="5"/>
                    <a:pt x="264" y="4"/>
                    <a:pt x="264" y="4"/>
                  </a:cubicBezTo>
                  <a:cubicBezTo>
                    <a:pt x="260" y="3"/>
                    <a:pt x="256" y="2"/>
                    <a:pt x="252" y="2"/>
                  </a:cubicBezTo>
                  <a:cubicBezTo>
                    <a:pt x="252" y="2"/>
                    <a:pt x="252" y="3"/>
                    <a:pt x="252" y="4"/>
                  </a:cubicBezTo>
                  <a:cubicBezTo>
                    <a:pt x="252" y="4"/>
                    <a:pt x="252" y="5"/>
                    <a:pt x="252" y="6"/>
                  </a:cubicBezTo>
                  <a:cubicBezTo>
                    <a:pt x="251" y="15"/>
                    <a:pt x="245" y="22"/>
                    <a:pt x="239" y="22"/>
                  </a:cubicBezTo>
                  <a:cubicBezTo>
                    <a:pt x="233" y="21"/>
                    <a:pt x="228" y="13"/>
                    <a:pt x="228" y="4"/>
                  </a:cubicBezTo>
                  <a:cubicBezTo>
                    <a:pt x="228" y="4"/>
                    <a:pt x="228" y="4"/>
                    <a:pt x="228" y="4"/>
                  </a:cubicBezTo>
                  <a:cubicBezTo>
                    <a:pt x="228" y="4"/>
                    <a:pt x="228" y="2"/>
                    <a:pt x="228" y="2"/>
                  </a:cubicBezTo>
                  <a:cubicBezTo>
                    <a:pt x="228" y="1"/>
                    <a:pt x="228" y="1"/>
                    <a:pt x="228" y="0"/>
                  </a:cubicBezTo>
                  <a:cubicBezTo>
                    <a:pt x="225" y="0"/>
                    <a:pt x="221" y="0"/>
                    <a:pt x="217" y="0"/>
                  </a:cubicBezTo>
                  <a:cubicBezTo>
                    <a:pt x="217" y="1"/>
                    <a:pt x="217" y="1"/>
                    <a:pt x="217" y="1"/>
                  </a:cubicBezTo>
                  <a:cubicBezTo>
                    <a:pt x="217" y="2"/>
                    <a:pt x="217" y="3"/>
                    <a:pt x="217" y="4"/>
                  </a:cubicBezTo>
                  <a:cubicBezTo>
                    <a:pt x="217" y="14"/>
                    <a:pt x="213" y="21"/>
                    <a:pt x="207" y="22"/>
                  </a:cubicBezTo>
                  <a:cubicBezTo>
                    <a:pt x="201" y="22"/>
                    <a:pt x="195" y="16"/>
                    <a:pt x="193" y="6"/>
                  </a:cubicBezTo>
                  <a:cubicBezTo>
                    <a:pt x="193" y="6"/>
                    <a:pt x="193" y="6"/>
                    <a:pt x="193" y="6"/>
                  </a:cubicBezTo>
                  <a:cubicBezTo>
                    <a:pt x="193" y="6"/>
                    <a:pt x="193" y="4"/>
                    <a:pt x="193" y="4"/>
                  </a:cubicBezTo>
                  <a:cubicBezTo>
                    <a:pt x="193" y="3"/>
                    <a:pt x="193" y="3"/>
                    <a:pt x="193" y="2"/>
                  </a:cubicBezTo>
                  <a:cubicBezTo>
                    <a:pt x="189" y="3"/>
                    <a:pt x="185" y="3"/>
                    <a:pt x="182" y="4"/>
                  </a:cubicBezTo>
                  <a:cubicBezTo>
                    <a:pt x="182" y="5"/>
                    <a:pt x="182" y="5"/>
                    <a:pt x="182" y="5"/>
                  </a:cubicBezTo>
                  <a:cubicBezTo>
                    <a:pt x="182" y="6"/>
                    <a:pt x="182" y="7"/>
                    <a:pt x="182" y="8"/>
                  </a:cubicBezTo>
                  <a:cubicBezTo>
                    <a:pt x="184" y="17"/>
                    <a:pt x="181" y="25"/>
                    <a:pt x="175" y="27"/>
                  </a:cubicBezTo>
                  <a:cubicBezTo>
                    <a:pt x="169" y="28"/>
                    <a:pt x="163" y="22"/>
                    <a:pt x="159" y="14"/>
                  </a:cubicBezTo>
                  <a:cubicBezTo>
                    <a:pt x="159" y="13"/>
                    <a:pt x="159" y="12"/>
                    <a:pt x="158" y="11"/>
                  </a:cubicBezTo>
                  <a:cubicBezTo>
                    <a:pt x="158" y="10"/>
                    <a:pt x="158" y="10"/>
                    <a:pt x="158" y="10"/>
                  </a:cubicBezTo>
                  <a:cubicBezTo>
                    <a:pt x="155" y="11"/>
                    <a:pt x="151" y="12"/>
                    <a:pt x="147" y="14"/>
                  </a:cubicBezTo>
                  <a:cubicBezTo>
                    <a:pt x="148" y="14"/>
                    <a:pt x="148" y="14"/>
                    <a:pt x="148" y="14"/>
                  </a:cubicBezTo>
                  <a:cubicBezTo>
                    <a:pt x="148" y="14"/>
                    <a:pt x="148" y="15"/>
                    <a:pt x="148" y="16"/>
                  </a:cubicBezTo>
                  <a:cubicBezTo>
                    <a:pt x="148" y="16"/>
                    <a:pt x="149" y="17"/>
                    <a:pt x="149" y="17"/>
                  </a:cubicBezTo>
                  <a:cubicBezTo>
                    <a:pt x="151" y="26"/>
                    <a:pt x="149" y="34"/>
                    <a:pt x="144" y="37"/>
                  </a:cubicBezTo>
                  <a:cubicBezTo>
                    <a:pt x="139" y="39"/>
                    <a:pt x="132" y="35"/>
                    <a:pt x="127" y="27"/>
                  </a:cubicBezTo>
                  <a:cubicBezTo>
                    <a:pt x="127" y="27"/>
                    <a:pt x="127" y="27"/>
                    <a:pt x="127" y="27"/>
                  </a:cubicBezTo>
                  <a:cubicBezTo>
                    <a:pt x="127" y="25"/>
                    <a:pt x="126" y="25"/>
                    <a:pt x="125" y="24"/>
                  </a:cubicBezTo>
                  <a:cubicBezTo>
                    <a:pt x="125" y="23"/>
                    <a:pt x="125" y="23"/>
                    <a:pt x="125" y="23"/>
                  </a:cubicBezTo>
                  <a:cubicBezTo>
                    <a:pt x="122" y="25"/>
                    <a:pt x="119" y="27"/>
                    <a:pt x="115" y="28"/>
                  </a:cubicBezTo>
                  <a:cubicBezTo>
                    <a:pt x="116" y="29"/>
                    <a:pt x="116" y="30"/>
                    <a:pt x="116" y="30"/>
                  </a:cubicBezTo>
                  <a:cubicBezTo>
                    <a:pt x="116" y="30"/>
                    <a:pt x="116" y="30"/>
                    <a:pt x="116" y="30"/>
                  </a:cubicBezTo>
                  <a:cubicBezTo>
                    <a:pt x="117" y="31"/>
                    <a:pt x="117" y="31"/>
                    <a:pt x="117" y="32"/>
                  </a:cubicBezTo>
                  <a:cubicBezTo>
                    <a:pt x="121" y="40"/>
                    <a:pt x="120" y="48"/>
                    <a:pt x="115" y="51"/>
                  </a:cubicBezTo>
                  <a:cubicBezTo>
                    <a:pt x="110" y="54"/>
                    <a:pt x="103" y="51"/>
                    <a:pt x="97" y="44"/>
                  </a:cubicBezTo>
                  <a:cubicBezTo>
                    <a:pt x="97" y="43"/>
                    <a:pt x="96" y="42"/>
                    <a:pt x="95" y="41"/>
                  </a:cubicBezTo>
                  <a:cubicBezTo>
                    <a:pt x="92" y="43"/>
                    <a:pt x="89" y="45"/>
                    <a:pt x="86" y="48"/>
                  </a:cubicBezTo>
                  <a:cubicBezTo>
                    <a:pt x="86" y="48"/>
                    <a:pt x="87" y="49"/>
                    <a:pt x="87" y="49"/>
                  </a:cubicBezTo>
                  <a:cubicBezTo>
                    <a:pt x="87" y="49"/>
                    <a:pt x="87" y="49"/>
                    <a:pt x="87" y="49"/>
                  </a:cubicBezTo>
                  <a:cubicBezTo>
                    <a:pt x="88" y="50"/>
                    <a:pt x="88" y="51"/>
                    <a:pt x="88" y="51"/>
                  </a:cubicBezTo>
                  <a:cubicBezTo>
                    <a:pt x="88" y="51"/>
                    <a:pt x="88" y="51"/>
                    <a:pt x="88" y="51"/>
                  </a:cubicBezTo>
                  <a:cubicBezTo>
                    <a:pt x="93" y="58"/>
                    <a:pt x="93" y="66"/>
                    <a:pt x="89" y="70"/>
                  </a:cubicBezTo>
                  <a:cubicBezTo>
                    <a:pt x="85" y="73"/>
                    <a:pt x="77" y="72"/>
                    <a:pt x="71" y="66"/>
                  </a:cubicBezTo>
                  <a:cubicBezTo>
                    <a:pt x="71" y="66"/>
                    <a:pt x="71" y="66"/>
                    <a:pt x="71" y="66"/>
                  </a:cubicBezTo>
                  <a:cubicBezTo>
                    <a:pt x="70" y="66"/>
                    <a:pt x="70" y="65"/>
                    <a:pt x="69" y="65"/>
                  </a:cubicBezTo>
                  <a:cubicBezTo>
                    <a:pt x="69" y="65"/>
                    <a:pt x="69" y="65"/>
                    <a:pt x="69" y="65"/>
                  </a:cubicBezTo>
                  <a:cubicBezTo>
                    <a:pt x="69" y="64"/>
                    <a:pt x="68" y="64"/>
                    <a:pt x="68" y="63"/>
                  </a:cubicBezTo>
                  <a:cubicBezTo>
                    <a:pt x="65" y="66"/>
                    <a:pt x="63" y="69"/>
                    <a:pt x="60" y="71"/>
                  </a:cubicBezTo>
                  <a:cubicBezTo>
                    <a:pt x="61" y="72"/>
                    <a:pt x="61" y="72"/>
                    <a:pt x="61" y="73"/>
                  </a:cubicBezTo>
                  <a:cubicBezTo>
                    <a:pt x="62" y="73"/>
                    <a:pt x="62" y="73"/>
                    <a:pt x="62" y="73"/>
                  </a:cubicBezTo>
                  <a:cubicBezTo>
                    <a:pt x="62" y="73"/>
                    <a:pt x="62" y="74"/>
                    <a:pt x="63" y="74"/>
                  </a:cubicBezTo>
                  <a:cubicBezTo>
                    <a:pt x="68" y="81"/>
                    <a:pt x="70" y="88"/>
                    <a:pt x="66" y="92"/>
                  </a:cubicBezTo>
                  <a:cubicBezTo>
                    <a:pt x="63" y="96"/>
                    <a:pt x="55" y="96"/>
                    <a:pt x="48" y="92"/>
                  </a:cubicBezTo>
                  <a:cubicBezTo>
                    <a:pt x="48" y="92"/>
                    <a:pt x="47" y="91"/>
                    <a:pt x="46" y="91"/>
                  </a:cubicBezTo>
                  <a:cubicBezTo>
                    <a:pt x="46" y="91"/>
                    <a:pt x="46" y="91"/>
                    <a:pt x="46" y="91"/>
                  </a:cubicBezTo>
                  <a:cubicBezTo>
                    <a:pt x="46" y="91"/>
                    <a:pt x="45" y="90"/>
                    <a:pt x="45" y="90"/>
                  </a:cubicBezTo>
                  <a:cubicBezTo>
                    <a:pt x="42" y="93"/>
                    <a:pt x="40" y="96"/>
                    <a:pt x="38" y="99"/>
                  </a:cubicBezTo>
                  <a:cubicBezTo>
                    <a:pt x="39" y="99"/>
                    <a:pt x="39" y="100"/>
                    <a:pt x="40" y="100"/>
                  </a:cubicBezTo>
                  <a:cubicBezTo>
                    <a:pt x="40" y="100"/>
                    <a:pt x="40" y="100"/>
                    <a:pt x="40" y="100"/>
                  </a:cubicBezTo>
                  <a:cubicBezTo>
                    <a:pt x="40" y="101"/>
                    <a:pt x="41" y="101"/>
                    <a:pt x="41" y="101"/>
                  </a:cubicBezTo>
                  <a:cubicBezTo>
                    <a:pt x="47" y="107"/>
                    <a:pt x="50" y="114"/>
                    <a:pt x="47" y="118"/>
                  </a:cubicBezTo>
                  <a:cubicBezTo>
                    <a:pt x="44" y="123"/>
                    <a:pt x="37" y="124"/>
                    <a:pt x="30" y="121"/>
                  </a:cubicBezTo>
                  <a:cubicBezTo>
                    <a:pt x="30" y="121"/>
                    <a:pt x="30" y="121"/>
                    <a:pt x="30" y="121"/>
                  </a:cubicBezTo>
                  <a:cubicBezTo>
                    <a:pt x="29" y="121"/>
                    <a:pt x="28" y="121"/>
                    <a:pt x="28" y="120"/>
                  </a:cubicBezTo>
                  <a:cubicBezTo>
                    <a:pt x="28" y="120"/>
                    <a:pt x="28" y="120"/>
                    <a:pt x="28" y="120"/>
                  </a:cubicBezTo>
                  <a:cubicBezTo>
                    <a:pt x="27" y="120"/>
                    <a:pt x="27" y="120"/>
                    <a:pt x="26" y="119"/>
                  </a:cubicBezTo>
                  <a:cubicBezTo>
                    <a:pt x="24" y="123"/>
                    <a:pt x="22" y="126"/>
                    <a:pt x="21" y="129"/>
                  </a:cubicBezTo>
                  <a:cubicBezTo>
                    <a:pt x="22" y="130"/>
                    <a:pt x="24" y="131"/>
                    <a:pt x="24" y="131"/>
                  </a:cubicBezTo>
                  <a:cubicBezTo>
                    <a:pt x="24" y="131"/>
                    <a:pt x="24" y="131"/>
                    <a:pt x="24" y="131"/>
                  </a:cubicBezTo>
                  <a:cubicBezTo>
                    <a:pt x="32" y="136"/>
                    <a:pt x="34" y="142"/>
                    <a:pt x="32" y="147"/>
                  </a:cubicBezTo>
                  <a:cubicBezTo>
                    <a:pt x="30" y="152"/>
                    <a:pt x="24" y="154"/>
                    <a:pt x="16" y="152"/>
                  </a:cubicBezTo>
                  <a:cubicBezTo>
                    <a:pt x="15" y="152"/>
                    <a:pt x="15" y="152"/>
                    <a:pt x="14" y="152"/>
                  </a:cubicBezTo>
                  <a:cubicBezTo>
                    <a:pt x="14" y="152"/>
                    <a:pt x="14" y="152"/>
                    <a:pt x="14" y="152"/>
                  </a:cubicBezTo>
                  <a:cubicBezTo>
                    <a:pt x="13" y="152"/>
                    <a:pt x="13" y="152"/>
                    <a:pt x="12" y="151"/>
                  </a:cubicBezTo>
                  <a:cubicBezTo>
                    <a:pt x="11" y="155"/>
                    <a:pt x="10" y="159"/>
                    <a:pt x="9" y="162"/>
                  </a:cubicBezTo>
                  <a:cubicBezTo>
                    <a:pt x="10" y="163"/>
                    <a:pt x="11" y="163"/>
                    <a:pt x="12" y="164"/>
                  </a:cubicBezTo>
                  <a:cubicBezTo>
                    <a:pt x="19" y="167"/>
                    <a:pt x="23" y="172"/>
                    <a:pt x="22" y="177"/>
                  </a:cubicBezTo>
                  <a:cubicBezTo>
                    <a:pt x="21" y="182"/>
                    <a:pt x="15" y="185"/>
                    <a:pt x="7" y="185"/>
                  </a:cubicBezTo>
                  <a:cubicBezTo>
                    <a:pt x="7" y="185"/>
                    <a:pt x="7" y="185"/>
                    <a:pt x="7" y="185"/>
                  </a:cubicBezTo>
                  <a:cubicBezTo>
                    <a:pt x="7" y="185"/>
                    <a:pt x="6" y="185"/>
                    <a:pt x="5" y="185"/>
                  </a:cubicBezTo>
                  <a:cubicBezTo>
                    <a:pt x="5" y="185"/>
                    <a:pt x="5" y="185"/>
                    <a:pt x="5" y="185"/>
                  </a:cubicBezTo>
                  <a:cubicBezTo>
                    <a:pt x="5" y="185"/>
                    <a:pt x="4" y="185"/>
                    <a:pt x="3" y="185"/>
                  </a:cubicBezTo>
                  <a:cubicBezTo>
                    <a:pt x="3" y="189"/>
                    <a:pt x="2" y="193"/>
                    <a:pt x="2" y="196"/>
                  </a:cubicBezTo>
                  <a:cubicBezTo>
                    <a:pt x="2" y="196"/>
                    <a:pt x="3" y="197"/>
                    <a:pt x="4" y="197"/>
                  </a:cubicBezTo>
                  <a:cubicBezTo>
                    <a:pt x="4" y="197"/>
                    <a:pt x="4" y="197"/>
                    <a:pt x="4" y="197"/>
                  </a:cubicBezTo>
                  <a:cubicBezTo>
                    <a:pt x="4" y="197"/>
                    <a:pt x="5" y="197"/>
                    <a:pt x="5" y="197"/>
                  </a:cubicBezTo>
                  <a:cubicBezTo>
                    <a:pt x="5" y="197"/>
                    <a:pt x="5" y="197"/>
                    <a:pt x="5" y="197"/>
                  </a:cubicBezTo>
                  <a:cubicBezTo>
                    <a:pt x="12" y="199"/>
                    <a:pt x="17" y="204"/>
                    <a:pt x="17" y="209"/>
                  </a:cubicBezTo>
                  <a:cubicBezTo>
                    <a:pt x="16" y="214"/>
                    <a:pt x="11" y="218"/>
                    <a:pt x="4" y="219"/>
                  </a:cubicBezTo>
                  <a:cubicBezTo>
                    <a:pt x="3" y="219"/>
                    <a:pt x="3" y="220"/>
                    <a:pt x="2" y="220"/>
                  </a:cubicBezTo>
                  <a:cubicBezTo>
                    <a:pt x="2" y="220"/>
                    <a:pt x="2" y="220"/>
                    <a:pt x="2" y="220"/>
                  </a:cubicBezTo>
                  <a:cubicBezTo>
                    <a:pt x="1" y="220"/>
                    <a:pt x="0" y="220"/>
                    <a:pt x="0" y="220"/>
                  </a:cubicBezTo>
                  <a:cubicBezTo>
                    <a:pt x="0" y="224"/>
                    <a:pt x="0" y="227"/>
                    <a:pt x="0" y="231"/>
                  </a:cubicBezTo>
                  <a:cubicBezTo>
                    <a:pt x="0" y="231"/>
                    <a:pt x="1" y="231"/>
                    <a:pt x="2" y="231"/>
                  </a:cubicBezTo>
                  <a:cubicBezTo>
                    <a:pt x="2" y="231"/>
                    <a:pt x="2" y="231"/>
                    <a:pt x="2" y="231"/>
                  </a:cubicBezTo>
                  <a:cubicBezTo>
                    <a:pt x="3" y="231"/>
                    <a:pt x="3" y="231"/>
                    <a:pt x="4" y="231"/>
                  </a:cubicBezTo>
                  <a:cubicBezTo>
                    <a:pt x="11" y="233"/>
                    <a:pt x="16" y="236"/>
                    <a:pt x="16" y="241"/>
                  </a:cubicBezTo>
                  <a:cubicBezTo>
                    <a:pt x="17" y="246"/>
                    <a:pt x="12" y="251"/>
                    <a:pt x="6" y="253"/>
                  </a:cubicBezTo>
                  <a:cubicBezTo>
                    <a:pt x="6" y="253"/>
                    <a:pt x="6" y="253"/>
                    <a:pt x="6" y="253"/>
                  </a:cubicBezTo>
                  <a:cubicBezTo>
                    <a:pt x="5" y="254"/>
                    <a:pt x="4" y="254"/>
                    <a:pt x="4" y="254"/>
                  </a:cubicBezTo>
                  <a:cubicBezTo>
                    <a:pt x="4" y="254"/>
                    <a:pt x="4" y="254"/>
                    <a:pt x="4" y="254"/>
                  </a:cubicBezTo>
                  <a:cubicBezTo>
                    <a:pt x="3" y="254"/>
                    <a:pt x="2" y="254"/>
                    <a:pt x="2" y="255"/>
                  </a:cubicBezTo>
                  <a:cubicBezTo>
                    <a:pt x="2" y="258"/>
                    <a:pt x="3" y="262"/>
                    <a:pt x="3" y="266"/>
                  </a:cubicBezTo>
                  <a:cubicBezTo>
                    <a:pt x="4" y="266"/>
                    <a:pt x="5" y="265"/>
                    <a:pt x="5" y="265"/>
                  </a:cubicBezTo>
                  <a:cubicBezTo>
                    <a:pt x="6" y="265"/>
                    <a:pt x="6" y="265"/>
                    <a:pt x="6" y="265"/>
                  </a:cubicBezTo>
                  <a:cubicBezTo>
                    <a:pt x="6" y="265"/>
                    <a:pt x="7" y="265"/>
                    <a:pt x="7" y="265"/>
                  </a:cubicBezTo>
                  <a:cubicBezTo>
                    <a:pt x="14" y="266"/>
                    <a:pt x="20" y="268"/>
                    <a:pt x="21" y="273"/>
                  </a:cubicBezTo>
                  <a:cubicBezTo>
                    <a:pt x="22" y="278"/>
                    <a:pt x="19" y="283"/>
                    <a:pt x="13" y="287"/>
                  </a:cubicBezTo>
                  <a:cubicBezTo>
                    <a:pt x="13" y="287"/>
                    <a:pt x="13" y="287"/>
                    <a:pt x="13" y="287"/>
                  </a:cubicBezTo>
                  <a:cubicBezTo>
                    <a:pt x="11" y="287"/>
                    <a:pt x="10" y="288"/>
                    <a:pt x="9" y="288"/>
                  </a:cubicBezTo>
                  <a:cubicBezTo>
                    <a:pt x="10" y="292"/>
                    <a:pt x="11" y="296"/>
                    <a:pt x="12" y="299"/>
                  </a:cubicBezTo>
                  <a:cubicBezTo>
                    <a:pt x="13" y="299"/>
                    <a:pt x="14" y="299"/>
                    <a:pt x="15" y="299"/>
                  </a:cubicBezTo>
                  <a:cubicBezTo>
                    <a:pt x="16" y="298"/>
                    <a:pt x="16" y="298"/>
                    <a:pt x="16" y="298"/>
                  </a:cubicBezTo>
                  <a:cubicBezTo>
                    <a:pt x="23" y="297"/>
                    <a:pt x="29" y="299"/>
                    <a:pt x="31" y="304"/>
                  </a:cubicBezTo>
                  <a:cubicBezTo>
                    <a:pt x="33" y="308"/>
                    <a:pt x="30" y="314"/>
                    <a:pt x="25" y="319"/>
                  </a:cubicBezTo>
                  <a:cubicBezTo>
                    <a:pt x="25" y="319"/>
                    <a:pt x="25" y="319"/>
                    <a:pt x="25" y="319"/>
                  </a:cubicBezTo>
                  <a:cubicBezTo>
                    <a:pt x="24" y="319"/>
                    <a:pt x="24" y="319"/>
                    <a:pt x="23" y="320"/>
                  </a:cubicBezTo>
                  <a:cubicBezTo>
                    <a:pt x="23" y="320"/>
                    <a:pt x="23" y="320"/>
                    <a:pt x="23" y="320"/>
                  </a:cubicBezTo>
                  <a:cubicBezTo>
                    <a:pt x="22" y="320"/>
                    <a:pt x="22" y="321"/>
                    <a:pt x="21" y="321"/>
                  </a:cubicBezTo>
                  <a:cubicBezTo>
                    <a:pt x="23" y="324"/>
                    <a:pt x="25" y="328"/>
                    <a:pt x="26" y="331"/>
                  </a:cubicBezTo>
                  <a:cubicBezTo>
                    <a:pt x="27" y="331"/>
                    <a:pt x="28" y="330"/>
                    <a:pt x="29" y="330"/>
                  </a:cubicBezTo>
                  <a:cubicBezTo>
                    <a:pt x="30" y="330"/>
                    <a:pt x="30" y="330"/>
                    <a:pt x="30" y="330"/>
                  </a:cubicBezTo>
                  <a:cubicBezTo>
                    <a:pt x="37" y="328"/>
                    <a:pt x="43" y="329"/>
                    <a:pt x="45" y="333"/>
                  </a:cubicBezTo>
                  <a:cubicBezTo>
                    <a:pt x="48" y="337"/>
                    <a:pt x="46" y="343"/>
                    <a:pt x="41" y="348"/>
                  </a:cubicBezTo>
                  <a:cubicBezTo>
                    <a:pt x="41" y="349"/>
                    <a:pt x="41" y="349"/>
                    <a:pt x="40" y="350"/>
                  </a:cubicBezTo>
                  <a:cubicBezTo>
                    <a:pt x="40" y="350"/>
                    <a:pt x="40" y="350"/>
                    <a:pt x="40" y="350"/>
                  </a:cubicBezTo>
                  <a:cubicBezTo>
                    <a:pt x="40" y="350"/>
                    <a:pt x="39" y="351"/>
                    <a:pt x="39" y="351"/>
                  </a:cubicBezTo>
                  <a:cubicBezTo>
                    <a:pt x="41" y="354"/>
                    <a:pt x="43" y="357"/>
                    <a:pt x="45" y="360"/>
                  </a:cubicBezTo>
                  <a:cubicBezTo>
                    <a:pt x="46" y="360"/>
                    <a:pt x="47" y="359"/>
                    <a:pt x="47" y="359"/>
                  </a:cubicBezTo>
                  <a:cubicBezTo>
                    <a:pt x="48" y="358"/>
                    <a:pt x="48" y="358"/>
                    <a:pt x="48" y="358"/>
                  </a:cubicBezTo>
                  <a:cubicBezTo>
                    <a:pt x="55" y="355"/>
                    <a:pt x="61" y="355"/>
                    <a:pt x="64" y="359"/>
                  </a:cubicBezTo>
                  <a:cubicBezTo>
                    <a:pt x="68" y="363"/>
                    <a:pt x="67" y="369"/>
                    <a:pt x="62" y="375"/>
                  </a:cubicBezTo>
                  <a:cubicBezTo>
                    <a:pt x="62" y="376"/>
                    <a:pt x="62" y="376"/>
                    <a:pt x="62" y="376"/>
                  </a:cubicBezTo>
                  <a:cubicBezTo>
                    <a:pt x="61" y="377"/>
                    <a:pt x="61" y="377"/>
                    <a:pt x="60" y="378"/>
                  </a:cubicBezTo>
                  <a:cubicBezTo>
                    <a:pt x="63" y="381"/>
                    <a:pt x="65" y="384"/>
                    <a:pt x="68" y="386"/>
                  </a:cubicBezTo>
                  <a:cubicBezTo>
                    <a:pt x="69" y="386"/>
                    <a:pt x="69" y="385"/>
                    <a:pt x="70" y="384"/>
                  </a:cubicBezTo>
                  <a:cubicBezTo>
                    <a:pt x="71" y="384"/>
                    <a:pt x="71" y="384"/>
                    <a:pt x="71" y="384"/>
                  </a:cubicBezTo>
                  <a:cubicBezTo>
                    <a:pt x="77" y="380"/>
                    <a:pt x="83" y="379"/>
                    <a:pt x="87" y="382"/>
                  </a:cubicBezTo>
                  <a:cubicBezTo>
                    <a:pt x="91" y="385"/>
                    <a:pt x="91" y="392"/>
                    <a:pt x="88" y="398"/>
                  </a:cubicBezTo>
                  <a:cubicBezTo>
                    <a:pt x="87" y="399"/>
                    <a:pt x="87" y="399"/>
                    <a:pt x="87" y="399"/>
                  </a:cubicBezTo>
                  <a:cubicBezTo>
                    <a:pt x="87" y="400"/>
                    <a:pt x="86" y="401"/>
                    <a:pt x="86" y="402"/>
                  </a:cubicBezTo>
                  <a:cubicBezTo>
                    <a:pt x="89" y="404"/>
                    <a:pt x="92" y="406"/>
                    <a:pt x="95" y="408"/>
                  </a:cubicBezTo>
                  <a:cubicBezTo>
                    <a:pt x="95" y="408"/>
                    <a:pt x="96" y="407"/>
                    <a:pt x="96" y="407"/>
                  </a:cubicBezTo>
                  <a:cubicBezTo>
                    <a:pt x="96" y="407"/>
                    <a:pt x="96" y="407"/>
                    <a:pt x="96" y="407"/>
                  </a:cubicBezTo>
                  <a:cubicBezTo>
                    <a:pt x="97" y="406"/>
                    <a:pt x="97" y="406"/>
                    <a:pt x="97" y="405"/>
                  </a:cubicBezTo>
                  <a:cubicBezTo>
                    <a:pt x="102" y="400"/>
                    <a:pt x="109" y="399"/>
                    <a:pt x="113" y="401"/>
                  </a:cubicBezTo>
                  <a:cubicBezTo>
                    <a:pt x="117" y="404"/>
                    <a:pt x="118" y="410"/>
                    <a:pt x="116" y="417"/>
                  </a:cubicBezTo>
                  <a:cubicBezTo>
                    <a:pt x="116" y="418"/>
                    <a:pt x="116" y="418"/>
                    <a:pt x="116" y="418"/>
                  </a:cubicBezTo>
                  <a:cubicBezTo>
                    <a:pt x="115" y="419"/>
                    <a:pt x="115" y="420"/>
                    <a:pt x="115" y="421"/>
                  </a:cubicBezTo>
                  <a:cubicBezTo>
                    <a:pt x="118" y="423"/>
                    <a:pt x="121" y="424"/>
                    <a:pt x="125" y="426"/>
                  </a:cubicBezTo>
                  <a:cubicBezTo>
                    <a:pt x="125" y="425"/>
                    <a:pt x="126" y="424"/>
                    <a:pt x="127" y="423"/>
                  </a:cubicBezTo>
                  <a:cubicBezTo>
                    <a:pt x="131" y="417"/>
                    <a:pt x="137" y="414"/>
                    <a:pt x="141" y="416"/>
                  </a:cubicBezTo>
                  <a:cubicBezTo>
                    <a:pt x="146" y="418"/>
                    <a:pt x="148" y="424"/>
                    <a:pt x="147" y="432"/>
                  </a:cubicBezTo>
                  <a:cubicBezTo>
                    <a:pt x="147" y="432"/>
                    <a:pt x="147" y="433"/>
                    <a:pt x="147" y="433"/>
                  </a:cubicBezTo>
                  <a:cubicBezTo>
                    <a:pt x="147" y="434"/>
                    <a:pt x="147" y="434"/>
                    <a:pt x="147" y="434"/>
                  </a:cubicBezTo>
                  <a:cubicBezTo>
                    <a:pt x="147" y="434"/>
                    <a:pt x="147" y="435"/>
                    <a:pt x="146" y="435"/>
                  </a:cubicBezTo>
                  <a:cubicBezTo>
                    <a:pt x="150" y="437"/>
                    <a:pt x="153" y="438"/>
                    <a:pt x="157" y="439"/>
                  </a:cubicBezTo>
                  <a:cubicBezTo>
                    <a:pt x="157" y="438"/>
                    <a:pt x="158" y="437"/>
                    <a:pt x="158" y="436"/>
                  </a:cubicBezTo>
                  <a:cubicBezTo>
                    <a:pt x="162" y="429"/>
                    <a:pt x="167" y="424"/>
                    <a:pt x="172" y="426"/>
                  </a:cubicBezTo>
                  <a:cubicBezTo>
                    <a:pt x="177" y="427"/>
                    <a:pt x="180" y="433"/>
                    <a:pt x="180" y="440"/>
                  </a:cubicBezTo>
                  <a:cubicBezTo>
                    <a:pt x="180" y="442"/>
                    <a:pt x="180" y="443"/>
                    <a:pt x="180" y="444"/>
                  </a:cubicBezTo>
                  <a:cubicBezTo>
                    <a:pt x="184" y="445"/>
                    <a:pt x="187" y="446"/>
                    <a:pt x="191" y="447"/>
                  </a:cubicBezTo>
                  <a:cubicBezTo>
                    <a:pt x="191" y="446"/>
                    <a:pt x="191" y="446"/>
                    <a:pt x="191" y="445"/>
                  </a:cubicBezTo>
                  <a:cubicBezTo>
                    <a:pt x="191" y="445"/>
                    <a:pt x="191" y="445"/>
                    <a:pt x="191" y="445"/>
                  </a:cubicBezTo>
                  <a:cubicBezTo>
                    <a:pt x="191" y="444"/>
                    <a:pt x="191" y="444"/>
                    <a:pt x="191" y="443"/>
                  </a:cubicBezTo>
                  <a:cubicBezTo>
                    <a:pt x="191" y="443"/>
                    <a:pt x="191" y="443"/>
                    <a:pt x="191" y="443"/>
                  </a:cubicBezTo>
                  <a:cubicBezTo>
                    <a:pt x="191" y="436"/>
                    <a:pt x="198" y="431"/>
                    <a:pt x="203" y="431"/>
                  </a:cubicBezTo>
                  <a:cubicBezTo>
                    <a:pt x="209" y="432"/>
                    <a:pt x="213" y="438"/>
                    <a:pt x="214" y="445"/>
                  </a:cubicBezTo>
                  <a:cubicBezTo>
                    <a:pt x="214" y="446"/>
                    <a:pt x="214" y="447"/>
                    <a:pt x="214" y="447"/>
                  </a:cubicBezTo>
                  <a:cubicBezTo>
                    <a:pt x="214" y="447"/>
                    <a:pt x="214" y="447"/>
                    <a:pt x="214" y="447"/>
                  </a:cubicBezTo>
                  <a:cubicBezTo>
                    <a:pt x="214" y="448"/>
                    <a:pt x="215" y="449"/>
                    <a:pt x="215" y="449"/>
                  </a:cubicBezTo>
                  <a:cubicBezTo>
                    <a:pt x="218" y="449"/>
                    <a:pt x="222" y="450"/>
                    <a:pt x="226" y="449"/>
                  </a:cubicBezTo>
                  <a:cubicBezTo>
                    <a:pt x="226" y="449"/>
                    <a:pt x="226" y="448"/>
                    <a:pt x="226" y="448"/>
                  </a:cubicBezTo>
                  <a:cubicBezTo>
                    <a:pt x="226" y="447"/>
                    <a:pt x="226" y="447"/>
                    <a:pt x="226" y="447"/>
                  </a:cubicBezTo>
                  <a:cubicBezTo>
                    <a:pt x="226" y="447"/>
                    <a:pt x="226" y="446"/>
                    <a:pt x="226" y="446"/>
                  </a:cubicBezTo>
                  <a:cubicBezTo>
                    <a:pt x="227" y="438"/>
                    <a:pt x="231" y="432"/>
                    <a:pt x="236" y="432"/>
                  </a:cubicBezTo>
                  <a:cubicBezTo>
                    <a:pt x="241" y="431"/>
                    <a:pt x="247" y="437"/>
                    <a:pt x="249" y="444"/>
                  </a:cubicBezTo>
                  <a:cubicBezTo>
                    <a:pt x="249" y="446"/>
                    <a:pt x="249" y="447"/>
                    <a:pt x="250" y="448"/>
                  </a:cubicBezTo>
                  <a:cubicBezTo>
                    <a:pt x="253" y="448"/>
                    <a:pt x="257" y="447"/>
                    <a:pt x="261" y="447"/>
                  </a:cubicBezTo>
                  <a:cubicBezTo>
                    <a:pt x="260" y="445"/>
                    <a:pt x="260" y="444"/>
                    <a:pt x="260" y="443"/>
                  </a:cubicBezTo>
                  <a:cubicBezTo>
                    <a:pt x="260" y="435"/>
                    <a:pt x="263" y="428"/>
                    <a:pt x="268" y="427"/>
                  </a:cubicBezTo>
                  <a:cubicBezTo>
                    <a:pt x="273" y="425"/>
                    <a:pt x="279" y="430"/>
                    <a:pt x="283" y="438"/>
                  </a:cubicBezTo>
                  <a:cubicBezTo>
                    <a:pt x="283" y="439"/>
                    <a:pt x="284" y="440"/>
                    <a:pt x="284" y="441"/>
                  </a:cubicBezTo>
                  <a:cubicBezTo>
                    <a:pt x="288" y="441"/>
                    <a:pt x="291" y="439"/>
                    <a:pt x="295" y="438"/>
                  </a:cubicBezTo>
                  <a:cubicBezTo>
                    <a:pt x="294" y="437"/>
                    <a:pt x="294" y="436"/>
                    <a:pt x="294" y="435"/>
                  </a:cubicBezTo>
                  <a:cubicBezTo>
                    <a:pt x="292" y="427"/>
                    <a:pt x="294" y="419"/>
                    <a:pt x="299" y="417"/>
                  </a:cubicBezTo>
                  <a:cubicBezTo>
                    <a:pt x="304" y="415"/>
                    <a:pt x="311" y="419"/>
                    <a:pt x="315" y="426"/>
                  </a:cubicBezTo>
                  <a:cubicBezTo>
                    <a:pt x="316" y="427"/>
                    <a:pt x="316" y="428"/>
                    <a:pt x="317" y="430"/>
                  </a:cubicBezTo>
                  <a:cubicBezTo>
                    <a:pt x="320" y="428"/>
                    <a:pt x="324" y="426"/>
                    <a:pt x="327" y="425"/>
                  </a:cubicBezTo>
                  <a:cubicBezTo>
                    <a:pt x="327" y="423"/>
                    <a:pt x="326" y="422"/>
                    <a:pt x="325" y="421"/>
                  </a:cubicBezTo>
                  <a:cubicBezTo>
                    <a:pt x="322" y="413"/>
                    <a:pt x="323" y="406"/>
                    <a:pt x="327" y="403"/>
                  </a:cubicBezTo>
                  <a:cubicBezTo>
                    <a:pt x="332" y="400"/>
                    <a:pt x="340" y="403"/>
                    <a:pt x="346" y="409"/>
                  </a:cubicBezTo>
                  <a:cubicBezTo>
                    <a:pt x="346" y="410"/>
                    <a:pt x="347" y="411"/>
                    <a:pt x="348" y="413"/>
                  </a:cubicBezTo>
                  <a:cubicBezTo>
                    <a:pt x="351" y="410"/>
                    <a:pt x="354" y="408"/>
                    <a:pt x="357" y="406"/>
                  </a:cubicBezTo>
                  <a:cubicBezTo>
                    <a:pt x="356" y="405"/>
                    <a:pt x="356" y="404"/>
                    <a:pt x="355" y="403"/>
                  </a:cubicBezTo>
                  <a:cubicBezTo>
                    <a:pt x="350" y="396"/>
                    <a:pt x="349" y="388"/>
                    <a:pt x="354" y="384"/>
                  </a:cubicBezTo>
                  <a:cubicBezTo>
                    <a:pt x="358" y="380"/>
                    <a:pt x="366" y="382"/>
                    <a:pt x="373" y="388"/>
                  </a:cubicBezTo>
                  <a:cubicBezTo>
                    <a:pt x="374" y="389"/>
                    <a:pt x="375" y="390"/>
                    <a:pt x="375" y="390"/>
                  </a:cubicBezTo>
                  <a:cubicBezTo>
                    <a:pt x="376" y="391"/>
                    <a:pt x="376" y="391"/>
                    <a:pt x="376" y="391"/>
                  </a:cubicBezTo>
                  <a:cubicBezTo>
                    <a:pt x="379" y="388"/>
                    <a:pt x="381" y="386"/>
                    <a:pt x="384" y="383"/>
                  </a:cubicBezTo>
                  <a:cubicBezTo>
                    <a:pt x="384" y="383"/>
                    <a:pt x="384" y="383"/>
                    <a:pt x="384" y="383"/>
                  </a:cubicBezTo>
                  <a:cubicBezTo>
                    <a:pt x="383" y="382"/>
                    <a:pt x="382" y="381"/>
                    <a:pt x="381" y="380"/>
                  </a:cubicBezTo>
                  <a:cubicBezTo>
                    <a:pt x="375" y="374"/>
                    <a:pt x="373" y="366"/>
                    <a:pt x="377" y="361"/>
                  </a:cubicBezTo>
                  <a:cubicBezTo>
                    <a:pt x="381" y="357"/>
                    <a:pt x="389" y="357"/>
                    <a:pt x="397" y="363"/>
                  </a:cubicBezTo>
                  <a:cubicBezTo>
                    <a:pt x="398" y="363"/>
                    <a:pt x="398" y="364"/>
                    <a:pt x="399" y="364"/>
                  </a:cubicBezTo>
                  <a:cubicBezTo>
                    <a:pt x="400" y="365"/>
                    <a:pt x="400" y="365"/>
                    <a:pt x="400" y="365"/>
                  </a:cubicBezTo>
                  <a:cubicBezTo>
                    <a:pt x="402" y="362"/>
                    <a:pt x="405" y="359"/>
                    <a:pt x="407" y="356"/>
                  </a:cubicBezTo>
                  <a:cubicBezTo>
                    <a:pt x="406" y="355"/>
                    <a:pt x="406" y="355"/>
                    <a:pt x="406" y="355"/>
                  </a:cubicBezTo>
                  <a:cubicBezTo>
                    <a:pt x="405" y="355"/>
                    <a:pt x="405" y="354"/>
                    <a:pt x="404" y="354"/>
                  </a:cubicBezTo>
                  <a:cubicBezTo>
                    <a:pt x="396" y="348"/>
                    <a:pt x="393" y="340"/>
                    <a:pt x="396" y="335"/>
                  </a:cubicBezTo>
                  <a:cubicBezTo>
                    <a:pt x="399" y="330"/>
                    <a:pt x="408" y="329"/>
                    <a:pt x="417" y="334"/>
                  </a:cubicBezTo>
                  <a:cubicBezTo>
                    <a:pt x="417" y="334"/>
                    <a:pt x="418" y="334"/>
                    <a:pt x="419" y="335"/>
                  </a:cubicBezTo>
                  <a:cubicBezTo>
                    <a:pt x="419" y="335"/>
                    <a:pt x="419" y="335"/>
                    <a:pt x="420" y="336"/>
                  </a:cubicBezTo>
                  <a:cubicBezTo>
                    <a:pt x="422" y="332"/>
                    <a:pt x="424" y="329"/>
                    <a:pt x="425" y="325"/>
                  </a:cubicBezTo>
                  <a:cubicBezTo>
                    <a:pt x="425" y="325"/>
                    <a:pt x="425" y="325"/>
                    <a:pt x="425" y="325"/>
                  </a:cubicBezTo>
                  <a:cubicBezTo>
                    <a:pt x="424" y="325"/>
                    <a:pt x="423" y="324"/>
                    <a:pt x="423" y="324"/>
                  </a:cubicBezTo>
                  <a:cubicBezTo>
                    <a:pt x="423" y="324"/>
                    <a:pt x="423" y="324"/>
                    <a:pt x="423" y="324"/>
                  </a:cubicBezTo>
                  <a:cubicBezTo>
                    <a:pt x="413" y="320"/>
                    <a:pt x="409" y="313"/>
                    <a:pt x="411" y="308"/>
                  </a:cubicBezTo>
                  <a:cubicBezTo>
                    <a:pt x="413" y="302"/>
                    <a:pt x="422" y="296"/>
                    <a:pt x="432" y="304"/>
                  </a:cubicBezTo>
                  <a:cubicBezTo>
                    <a:pt x="431" y="304"/>
                    <a:pt x="431" y="304"/>
                    <a:pt x="431" y="304"/>
                  </a:cubicBezTo>
                  <a:cubicBezTo>
                    <a:pt x="432" y="304"/>
                    <a:pt x="433" y="303"/>
                    <a:pt x="433" y="304"/>
                  </a:cubicBezTo>
                  <a:cubicBezTo>
                    <a:pt x="434" y="304"/>
                    <a:pt x="434" y="304"/>
                    <a:pt x="435" y="304"/>
                  </a:cubicBezTo>
                  <a:cubicBezTo>
                    <a:pt x="436" y="300"/>
                    <a:pt x="438" y="296"/>
                    <a:pt x="439" y="293"/>
                  </a:cubicBezTo>
                  <a:cubicBezTo>
                    <a:pt x="438" y="293"/>
                    <a:pt x="438" y="292"/>
                    <a:pt x="437" y="292"/>
                  </a:cubicBezTo>
                  <a:cubicBezTo>
                    <a:pt x="436" y="292"/>
                    <a:pt x="436" y="292"/>
                    <a:pt x="435" y="292"/>
                  </a:cubicBezTo>
                  <a:cubicBezTo>
                    <a:pt x="426" y="289"/>
                    <a:pt x="420" y="282"/>
                    <a:pt x="421" y="276"/>
                  </a:cubicBezTo>
                  <a:cubicBezTo>
                    <a:pt x="423" y="270"/>
                    <a:pt x="432" y="267"/>
                    <a:pt x="442" y="268"/>
                  </a:cubicBezTo>
                  <a:cubicBezTo>
                    <a:pt x="442" y="268"/>
                    <a:pt x="442" y="268"/>
                    <a:pt x="442" y="268"/>
                  </a:cubicBezTo>
                  <a:cubicBezTo>
                    <a:pt x="442" y="268"/>
                    <a:pt x="442" y="269"/>
                    <a:pt x="443" y="269"/>
                  </a:cubicBezTo>
                  <a:cubicBezTo>
                    <a:pt x="444" y="269"/>
                    <a:pt x="444" y="269"/>
                    <a:pt x="445" y="269"/>
                  </a:cubicBezTo>
                  <a:cubicBezTo>
                    <a:pt x="446" y="265"/>
                    <a:pt x="446" y="261"/>
                    <a:pt x="447" y="258"/>
                  </a:cubicBezTo>
                  <a:cubicBezTo>
                    <a:pt x="446" y="258"/>
                    <a:pt x="445" y="257"/>
                    <a:pt x="445" y="257"/>
                  </a:cubicBezTo>
                  <a:cubicBezTo>
                    <a:pt x="444" y="257"/>
                    <a:pt x="443" y="256"/>
                    <a:pt x="443" y="256"/>
                  </a:cubicBezTo>
                  <a:cubicBezTo>
                    <a:pt x="443" y="256"/>
                    <a:pt x="443" y="256"/>
                    <a:pt x="443" y="256"/>
                  </a:cubicBezTo>
                  <a:cubicBezTo>
                    <a:pt x="433" y="256"/>
                    <a:pt x="427" y="250"/>
                    <a:pt x="427" y="244"/>
                  </a:cubicBezTo>
                  <a:cubicBezTo>
                    <a:pt x="427" y="237"/>
                    <a:pt x="435" y="233"/>
                    <a:pt x="447" y="234"/>
                  </a:cubicBezTo>
                  <a:cubicBezTo>
                    <a:pt x="447" y="234"/>
                    <a:pt x="447" y="234"/>
                    <a:pt x="447" y="234"/>
                  </a:cubicBezTo>
                  <a:cubicBezTo>
                    <a:pt x="447" y="234"/>
                    <a:pt x="447" y="234"/>
                    <a:pt x="447" y="234"/>
                  </a:cubicBezTo>
                  <a:moveTo>
                    <a:pt x="319" y="97"/>
                  </a:moveTo>
                  <a:cubicBezTo>
                    <a:pt x="333" y="88"/>
                    <a:pt x="355" y="106"/>
                    <a:pt x="372" y="132"/>
                  </a:cubicBezTo>
                  <a:cubicBezTo>
                    <a:pt x="388" y="159"/>
                    <a:pt x="395" y="187"/>
                    <a:pt x="381" y="196"/>
                  </a:cubicBezTo>
                  <a:cubicBezTo>
                    <a:pt x="369" y="203"/>
                    <a:pt x="340" y="187"/>
                    <a:pt x="324" y="162"/>
                  </a:cubicBezTo>
                  <a:cubicBezTo>
                    <a:pt x="309" y="138"/>
                    <a:pt x="307" y="104"/>
                    <a:pt x="319" y="97"/>
                  </a:cubicBezTo>
                  <a:moveTo>
                    <a:pt x="280" y="313"/>
                  </a:moveTo>
                  <a:cubicBezTo>
                    <a:pt x="231" y="344"/>
                    <a:pt x="167" y="329"/>
                    <a:pt x="136" y="280"/>
                  </a:cubicBezTo>
                  <a:cubicBezTo>
                    <a:pt x="106" y="231"/>
                    <a:pt x="120" y="167"/>
                    <a:pt x="169" y="137"/>
                  </a:cubicBezTo>
                  <a:cubicBezTo>
                    <a:pt x="218" y="106"/>
                    <a:pt x="282" y="121"/>
                    <a:pt x="313" y="169"/>
                  </a:cubicBezTo>
                  <a:cubicBezTo>
                    <a:pt x="343" y="218"/>
                    <a:pt x="329" y="283"/>
                    <a:pt x="280" y="313"/>
                  </a:cubicBezTo>
                  <a:moveTo>
                    <a:pt x="218" y="51"/>
                  </a:moveTo>
                  <a:cubicBezTo>
                    <a:pt x="249" y="50"/>
                    <a:pt x="277" y="58"/>
                    <a:pt x="277" y="75"/>
                  </a:cubicBezTo>
                  <a:cubicBezTo>
                    <a:pt x="278" y="89"/>
                    <a:pt x="249" y="106"/>
                    <a:pt x="220" y="107"/>
                  </a:cubicBezTo>
                  <a:cubicBezTo>
                    <a:pt x="191" y="108"/>
                    <a:pt x="161" y="93"/>
                    <a:pt x="161" y="79"/>
                  </a:cubicBezTo>
                  <a:cubicBezTo>
                    <a:pt x="160" y="62"/>
                    <a:pt x="187" y="52"/>
                    <a:pt x="218" y="51"/>
                  </a:cubicBezTo>
                  <a:moveTo>
                    <a:pt x="71" y="144"/>
                  </a:moveTo>
                  <a:cubicBezTo>
                    <a:pt x="85" y="116"/>
                    <a:pt x="106" y="96"/>
                    <a:pt x="121" y="104"/>
                  </a:cubicBezTo>
                  <a:cubicBezTo>
                    <a:pt x="133" y="110"/>
                    <a:pt x="134" y="144"/>
                    <a:pt x="120" y="170"/>
                  </a:cubicBezTo>
                  <a:cubicBezTo>
                    <a:pt x="107" y="195"/>
                    <a:pt x="79" y="214"/>
                    <a:pt x="66" y="207"/>
                  </a:cubicBezTo>
                  <a:cubicBezTo>
                    <a:pt x="51" y="199"/>
                    <a:pt x="56" y="171"/>
                    <a:pt x="71" y="144"/>
                  </a:cubicBezTo>
                  <a:moveTo>
                    <a:pt x="130" y="353"/>
                  </a:moveTo>
                  <a:cubicBezTo>
                    <a:pt x="116" y="362"/>
                    <a:pt x="94" y="343"/>
                    <a:pt x="77" y="317"/>
                  </a:cubicBezTo>
                  <a:cubicBezTo>
                    <a:pt x="61" y="291"/>
                    <a:pt x="54" y="263"/>
                    <a:pt x="68" y="254"/>
                  </a:cubicBezTo>
                  <a:cubicBezTo>
                    <a:pt x="80" y="247"/>
                    <a:pt x="109" y="263"/>
                    <a:pt x="125" y="287"/>
                  </a:cubicBezTo>
                  <a:cubicBezTo>
                    <a:pt x="140" y="312"/>
                    <a:pt x="142" y="346"/>
                    <a:pt x="130" y="353"/>
                  </a:cubicBezTo>
                  <a:moveTo>
                    <a:pt x="231" y="399"/>
                  </a:moveTo>
                  <a:cubicBezTo>
                    <a:pt x="200" y="400"/>
                    <a:pt x="172" y="392"/>
                    <a:pt x="172" y="375"/>
                  </a:cubicBezTo>
                  <a:cubicBezTo>
                    <a:pt x="171" y="361"/>
                    <a:pt x="200" y="344"/>
                    <a:pt x="229" y="343"/>
                  </a:cubicBezTo>
                  <a:cubicBezTo>
                    <a:pt x="258" y="342"/>
                    <a:pt x="288" y="357"/>
                    <a:pt x="288" y="371"/>
                  </a:cubicBezTo>
                  <a:cubicBezTo>
                    <a:pt x="289" y="387"/>
                    <a:pt x="262" y="397"/>
                    <a:pt x="231" y="399"/>
                  </a:cubicBezTo>
                  <a:moveTo>
                    <a:pt x="378" y="306"/>
                  </a:moveTo>
                  <a:cubicBezTo>
                    <a:pt x="364" y="334"/>
                    <a:pt x="343" y="354"/>
                    <a:pt x="328" y="346"/>
                  </a:cubicBezTo>
                  <a:cubicBezTo>
                    <a:pt x="316" y="339"/>
                    <a:pt x="315" y="306"/>
                    <a:pt x="329" y="280"/>
                  </a:cubicBezTo>
                  <a:cubicBezTo>
                    <a:pt x="342" y="254"/>
                    <a:pt x="370" y="236"/>
                    <a:pt x="383" y="243"/>
                  </a:cubicBezTo>
                  <a:cubicBezTo>
                    <a:pt x="398" y="250"/>
                    <a:pt x="393" y="279"/>
                    <a:pt x="378" y="306"/>
                  </a:cubicBezTo>
                </a:path>
              </a:pathLst>
            </a:custGeom>
            <a:solidFill>
              <a:schemeClr val="accent1"/>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35" name="Freeform 35"/>
            <p:cNvSpPr>
              <a:spLocks noEditPoints="1"/>
            </p:cNvSpPr>
            <p:nvPr/>
          </p:nvSpPr>
          <p:spPr bwMode="auto">
            <a:xfrm>
              <a:off x="6932633" y="2390376"/>
              <a:ext cx="1191002" cy="1192631"/>
            </a:xfrm>
            <a:custGeom>
              <a:avLst/>
              <a:gdLst>
                <a:gd name="T0" fmla="*/ 207 w 618"/>
                <a:gd name="T1" fmla="*/ 17 h 619"/>
                <a:gd name="T2" fmla="*/ 187 w 618"/>
                <a:gd name="T3" fmla="*/ 58 h 619"/>
                <a:gd name="T4" fmla="*/ 140 w 618"/>
                <a:gd name="T5" fmla="*/ 72 h 619"/>
                <a:gd name="T6" fmla="*/ 105 w 618"/>
                <a:gd name="T7" fmla="*/ 77 h 619"/>
                <a:gd name="T8" fmla="*/ 60 w 618"/>
                <a:gd name="T9" fmla="*/ 126 h 619"/>
                <a:gd name="T10" fmla="*/ 67 w 618"/>
                <a:gd name="T11" fmla="*/ 170 h 619"/>
                <a:gd name="T12" fmla="*/ 13 w 618"/>
                <a:gd name="T13" fmla="*/ 220 h 619"/>
                <a:gd name="T14" fmla="*/ 30 w 618"/>
                <a:gd name="T15" fmla="*/ 291 h 619"/>
                <a:gd name="T16" fmla="*/ 0 w 618"/>
                <a:gd name="T17" fmla="*/ 324 h 619"/>
                <a:gd name="T18" fmla="*/ 10 w 618"/>
                <a:gd name="T19" fmla="*/ 390 h 619"/>
                <a:gd name="T20" fmla="*/ 49 w 618"/>
                <a:gd name="T21" fmla="*/ 413 h 619"/>
                <a:gd name="T22" fmla="*/ 55 w 618"/>
                <a:gd name="T23" fmla="*/ 485 h 619"/>
                <a:gd name="T24" fmla="*/ 121 w 618"/>
                <a:gd name="T25" fmla="*/ 516 h 619"/>
                <a:gd name="T26" fmla="*/ 128 w 618"/>
                <a:gd name="T27" fmla="*/ 561 h 619"/>
                <a:gd name="T28" fmla="*/ 186 w 618"/>
                <a:gd name="T29" fmla="*/ 594 h 619"/>
                <a:gd name="T30" fmla="*/ 228 w 618"/>
                <a:gd name="T31" fmla="*/ 577 h 619"/>
                <a:gd name="T32" fmla="*/ 288 w 618"/>
                <a:gd name="T33" fmla="*/ 618 h 619"/>
                <a:gd name="T34" fmla="*/ 307 w 618"/>
                <a:gd name="T35" fmla="*/ 602 h 619"/>
                <a:gd name="T36" fmla="*/ 368 w 618"/>
                <a:gd name="T37" fmla="*/ 614 h 619"/>
                <a:gd name="T38" fmla="*/ 393 w 618"/>
                <a:gd name="T39" fmla="*/ 577 h 619"/>
                <a:gd name="T40" fmla="*/ 455 w 618"/>
                <a:gd name="T41" fmla="*/ 583 h 619"/>
                <a:gd name="T42" fmla="*/ 468 w 618"/>
                <a:gd name="T43" fmla="*/ 540 h 619"/>
                <a:gd name="T44" fmla="*/ 538 w 618"/>
                <a:gd name="T45" fmla="*/ 519 h 619"/>
                <a:gd name="T46" fmla="*/ 553 w 618"/>
                <a:gd name="T47" fmla="*/ 448 h 619"/>
                <a:gd name="T48" fmla="*/ 595 w 618"/>
                <a:gd name="T49" fmla="*/ 430 h 619"/>
                <a:gd name="T50" fmla="*/ 576 w 618"/>
                <a:gd name="T51" fmla="*/ 395 h 619"/>
                <a:gd name="T52" fmla="*/ 616 w 618"/>
                <a:gd name="T53" fmla="*/ 354 h 619"/>
                <a:gd name="T54" fmla="*/ 589 w 618"/>
                <a:gd name="T55" fmla="*/ 286 h 619"/>
                <a:gd name="T56" fmla="*/ 614 w 618"/>
                <a:gd name="T57" fmla="*/ 249 h 619"/>
                <a:gd name="T58" fmla="*/ 570 w 618"/>
                <a:gd name="T59" fmla="*/ 205 h 619"/>
                <a:gd name="T60" fmla="*/ 582 w 618"/>
                <a:gd name="T61" fmla="*/ 162 h 619"/>
                <a:gd name="T62" fmla="*/ 544 w 618"/>
                <a:gd name="T63" fmla="*/ 107 h 619"/>
                <a:gd name="T64" fmla="*/ 499 w 618"/>
                <a:gd name="T65" fmla="*/ 103 h 619"/>
                <a:gd name="T66" fmla="*/ 466 w 618"/>
                <a:gd name="T67" fmla="*/ 77 h 619"/>
                <a:gd name="T68" fmla="*/ 452 w 618"/>
                <a:gd name="T69" fmla="*/ 34 h 619"/>
                <a:gd name="T70" fmla="*/ 390 w 618"/>
                <a:gd name="T71" fmla="*/ 10 h 619"/>
                <a:gd name="T72" fmla="*/ 350 w 618"/>
                <a:gd name="T73" fmla="*/ 32 h 619"/>
                <a:gd name="T74" fmla="*/ 285 w 618"/>
                <a:gd name="T75" fmla="*/ 1 h 619"/>
                <a:gd name="T76" fmla="*/ 225 w 618"/>
                <a:gd name="T77" fmla="*/ 42 h 619"/>
                <a:gd name="T78" fmla="*/ 188 w 618"/>
                <a:gd name="T79" fmla="*/ 286 h 619"/>
                <a:gd name="T80" fmla="*/ 228 w 618"/>
                <a:gd name="T81" fmla="*/ 335 h 619"/>
                <a:gd name="T82" fmla="*/ 334 w 618"/>
                <a:gd name="T83" fmla="*/ 390 h 619"/>
                <a:gd name="T84" fmla="*/ 223 w 618"/>
                <a:gd name="T85" fmla="*/ 399 h 619"/>
                <a:gd name="T86" fmla="*/ 82 w 618"/>
                <a:gd name="T87" fmla="*/ 398 h 619"/>
                <a:gd name="T88" fmla="*/ 323 w 618"/>
                <a:gd name="T89" fmla="*/ 552 h 619"/>
                <a:gd name="T90" fmla="*/ 534 w 618"/>
                <a:gd name="T91" fmla="*/ 402 h 619"/>
                <a:gd name="T92" fmla="*/ 437 w 618"/>
                <a:gd name="T93" fmla="*/ 291 h 619"/>
                <a:gd name="T94" fmla="*/ 541 w 618"/>
                <a:gd name="T95" fmla="*/ 237 h 619"/>
                <a:gd name="T96" fmla="*/ 295 w 618"/>
                <a:gd name="T97" fmla="*/ 186 h 619"/>
                <a:gd name="T98" fmla="*/ 441 w 618"/>
                <a:gd name="T99" fmla="*/ 10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8" h="619">
                  <a:moveTo>
                    <a:pt x="225" y="42"/>
                  </a:moveTo>
                  <a:cubicBezTo>
                    <a:pt x="225" y="42"/>
                    <a:pt x="225" y="42"/>
                    <a:pt x="225" y="42"/>
                  </a:cubicBezTo>
                  <a:cubicBezTo>
                    <a:pt x="207" y="17"/>
                    <a:pt x="207" y="17"/>
                    <a:pt x="207" y="17"/>
                  </a:cubicBezTo>
                  <a:cubicBezTo>
                    <a:pt x="195" y="22"/>
                    <a:pt x="195" y="22"/>
                    <a:pt x="195" y="22"/>
                  </a:cubicBezTo>
                  <a:cubicBezTo>
                    <a:pt x="183" y="27"/>
                    <a:pt x="183" y="27"/>
                    <a:pt x="183" y="27"/>
                  </a:cubicBezTo>
                  <a:cubicBezTo>
                    <a:pt x="187" y="58"/>
                    <a:pt x="187" y="58"/>
                    <a:pt x="187" y="58"/>
                  </a:cubicBezTo>
                  <a:cubicBezTo>
                    <a:pt x="174" y="64"/>
                    <a:pt x="162" y="71"/>
                    <a:pt x="150" y="79"/>
                  </a:cubicBezTo>
                  <a:cubicBezTo>
                    <a:pt x="140" y="72"/>
                    <a:pt x="140" y="72"/>
                    <a:pt x="140" y="72"/>
                  </a:cubicBezTo>
                  <a:cubicBezTo>
                    <a:pt x="140" y="72"/>
                    <a:pt x="140" y="72"/>
                    <a:pt x="140" y="72"/>
                  </a:cubicBezTo>
                  <a:cubicBezTo>
                    <a:pt x="125" y="60"/>
                    <a:pt x="125" y="60"/>
                    <a:pt x="125" y="60"/>
                  </a:cubicBezTo>
                  <a:cubicBezTo>
                    <a:pt x="115" y="68"/>
                    <a:pt x="115" y="68"/>
                    <a:pt x="115" y="68"/>
                  </a:cubicBezTo>
                  <a:cubicBezTo>
                    <a:pt x="105" y="77"/>
                    <a:pt x="105" y="77"/>
                    <a:pt x="105" y="77"/>
                  </a:cubicBezTo>
                  <a:cubicBezTo>
                    <a:pt x="118" y="105"/>
                    <a:pt x="118" y="105"/>
                    <a:pt x="118" y="105"/>
                  </a:cubicBezTo>
                  <a:cubicBezTo>
                    <a:pt x="108" y="115"/>
                    <a:pt x="98" y="125"/>
                    <a:pt x="89" y="137"/>
                  </a:cubicBezTo>
                  <a:cubicBezTo>
                    <a:pt x="60" y="126"/>
                    <a:pt x="60" y="126"/>
                    <a:pt x="60" y="126"/>
                  </a:cubicBezTo>
                  <a:cubicBezTo>
                    <a:pt x="53" y="137"/>
                    <a:pt x="53" y="137"/>
                    <a:pt x="53" y="137"/>
                  </a:cubicBezTo>
                  <a:cubicBezTo>
                    <a:pt x="45" y="147"/>
                    <a:pt x="45" y="147"/>
                    <a:pt x="45" y="147"/>
                  </a:cubicBezTo>
                  <a:cubicBezTo>
                    <a:pt x="67" y="170"/>
                    <a:pt x="67" y="170"/>
                    <a:pt x="67" y="170"/>
                  </a:cubicBezTo>
                  <a:cubicBezTo>
                    <a:pt x="59" y="183"/>
                    <a:pt x="53" y="196"/>
                    <a:pt x="48" y="209"/>
                  </a:cubicBezTo>
                  <a:cubicBezTo>
                    <a:pt x="17" y="207"/>
                    <a:pt x="17" y="207"/>
                    <a:pt x="17" y="207"/>
                  </a:cubicBezTo>
                  <a:cubicBezTo>
                    <a:pt x="13" y="220"/>
                    <a:pt x="13" y="220"/>
                    <a:pt x="13" y="220"/>
                  </a:cubicBezTo>
                  <a:cubicBezTo>
                    <a:pt x="9" y="232"/>
                    <a:pt x="9" y="232"/>
                    <a:pt x="9" y="232"/>
                  </a:cubicBezTo>
                  <a:cubicBezTo>
                    <a:pt x="36" y="248"/>
                    <a:pt x="36" y="248"/>
                    <a:pt x="36" y="248"/>
                  </a:cubicBezTo>
                  <a:cubicBezTo>
                    <a:pt x="33" y="262"/>
                    <a:pt x="31" y="276"/>
                    <a:pt x="30" y="291"/>
                  </a:cubicBezTo>
                  <a:cubicBezTo>
                    <a:pt x="0" y="298"/>
                    <a:pt x="0" y="298"/>
                    <a:pt x="0" y="298"/>
                  </a:cubicBezTo>
                  <a:cubicBezTo>
                    <a:pt x="0" y="311"/>
                    <a:pt x="0" y="311"/>
                    <a:pt x="0" y="311"/>
                  </a:cubicBezTo>
                  <a:cubicBezTo>
                    <a:pt x="0" y="324"/>
                    <a:pt x="0" y="324"/>
                    <a:pt x="0" y="324"/>
                  </a:cubicBezTo>
                  <a:cubicBezTo>
                    <a:pt x="30" y="331"/>
                    <a:pt x="30" y="331"/>
                    <a:pt x="30" y="331"/>
                  </a:cubicBezTo>
                  <a:cubicBezTo>
                    <a:pt x="31" y="346"/>
                    <a:pt x="34" y="360"/>
                    <a:pt x="37" y="374"/>
                  </a:cubicBezTo>
                  <a:cubicBezTo>
                    <a:pt x="10" y="390"/>
                    <a:pt x="10" y="390"/>
                    <a:pt x="10" y="390"/>
                  </a:cubicBezTo>
                  <a:cubicBezTo>
                    <a:pt x="14" y="403"/>
                    <a:pt x="14" y="403"/>
                    <a:pt x="14" y="403"/>
                  </a:cubicBezTo>
                  <a:cubicBezTo>
                    <a:pt x="18" y="415"/>
                    <a:pt x="18" y="415"/>
                    <a:pt x="18" y="415"/>
                  </a:cubicBezTo>
                  <a:cubicBezTo>
                    <a:pt x="49" y="413"/>
                    <a:pt x="49" y="413"/>
                    <a:pt x="49" y="413"/>
                  </a:cubicBezTo>
                  <a:cubicBezTo>
                    <a:pt x="55" y="426"/>
                    <a:pt x="61" y="439"/>
                    <a:pt x="68" y="452"/>
                  </a:cubicBezTo>
                  <a:cubicBezTo>
                    <a:pt x="47" y="475"/>
                    <a:pt x="47" y="475"/>
                    <a:pt x="47" y="475"/>
                  </a:cubicBezTo>
                  <a:cubicBezTo>
                    <a:pt x="55" y="485"/>
                    <a:pt x="55" y="485"/>
                    <a:pt x="55" y="485"/>
                  </a:cubicBezTo>
                  <a:cubicBezTo>
                    <a:pt x="62" y="496"/>
                    <a:pt x="62" y="496"/>
                    <a:pt x="62" y="496"/>
                  </a:cubicBezTo>
                  <a:cubicBezTo>
                    <a:pt x="91" y="485"/>
                    <a:pt x="91" y="485"/>
                    <a:pt x="91" y="485"/>
                  </a:cubicBezTo>
                  <a:cubicBezTo>
                    <a:pt x="100" y="496"/>
                    <a:pt x="110" y="507"/>
                    <a:pt x="121" y="516"/>
                  </a:cubicBezTo>
                  <a:cubicBezTo>
                    <a:pt x="108" y="545"/>
                    <a:pt x="108" y="545"/>
                    <a:pt x="108" y="545"/>
                  </a:cubicBezTo>
                  <a:cubicBezTo>
                    <a:pt x="118" y="553"/>
                    <a:pt x="118" y="553"/>
                    <a:pt x="118" y="553"/>
                  </a:cubicBezTo>
                  <a:cubicBezTo>
                    <a:pt x="128" y="561"/>
                    <a:pt x="128" y="561"/>
                    <a:pt x="128" y="561"/>
                  </a:cubicBezTo>
                  <a:cubicBezTo>
                    <a:pt x="153" y="542"/>
                    <a:pt x="153" y="542"/>
                    <a:pt x="153" y="542"/>
                  </a:cubicBezTo>
                  <a:cubicBezTo>
                    <a:pt x="165" y="550"/>
                    <a:pt x="177" y="557"/>
                    <a:pt x="190" y="563"/>
                  </a:cubicBezTo>
                  <a:cubicBezTo>
                    <a:pt x="186" y="594"/>
                    <a:pt x="186" y="594"/>
                    <a:pt x="186" y="594"/>
                  </a:cubicBezTo>
                  <a:cubicBezTo>
                    <a:pt x="198" y="598"/>
                    <a:pt x="198" y="598"/>
                    <a:pt x="198" y="598"/>
                  </a:cubicBezTo>
                  <a:cubicBezTo>
                    <a:pt x="210" y="603"/>
                    <a:pt x="210" y="603"/>
                    <a:pt x="210" y="603"/>
                  </a:cubicBezTo>
                  <a:cubicBezTo>
                    <a:pt x="228" y="577"/>
                    <a:pt x="228" y="577"/>
                    <a:pt x="228" y="577"/>
                  </a:cubicBezTo>
                  <a:cubicBezTo>
                    <a:pt x="242" y="582"/>
                    <a:pt x="256" y="585"/>
                    <a:pt x="270" y="587"/>
                  </a:cubicBezTo>
                  <a:cubicBezTo>
                    <a:pt x="275" y="618"/>
                    <a:pt x="275" y="618"/>
                    <a:pt x="275" y="618"/>
                  </a:cubicBezTo>
                  <a:cubicBezTo>
                    <a:pt x="288" y="618"/>
                    <a:pt x="288" y="618"/>
                    <a:pt x="288" y="618"/>
                  </a:cubicBezTo>
                  <a:cubicBezTo>
                    <a:pt x="301" y="619"/>
                    <a:pt x="301" y="619"/>
                    <a:pt x="301" y="619"/>
                  </a:cubicBezTo>
                  <a:cubicBezTo>
                    <a:pt x="307" y="602"/>
                    <a:pt x="307" y="602"/>
                    <a:pt x="307" y="602"/>
                  </a:cubicBezTo>
                  <a:cubicBezTo>
                    <a:pt x="307" y="602"/>
                    <a:pt x="307" y="602"/>
                    <a:pt x="307" y="602"/>
                  </a:cubicBezTo>
                  <a:cubicBezTo>
                    <a:pt x="311" y="590"/>
                    <a:pt x="311" y="590"/>
                    <a:pt x="311" y="590"/>
                  </a:cubicBezTo>
                  <a:cubicBezTo>
                    <a:pt x="325" y="590"/>
                    <a:pt x="339" y="588"/>
                    <a:pt x="354" y="586"/>
                  </a:cubicBezTo>
                  <a:cubicBezTo>
                    <a:pt x="368" y="614"/>
                    <a:pt x="368" y="614"/>
                    <a:pt x="368" y="614"/>
                  </a:cubicBezTo>
                  <a:cubicBezTo>
                    <a:pt x="380" y="611"/>
                    <a:pt x="380" y="611"/>
                    <a:pt x="380" y="611"/>
                  </a:cubicBezTo>
                  <a:cubicBezTo>
                    <a:pt x="393" y="608"/>
                    <a:pt x="393" y="608"/>
                    <a:pt x="393" y="608"/>
                  </a:cubicBezTo>
                  <a:cubicBezTo>
                    <a:pt x="393" y="577"/>
                    <a:pt x="393" y="577"/>
                    <a:pt x="393" y="577"/>
                  </a:cubicBezTo>
                  <a:cubicBezTo>
                    <a:pt x="394" y="577"/>
                    <a:pt x="394" y="577"/>
                    <a:pt x="394" y="577"/>
                  </a:cubicBezTo>
                  <a:cubicBezTo>
                    <a:pt x="408" y="572"/>
                    <a:pt x="421" y="567"/>
                    <a:pt x="433" y="561"/>
                  </a:cubicBezTo>
                  <a:cubicBezTo>
                    <a:pt x="455" y="583"/>
                    <a:pt x="455" y="583"/>
                    <a:pt x="455" y="583"/>
                  </a:cubicBezTo>
                  <a:cubicBezTo>
                    <a:pt x="466" y="577"/>
                    <a:pt x="466" y="577"/>
                    <a:pt x="466" y="577"/>
                  </a:cubicBezTo>
                  <a:cubicBezTo>
                    <a:pt x="477" y="570"/>
                    <a:pt x="477" y="570"/>
                    <a:pt x="477" y="570"/>
                  </a:cubicBezTo>
                  <a:cubicBezTo>
                    <a:pt x="468" y="540"/>
                    <a:pt x="468" y="540"/>
                    <a:pt x="468" y="540"/>
                  </a:cubicBezTo>
                  <a:cubicBezTo>
                    <a:pt x="480" y="532"/>
                    <a:pt x="491" y="523"/>
                    <a:pt x="502" y="513"/>
                  </a:cubicBezTo>
                  <a:cubicBezTo>
                    <a:pt x="529" y="528"/>
                    <a:pt x="529" y="528"/>
                    <a:pt x="529" y="528"/>
                  </a:cubicBezTo>
                  <a:cubicBezTo>
                    <a:pt x="538" y="519"/>
                    <a:pt x="538" y="519"/>
                    <a:pt x="538" y="519"/>
                  </a:cubicBezTo>
                  <a:cubicBezTo>
                    <a:pt x="547" y="509"/>
                    <a:pt x="547" y="509"/>
                    <a:pt x="547" y="509"/>
                  </a:cubicBezTo>
                  <a:cubicBezTo>
                    <a:pt x="529" y="483"/>
                    <a:pt x="529" y="483"/>
                    <a:pt x="529" y="483"/>
                  </a:cubicBezTo>
                  <a:cubicBezTo>
                    <a:pt x="538" y="472"/>
                    <a:pt x="546" y="460"/>
                    <a:pt x="553" y="448"/>
                  </a:cubicBezTo>
                  <a:cubicBezTo>
                    <a:pt x="584" y="454"/>
                    <a:pt x="584" y="454"/>
                    <a:pt x="584" y="454"/>
                  </a:cubicBezTo>
                  <a:cubicBezTo>
                    <a:pt x="589" y="442"/>
                    <a:pt x="589" y="442"/>
                    <a:pt x="589" y="442"/>
                  </a:cubicBezTo>
                  <a:cubicBezTo>
                    <a:pt x="595" y="430"/>
                    <a:pt x="595" y="430"/>
                    <a:pt x="595" y="430"/>
                  </a:cubicBezTo>
                  <a:cubicBezTo>
                    <a:pt x="571" y="411"/>
                    <a:pt x="571" y="411"/>
                    <a:pt x="571" y="411"/>
                  </a:cubicBezTo>
                  <a:cubicBezTo>
                    <a:pt x="572" y="408"/>
                    <a:pt x="573" y="405"/>
                    <a:pt x="574" y="402"/>
                  </a:cubicBezTo>
                  <a:cubicBezTo>
                    <a:pt x="576" y="395"/>
                    <a:pt x="576" y="395"/>
                    <a:pt x="576" y="395"/>
                  </a:cubicBezTo>
                  <a:cubicBezTo>
                    <a:pt x="579" y="386"/>
                    <a:pt x="581" y="378"/>
                    <a:pt x="583" y="370"/>
                  </a:cubicBezTo>
                  <a:cubicBezTo>
                    <a:pt x="614" y="367"/>
                    <a:pt x="614" y="367"/>
                    <a:pt x="614" y="367"/>
                  </a:cubicBezTo>
                  <a:cubicBezTo>
                    <a:pt x="616" y="354"/>
                    <a:pt x="616" y="354"/>
                    <a:pt x="616" y="354"/>
                  </a:cubicBezTo>
                  <a:cubicBezTo>
                    <a:pt x="618" y="341"/>
                    <a:pt x="618" y="341"/>
                    <a:pt x="618" y="341"/>
                  </a:cubicBezTo>
                  <a:cubicBezTo>
                    <a:pt x="589" y="329"/>
                    <a:pt x="589" y="329"/>
                    <a:pt x="589" y="329"/>
                  </a:cubicBezTo>
                  <a:cubicBezTo>
                    <a:pt x="590" y="315"/>
                    <a:pt x="590" y="301"/>
                    <a:pt x="589" y="286"/>
                  </a:cubicBezTo>
                  <a:cubicBezTo>
                    <a:pt x="618" y="274"/>
                    <a:pt x="618" y="274"/>
                    <a:pt x="618" y="274"/>
                  </a:cubicBezTo>
                  <a:cubicBezTo>
                    <a:pt x="616" y="261"/>
                    <a:pt x="616" y="261"/>
                    <a:pt x="616" y="261"/>
                  </a:cubicBezTo>
                  <a:cubicBezTo>
                    <a:pt x="614" y="249"/>
                    <a:pt x="614" y="249"/>
                    <a:pt x="614" y="249"/>
                  </a:cubicBezTo>
                  <a:cubicBezTo>
                    <a:pt x="582" y="246"/>
                    <a:pt x="582" y="246"/>
                    <a:pt x="582" y="246"/>
                  </a:cubicBezTo>
                  <a:cubicBezTo>
                    <a:pt x="581" y="239"/>
                    <a:pt x="579" y="232"/>
                    <a:pt x="577" y="225"/>
                  </a:cubicBezTo>
                  <a:cubicBezTo>
                    <a:pt x="575" y="218"/>
                    <a:pt x="572" y="212"/>
                    <a:pt x="570" y="205"/>
                  </a:cubicBezTo>
                  <a:cubicBezTo>
                    <a:pt x="594" y="185"/>
                    <a:pt x="594" y="185"/>
                    <a:pt x="594" y="185"/>
                  </a:cubicBezTo>
                  <a:cubicBezTo>
                    <a:pt x="588" y="173"/>
                    <a:pt x="588" y="173"/>
                    <a:pt x="588" y="173"/>
                  </a:cubicBezTo>
                  <a:cubicBezTo>
                    <a:pt x="582" y="162"/>
                    <a:pt x="582" y="162"/>
                    <a:pt x="582" y="162"/>
                  </a:cubicBezTo>
                  <a:cubicBezTo>
                    <a:pt x="552" y="168"/>
                    <a:pt x="552" y="168"/>
                    <a:pt x="552" y="168"/>
                  </a:cubicBezTo>
                  <a:cubicBezTo>
                    <a:pt x="544" y="156"/>
                    <a:pt x="536" y="144"/>
                    <a:pt x="527" y="133"/>
                  </a:cubicBezTo>
                  <a:cubicBezTo>
                    <a:pt x="544" y="107"/>
                    <a:pt x="544" y="107"/>
                    <a:pt x="544" y="107"/>
                  </a:cubicBezTo>
                  <a:cubicBezTo>
                    <a:pt x="535" y="97"/>
                    <a:pt x="535" y="97"/>
                    <a:pt x="535" y="97"/>
                  </a:cubicBezTo>
                  <a:cubicBezTo>
                    <a:pt x="526" y="88"/>
                    <a:pt x="526" y="88"/>
                    <a:pt x="526" y="88"/>
                  </a:cubicBezTo>
                  <a:cubicBezTo>
                    <a:pt x="499" y="103"/>
                    <a:pt x="499" y="103"/>
                    <a:pt x="499" y="103"/>
                  </a:cubicBezTo>
                  <a:cubicBezTo>
                    <a:pt x="493" y="97"/>
                    <a:pt x="486" y="92"/>
                    <a:pt x="479" y="87"/>
                  </a:cubicBezTo>
                  <a:cubicBezTo>
                    <a:pt x="473" y="82"/>
                    <a:pt x="473" y="82"/>
                    <a:pt x="473" y="82"/>
                  </a:cubicBezTo>
                  <a:cubicBezTo>
                    <a:pt x="471" y="80"/>
                    <a:pt x="468" y="78"/>
                    <a:pt x="466" y="77"/>
                  </a:cubicBezTo>
                  <a:cubicBezTo>
                    <a:pt x="474" y="47"/>
                    <a:pt x="474" y="47"/>
                    <a:pt x="474" y="47"/>
                  </a:cubicBezTo>
                  <a:cubicBezTo>
                    <a:pt x="463" y="40"/>
                    <a:pt x="463" y="40"/>
                    <a:pt x="463" y="40"/>
                  </a:cubicBezTo>
                  <a:cubicBezTo>
                    <a:pt x="452" y="34"/>
                    <a:pt x="452" y="34"/>
                    <a:pt x="452" y="34"/>
                  </a:cubicBezTo>
                  <a:cubicBezTo>
                    <a:pt x="430" y="57"/>
                    <a:pt x="430" y="57"/>
                    <a:pt x="430" y="57"/>
                  </a:cubicBezTo>
                  <a:cubicBezTo>
                    <a:pt x="417" y="50"/>
                    <a:pt x="404" y="45"/>
                    <a:pt x="390" y="41"/>
                  </a:cubicBezTo>
                  <a:cubicBezTo>
                    <a:pt x="390" y="10"/>
                    <a:pt x="390" y="10"/>
                    <a:pt x="390" y="10"/>
                  </a:cubicBezTo>
                  <a:cubicBezTo>
                    <a:pt x="377" y="7"/>
                    <a:pt x="377" y="7"/>
                    <a:pt x="377" y="7"/>
                  </a:cubicBezTo>
                  <a:cubicBezTo>
                    <a:pt x="364" y="4"/>
                    <a:pt x="364" y="4"/>
                    <a:pt x="364" y="4"/>
                  </a:cubicBezTo>
                  <a:cubicBezTo>
                    <a:pt x="350" y="32"/>
                    <a:pt x="350" y="32"/>
                    <a:pt x="350" y="32"/>
                  </a:cubicBezTo>
                  <a:cubicBezTo>
                    <a:pt x="336" y="30"/>
                    <a:pt x="322" y="29"/>
                    <a:pt x="307" y="29"/>
                  </a:cubicBezTo>
                  <a:cubicBezTo>
                    <a:pt x="298" y="0"/>
                    <a:pt x="298" y="0"/>
                    <a:pt x="298" y="0"/>
                  </a:cubicBezTo>
                  <a:cubicBezTo>
                    <a:pt x="285" y="1"/>
                    <a:pt x="285" y="1"/>
                    <a:pt x="285" y="1"/>
                  </a:cubicBezTo>
                  <a:cubicBezTo>
                    <a:pt x="272" y="2"/>
                    <a:pt x="272" y="2"/>
                    <a:pt x="272" y="2"/>
                  </a:cubicBezTo>
                  <a:cubicBezTo>
                    <a:pt x="267" y="33"/>
                    <a:pt x="267" y="33"/>
                    <a:pt x="267" y="33"/>
                  </a:cubicBezTo>
                  <a:cubicBezTo>
                    <a:pt x="253" y="35"/>
                    <a:pt x="239" y="38"/>
                    <a:pt x="225" y="42"/>
                  </a:cubicBezTo>
                  <a:moveTo>
                    <a:pt x="156" y="121"/>
                  </a:moveTo>
                  <a:cubicBezTo>
                    <a:pt x="198" y="255"/>
                    <a:pt x="198" y="255"/>
                    <a:pt x="198" y="255"/>
                  </a:cubicBezTo>
                  <a:cubicBezTo>
                    <a:pt x="201" y="266"/>
                    <a:pt x="197" y="279"/>
                    <a:pt x="188" y="286"/>
                  </a:cubicBezTo>
                  <a:cubicBezTo>
                    <a:pt x="73" y="367"/>
                    <a:pt x="73" y="367"/>
                    <a:pt x="73" y="367"/>
                  </a:cubicBezTo>
                  <a:cubicBezTo>
                    <a:pt x="50" y="274"/>
                    <a:pt x="84" y="179"/>
                    <a:pt x="156" y="121"/>
                  </a:cubicBezTo>
                  <a:moveTo>
                    <a:pt x="228" y="335"/>
                  </a:moveTo>
                  <a:cubicBezTo>
                    <a:pt x="214" y="291"/>
                    <a:pt x="239" y="243"/>
                    <a:pt x="284" y="229"/>
                  </a:cubicBezTo>
                  <a:cubicBezTo>
                    <a:pt x="328" y="215"/>
                    <a:pt x="375" y="240"/>
                    <a:pt x="389" y="284"/>
                  </a:cubicBezTo>
                  <a:cubicBezTo>
                    <a:pt x="404" y="329"/>
                    <a:pt x="379" y="376"/>
                    <a:pt x="334" y="390"/>
                  </a:cubicBezTo>
                  <a:cubicBezTo>
                    <a:pt x="290" y="404"/>
                    <a:pt x="242" y="380"/>
                    <a:pt x="228" y="335"/>
                  </a:cubicBezTo>
                  <a:moveTo>
                    <a:pt x="82" y="398"/>
                  </a:moveTo>
                  <a:cubicBezTo>
                    <a:pt x="223" y="399"/>
                    <a:pt x="223" y="399"/>
                    <a:pt x="223" y="399"/>
                  </a:cubicBezTo>
                  <a:cubicBezTo>
                    <a:pt x="235" y="399"/>
                    <a:pt x="246" y="407"/>
                    <a:pt x="249" y="418"/>
                  </a:cubicBezTo>
                  <a:cubicBezTo>
                    <a:pt x="291" y="552"/>
                    <a:pt x="291" y="552"/>
                    <a:pt x="291" y="552"/>
                  </a:cubicBezTo>
                  <a:cubicBezTo>
                    <a:pt x="200" y="546"/>
                    <a:pt x="117" y="487"/>
                    <a:pt x="82" y="398"/>
                  </a:cubicBezTo>
                  <a:moveTo>
                    <a:pt x="534" y="402"/>
                  </a:moveTo>
                  <a:cubicBezTo>
                    <a:pt x="507" y="466"/>
                    <a:pt x="454" y="519"/>
                    <a:pt x="382" y="542"/>
                  </a:cubicBezTo>
                  <a:cubicBezTo>
                    <a:pt x="363" y="548"/>
                    <a:pt x="343" y="551"/>
                    <a:pt x="323" y="552"/>
                  </a:cubicBezTo>
                  <a:cubicBezTo>
                    <a:pt x="368" y="419"/>
                    <a:pt x="368" y="419"/>
                    <a:pt x="368" y="419"/>
                  </a:cubicBezTo>
                  <a:cubicBezTo>
                    <a:pt x="372" y="408"/>
                    <a:pt x="382" y="400"/>
                    <a:pt x="394" y="401"/>
                  </a:cubicBezTo>
                  <a:cubicBezTo>
                    <a:pt x="534" y="402"/>
                    <a:pt x="534" y="402"/>
                    <a:pt x="534" y="402"/>
                  </a:cubicBezTo>
                  <a:moveTo>
                    <a:pt x="541" y="237"/>
                  </a:moveTo>
                  <a:cubicBezTo>
                    <a:pt x="555" y="282"/>
                    <a:pt x="555" y="328"/>
                    <a:pt x="544" y="371"/>
                  </a:cubicBezTo>
                  <a:cubicBezTo>
                    <a:pt x="437" y="291"/>
                    <a:pt x="437" y="291"/>
                    <a:pt x="437" y="291"/>
                  </a:cubicBezTo>
                  <a:cubicBezTo>
                    <a:pt x="424" y="282"/>
                    <a:pt x="419" y="266"/>
                    <a:pt x="424" y="251"/>
                  </a:cubicBezTo>
                  <a:cubicBezTo>
                    <a:pt x="467" y="125"/>
                    <a:pt x="467" y="125"/>
                    <a:pt x="467" y="125"/>
                  </a:cubicBezTo>
                  <a:cubicBezTo>
                    <a:pt x="500" y="153"/>
                    <a:pt x="527" y="191"/>
                    <a:pt x="541" y="237"/>
                  </a:cubicBezTo>
                  <a:moveTo>
                    <a:pt x="441" y="105"/>
                  </a:moveTo>
                  <a:cubicBezTo>
                    <a:pt x="327" y="186"/>
                    <a:pt x="327" y="186"/>
                    <a:pt x="327" y="186"/>
                  </a:cubicBezTo>
                  <a:cubicBezTo>
                    <a:pt x="317" y="193"/>
                    <a:pt x="304" y="193"/>
                    <a:pt x="295" y="186"/>
                  </a:cubicBezTo>
                  <a:cubicBezTo>
                    <a:pt x="182" y="102"/>
                    <a:pt x="182" y="102"/>
                    <a:pt x="182" y="102"/>
                  </a:cubicBezTo>
                  <a:cubicBezTo>
                    <a:pt x="198" y="92"/>
                    <a:pt x="216" y="84"/>
                    <a:pt x="236" y="78"/>
                  </a:cubicBezTo>
                  <a:cubicBezTo>
                    <a:pt x="308" y="55"/>
                    <a:pt x="382" y="68"/>
                    <a:pt x="441" y="105"/>
                  </a:cubicBezTo>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36" name="Freeform 36"/>
            <p:cNvSpPr>
              <a:spLocks noEditPoints="1"/>
            </p:cNvSpPr>
            <p:nvPr/>
          </p:nvSpPr>
          <p:spPr bwMode="auto">
            <a:xfrm>
              <a:off x="5942847" y="4075863"/>
              <a:ext cx="597130" cy="597945"/>
            </a:xfrm>
            <a:custGeom>
              <a:avLst/>
              <a:gdLst>
                <a:gd name="T0" fmla="*/ 234 w 310"/>
                <a:gd name="T1" fmla="*/ 262 h 310"/>
                <a:gd name="T2" fmla="*/ 263 w 310"/>
                <a:gd name="T3" fmla="*/ 266 h 310"/>
                <a:gd name="T4" fmla="*/ 264 w 310"/>
                <a:gd name="T5" fmla="*/ 250 h 310"/>
                <a:gd name="T6" fmla="*/ 280 w 310"/>
                <a:gd name="T7" fmla="*/ 234 h 310"/>
                <a:gd name="T8" fmla="*/ 289 w 310"/>
                <a:gd name="T9" fmla="*/ 216 h 310"/>
                <a:gd name="T10" fmla="*/ 288 w 310"/>
                <a:gd name="T11" fmla="*/ 192 h 310"/>
                <a:gd name="T12" fmla="*/ 308 w 310"/>
                <a:gd name="T13" fmla="*/ 184 h 310"/>
                <a:gd name="T14" fmla="*/ 287 w 310"/>
                <a:gd name="T15" fmla="*/ 164 h 310"/>
                <a:gd name="T16" fmla="*/ 310 w 310"/>
                <a:gd name="T17" fmla="*/ 146 h 310"/>
                <a:gd name="T18" fmla="*/ 298 w 310"/>
                <a:gd name="T19" fmla="*/ 135 h 310"/>
                <a:gd name="T20" fmla="*/ 296 w 310"/>
                <a:gd name="T21" fmla="*/ 112 h 310"/>
                <a:gd name="T22" fmla="*/ 290 w 310"/>
                <a:gd name="T23" fmla="*/ 94 h 310"/>
                <a:gd name="T24" fmla="*/ 276 w 310"/>
                <a:gd name="T25" fmla="*/ 76 h 310"/>
                <a:gd name="T26" fmla="*/ 277 w 310"/>
                <a:gd name="T27" fmla="*/ 59 h 310"/>
                <a:gd name="T28" fmla="*/ 250 w 310"/>
                <a:gd name="T29" fmla="*/ 62 h 310"/>
                <a:gd name="T30" fmla="*/ 250 w 310"/>
                <a:gd name="T31" fmla="*/ 32 h 310"/>
                <a:gd name="T32" fmla="*/ 233 w 310"/>
                <a:gd name="T33" fmla="*/ 34 h 310"/>
                <a:gd name="T34" fmla="*/ 214 w 310"/>
                <a:gd name="T35" fmla="*/ 23 h 310"/>
                <a:gd name="T36" fmla="*/ 206 w 310"/>
                <a:gd name="T37" fmla="*/ 8 h 310"/>
                <a:gd name="T38" fmla="*/ 183 w 310"/>
                <a:gd name="T39" fmla="*/ 25 h 310"/>
                <a:gd name="T40" fmla="*/ 169 w 310"/>
                <a:gd name="T41" fmla="*/ 0 h 310"/>
                <a:gd name="T42" fmla="*/ 156 w 310"/>
                <a:gd name="T43" fmla="*/ 11 h 310"/>
                <a:gd name="T44" fmla="*/ 133 w 310"/>
                <a:gd name="T45" fmla="*/ 9 h 310"/>
                <a:gd name="T46" fmla="*/ 114 w 310"/>
                <a:gd name="T47" fmla="*/ 13 h 310"/>
                <a:gd name="T48" fmla="*/ 94 w 310"/>
                <a:gd name="T49" fmla="*/ 24 h 310"/>
                <a:gd name="T50" fmla="*/ 83 w 310"/>
                <a:gd name="T51" fmla="*/ 17 h 310"/>
                <a:gd name="T52" fmla="*/ 78 w 310"/>
                <a:gd name="T53" fmla="*/ 34 h 310"/>
                <a:gd name="T54" fmla="*/ 58 w 310"/>
                <a:gd name="T55" fmla="*/ 44 h 310"/>
                <a:gd name="T56" fmla="*/ 44 w 310"/>
                <a:gd name="T57" fmla="*/ 58 h 310"/>
                <a:gd name="T58" fmla="*/ 33 w 310"/>
                <a:gd name="T59" fmla="*/ 78 h 310"/>
                <a:gd name="T60" fmla="*/ 17 w 310"/>
                <a:gd name="T61" fmla="*/ 84 h 310"/>
                <a:gd name="T62" fmla="*/ 31 w 310"/>
                <a:gd name="T63" fmla="*/ 109 h 310"/>
                <a:gd name="T64" fmla="*/ 4 w 310"/>
                <a:gd name="T65" fmla="*/ 119 h 310"/>
                <a:gd name="T66" fmla="*/ 13 w 310"/>
                <a:gd name="T67" fmla="*/ 134 h 310"/>
                <a:gd name="T68" fmla="*/ 8 w 310"/>
                <a:gd name="T69" fmla="*/ 156 h 310"/>
                <a:gd name="T70" fmla="*/ 9 w 310"/>
                <a:gd name="T71" fmla="*/ 176 h 310"/>
                <a:gd name="T72" fmla="*/ 17 w 310"/>
                <a:gd name="T73" fmla="*/ 197 h 310"/>
                <a:gd name="T74" fmla="*/ 11 w 310"/>
                <a:gd name="T75" fmla="*/ 213 h 310"/>
                <a:gd name="T76" fmla="*/ 39 w 310"/>
                <a:gd name="T77" fmla="*/ 219 h 310"/>
                <a:gd name="T78" fmla="*/ 29 w 310"/>
                <a:gd name="T79" fmla="*/ 246 h 310"/>
                <a:gd name="T80" fmla="*/ 46 w 310"/>
                <a:gd name="T81" fmla="*/ 249 h 310"/>
                <a:gd name="T82" fmla="*/ 60 w 310"/>
                <a:gd name="T83" fmla="*/ 267 h 310"/>
                <a:gd name="T84" fmla="*/ 75 w 310"/>
                <a:gd name="T85" fmla="*/ 279 h 310"/>
                <a:gd name="T86" fmla="*/ 97 w 310"/>
                <a:gd name="T87" fmla="*/ 287 h 310"/>
                <a:gd name="T88" fmla="*/ 104 w 310"/>
                <a:gd name="T89" fmla="*/ 302 h 310"/>
                <a:gd name="T90" fmla="*/ 126 w 310"/>
                <a:gd name="T91" fmla="*/ 284 h 310"/>
                <a:gd name="T92" fmla="*/ 142 w 310"/>
                <a:gd name="T93" fmla="*/ 309 h 310"/>
                <a:gd name="T94" fmla="*/ 155 w 310"/>
                <a:gd name="T95" fmla="*/ 299 h 310"/>
                <a:gd name="T96" fmla="*/ 177 w 310"/>
                <a:gd name="T97" fmla="*/ 301 h 310"/>
                <a:gd name="T98" fmla="*/ 197 w 310"/>
                <a:gd name="T99" fmla="*/ 297 h 310"/>
                <a:gd name="T100" fmla="*/ 217 w 310"/>
                <a:gd name="T101" fmla="*/ 286 h 310"/>
                <a:gd name="T102" fmla="*/ 227 w 310"/>
                <a:gd name="T103" fmla="*/ 292 h 310"/>
                <a:gd name="T104" fmla="*/ 128 w 310"/>
                <a:gd name="T105" fmla="*/ 120 h 310"/>
                <a:gd name="T106" fmla="*/ 141 w 310"/>
                <a:gd name="T107" fmla="*/ 124 h 310"/>
                <a:gd name="T108" fmla="*/ 198 w 310"/>
                <a:gd name="T109" fmla="*/ 143 h 310"/>
                <a:gd name="T110" fmla="*/ 202 w 310"/>
                <a:gd name="T111" fmla="*/ 130 h 310"/>
                <a:gd name="T112" fmla="*/ 126 w 310"/>
                <a:gd name="T113" fmla="*/ 169 h 310"/>
                <a:gd name="T114" fmla="*/ 133 w 310"/>
                <a:gd name="T115" fmla="*/ 166 h 310"/>
                <a:gd name="T116" fmla="*/ 166 w 310"/>
                <a:gd name="T117" fmla="*/ 177 h 310"/>
                <a:gd name="T118" fmla="*/ 171 w 310"/>
                <a:gd name="T119" fmla="*/ 184 h 310"/>
                <a:gd name="T120" fmla="*/ 167 w 310"/>
                <a:gd name="T121" fmla="*/ 19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0" h="310">
                  <a:moveTo>
                    <a:pt x="235" y="279"/>
                  </a:moveTo>
                  <a:cubicBezTo>
                    <a:pt x="233" y="276"/>
                    <a:pt x="233" y="276"/>
                    <a:pt x="233" y="276"/>
                  </a:cubicBezTo>
                  <a:cubicBezTo>
                    <a:pt x="230" y="272"/>
                    <a:pt x="230" y="266"/>
                    <a:pt x="234" y="262"/>
                  </a:cubicBezTo>
                  <a:cubicBezTo>
                    <a:pt x="239" y="257"/>
                    <a:pt x="247" y="258"/>
                    <a:pt x="251" y="263"/>
                  </a:cubicBezTo>
                  <a:cubicBezTo>
                    <a:pt x="253" y="266"/>
                    <a:pt x="253" y="266"/>
                    <a:pt x="253" y="266"/>
                  </a:cubicBezTo>
                  <a:cubicBezTo>
                    <a:pt x="255" y="269"/>
                    <a:pt x="260" y="269"/>
                    <a:pt x="263" y="266"/>
                  </a:cubicBezTo>
                  <a:cubicBezTo>
                    <a:pt x="265" y="265"/>
                    <a:pt x="266" y="264"/>
                    <a:pt x="268" y="262"/>
                  </a:cubicBezTo>
                  <a:cubicBezTo>
                    <a:pt x="270" y="259"/>
                    <a:pt x="270" y="254"/>
                    <a:pt x="267" y="252"/>
                  </a:cubicBezTo>
                  <a:cubicBezTo>
                    <a:pt x="264" y="250"/>
                    <a:pt x="264" y="250"/>
                    <a:pt x="264" y="250"/>
                  </a:cubicBezTo>
                  <a:cubicBezTo>
                    <a:pt x="260" y="246"/>
                    <a:pt x="258" y="240"/>
                    <a:pt x="261" y="235"/>
                  </a:cubicBezTo>
                  <a:cubicBezTo>
                    <a:pt x="264" y="229"/>
                    <a:pt x="272" y="228"/>
                    <a:pt x="277" y="232"/>
                  </a:cubicBezTo>
                  <a:cubicBezTo>
                    <a:pt x="280" y="234"/>
                    <a:pt x="280" y="234"/>
                    <a:pt x="280" y="234"/>
                  </a:cubicBezTo>
                  <a:cubicBezTo>
                    <a:pt x="283" y="236"/>
                    <a:pt x="288" y="235"/>
                    <a:pt x="290" y="232"/>
                  </a:cubicBezTo>
                  <a:cubicBezTo>
                    <a:pt x="291" y="230"/>
                    <a:pt x="292" y="228"/>
                    <a:pt x="293" y="226"/>
                  </a:cubicBezTo>
                  <a:cubicBezTo>
                    <a:pt x="295" y="222"/>
                    <a:pt x="293" y="218"/>
                    <a:pt x="289" y="216"/>
                  </a:cubicBezTo>
                  <a:cubicBezTo>
                    <a:pt x="286" y="215"/>
                    <a:pt x="286" y="215"/>
                    <a:pt x="286" y="215"/>
                  </a:cubicBezTo>
                  <a:cubicBezTo>
                    <a:pt x="280" y="213"/>
                    <a:pt x="277" y="206"/>
                    <a:pt x="280" y="200"/>
                  </a:cubicBezTo>
                  <a:cubicBezTo>
                    <a:pt x="277" y="195"/>
                    <a:pt x="282" y="189"/>
                    <a:pt x="288" y="192"/>
                  </a:cubicBezTo>
                  <a:cubicBezTo>
                    <a:pt x="297" y="195"/>
                    <a:pt x="297" y="195"/>
                    <a:pt x="297" y="195"/>
                  </a:cubicBezTo>
                  <a:cubicBezTo>
                    <a:pt x="301" y="197"/>
                    <a:pt x="305" y="195"/>
                    <a:pt x="306" y="190"/>
                  </a:cubicBezTo>
                  <a:cubicBezTo>
                    <a:pt x="307" y="188"/>
                    <a:pt x="307" y="186"/>
                    <a:pt x="308" y="184"/>
                  </a:cubicBezTo>
                  <a:cubicBezTo>
                    <a:pt x="308" y="180"/>
                    <a:pt x="305" y="176"/>
                    <a:pt x="301" y="176"/>
                  </a:cubicBezTo>
                  <a:cubicBezTo>
                    <a:pt x="298" y="176"/>
                    <a:pt x="298" y="176"/>
                    <a:pt x="298" y="176"/>
                  </a:cubicBezTo>
                  <a:cubicBezTo>
                    <a:pt x="291" y="175"/>
                    <a:pt x="287" y="170"/>
                    <a:pt x="287" y="164"/>
                  </a:cubicBezTo>
                  <a:cubicBezTo>
                    <a:pt x="288" y="157"/>
                    <a:pt x="293" y="153"/>
                    <a:pt x="300" y="153"/>
                  </a:cubicBezTo>
                  <a:cubicBezTo>
                    <a:pt x="303" y="154"/>
                    <a:pt x="303" y="154"/>
                    <a:pt x="303" y="154"/>
                  </a:cubicBezTo>
                  <a:cubicBezTo>
                    <a:pt x="307" y="154"/>
                    <a:pt x="310" y="151"/>
                    <a:pt x="310" y="146"/>
                  </a:cubicBezTo>
                  <a:cubicBezTo>
                    <a:pt x="310" y="144"/>
                    <a:pt x="310" y="142"/>
                    <a:pt x="310" y="140"/>
                  </a:cubicBezTo>
                  <a:cubicBezTo>
                    <a:pt x="309" y="136"/>
                    <a:pt x="305" y="133"/>
                    <a:pt x="301" y="134"/>
                  </a:cubicBezTo>
                  <a:cubicBezTo>
                    <a:pt x="298" y="135"/>
                    <a:pt x="298" y="135"/>
                    <a:pt x="298" y="135"/>
                  </a:cubicBezTo>
                  <a:cubicBezTo>
                    <a:pt x="292" y="136"/>
                    <a:pt x="286" y="132"/>
                    <a:pt x="285" y="126"/>
                  </a:cubicBezTo>
                  <a:cubicBezTo>
                    <a:pt x="283" y="120"/>
                    <a:pt x="287" y="114"/>
                    <a:pt x="293" y="113"/>
                  </a:cubicBezTo>
                  <a:cubicBezTo>
                    <a:pt x="296" y="112"/>
                    <a:pt x="296" y="112"/>
                    <a:pt x="296" y="112"/>
                  </a:cubicBezTo>
                  <a:cubicBezTo>
                    <a:pt x="300" y="111"/>
                    <a:pt x="303" y="107"/>
                    <a:pt x="301" y="103"/>
                  </a:cubicBezTo>
                  <a:cubicBezTo>
                    <a:pt x="301" y="101"/>
                    <a:pt x="300" y="99"/>
                    <a:pt x="299" y="97"/>
                  </a:cubicBezTo>
                  <a:cubicBezTo>
                    <a:pt x="298" y="93"/>
                    <a:pt x="293" y="92"/>
                    <a:pt x="290" y="94"/>
                  </a:cubicBezTo>
                  <a:cubicBezTo>
                    <a:pt x="286" y="95"/>
                    <a:pt x="286" y="95"/>
                    <a:pt x="286" y="95"/>
                  </a:cubicBezTo>
                  <a:cubicBezTo>
                    <a:pt x="281" y="98"/>
                    <a:pt x="274" y="96"/>
                    <a:pt x="271" y="91"/>
                  </a:cubicBezTo>
                  <a:cubicBezTo>
                    <a:pt x="268" y="85"/>
                    <a:pt x="270" y="79"/>
                    <a:pt x="276" y="76"/>
                  </a:cubicBezTo>
                  <a:cubicBezTo>
                    <a:pt x="279" y="74"/>
                    <a:pt x="279" y="74"/>
                    <a:pt x="279" y="74"/>
                  </a:cubicBezTo>
                  <a:cubicBezTo>
                    <a:pt x="282" y="72"/>
                    <a:pt x="283" y="67"/>
                    <a:pt x="281" y="64"/>
                  </a:cubicBezTo>
                  <a:cubicBezTo>
                    <a:pt x="280" y="62"/>
                    <a:pt x="278" y="61"/>
                    <a:pt x="277" y="59"/>
                  </a:cubicBezTo>
                  <a:cubicBezTo>
                    <a:pt x="275" y="56"/>
                    <a:pt x="270" y="55"/>
                    <a:pt x="267" y="58"/>
                  </a:cubicBezTo>
                  <a:cubicBezTo>
                    <a:pt x="264" y="61"/>
                    <a:pt x="264" y="61"/>
                    <a:pt x="264" y="61"/>
                  </a:cubicBezTo>
                  <a:cubicBezTo>
                    <a:pt x="260" y="64"/>
                    <a:pt x="254" y="65"/>
                    <a:pt x="250" y="62"/>
                  </a:cubicBezTo>
                  <a:cubicBezTo>
                    <a:pt x="244" y="58"/>
                    <a:pt x="244" y="50"/>
                    <a:pt x="249" y="45"/>
                  </a:cubicBezTo>
                  <a:cubicBezTo>
                    <a:pt x="251" y="43"/>
                    <a:pt x="251" y="43"/>
                    <a:pt x="251" y="43"/>
                  </a:cubicBezTo>
                  <a:cubicBezTo>
                    <a:pt x="254" y="40"/>
                    <a:pt x="254" y="35"/>
                    <a:pt x="250" y="32"/>
                  </a:cubicBezTo>
                  <a:cubicBezTo>
                    <a:pt x="249" y="31"/>
                    <a:pt x="247" y="30"/>
                    <a:pt x="245" y="28"/>
                  </a:cubicBezTo>
                  <a:cubicBezTo>
                    <a:pt x="242" y="26"/>
                    <a:pt x="237" y="27"/>
                    <a:pt x="235" y="31"/>
                  </a:cubicBezTo>
                  <a:cubicBezTo>
                    <a:pt x="233" y="34"/>
                    <a:pt x="233" y="34"/>
                    <a:pt x="233" y="34"/>
                  </a:cubicBezTo>
                  <a:cubicBezTo>
                    <a:pt x="230" y="39"/>
                    <a:pt x="223" y="41"/>
                    <a:pt x="218" y="38"/>
                  </a:cubicBezTo>
                  <a:cubicBezTo>
                    <a:pt x="218" y="38"/>
                    <a:pt x="218" y="38"/>
                    <a:pt x="218" y="38"/>
                  </a:cubicBezTo>
                  <a:cubicBezTo>
                    <a:pt x="213" y="35"/>
                    <a:pt x="211" y="28"/>
                    <a:pt x="214" y="23"/>
                  </a:cubicBezTo>
                  <a:cubicBezTo>
                    <a:pt x="215" y="20"/>
                    <a:pt x="215" y="20"/>
                    <a:pt x="215" y="20"/>
                  </a:cubicBezTo>
                  <a:cubicBezTo>
                    <a:pt x="217" y="17"/>
                    <a:pt x="216" y="12"/>
                    <a:pt x="212" y="10"/>
                  </a:cubicBezTo>
                  <a:cubicBezTo>
                    <a:pt x="210" y="10"/>
                    <a:pt x="208" y="9"/>
                    <a:pt x="206" y="8"/>
                  </a:cubicBezTo>
                  <a:cubicBezTo>
                    <a:pt x="202" y="7"/>
                    <a:pt x="198" y="9"/>
                    <a:pt x="197" y="13"/>
                  </a:cubicBezTo>
                  <a:cubicBezTo>
                    <a:pt x="196" y="17"/>
                    <a:pt x="196" y="17"/>
                    <a:pt x="196" y="17"/>
                  </a:cubicBezTo>
                  <a:cubicBezTo>
                    <a:pt x="195" y="23"/>
                    <a:pt x="189" y="27"/>
                    <a:pt x="183" y="25"/>
                  </a:cubicBezTo>
                  <a:cubicBezTo>
                    <a:pt x="177" y="24"/>
                    <a:pt x="173" y="18"/>
                    <a:pt x="174" y="12"/>
                  </a:cubicBezTo>
                  <a:cubicBezTo>
                    <a:pt x="175" y="9"/>
                    <a:pt x="175" y="9"/>
                    <a:pt x="175" y="9"/>
                  </a:cubicBezTo>
                  <a:cubicBezTo>
                    <a:pt x="176" y="5"/>
                    <a:pt x="173" y="1"/>
                    <a:pt x="169" y="0"/>
                  </a:cubicBezTo>
                  <a:cubicBezTo>
                    <a:pt x="167" y="0"/>
                    <a:pt x="165" y="0"/>
                    <a:pt x="163" y="0"/>
                  </a:cubicBezTo>
                  <a:cubicBezTo>
                    <a:pt x="158" y="0"/>
                    <a:pt x="155" y="3"/>
                    <a:pt x="155" y="7"/>
                  </a:cubicBezTo>
                  <a:cubicBezTo>
                    <a:pt x="156" y="11"/>
                    <a:pt x="156" y="11"/>
                    <a:pt x="156" y="11"/>
                  </a:cubicBezTo>
                  <a:cubicBezTo>
                    <a:pt x="156" y="17"/>
                    <a:pt x="151" y="22"/>
                    <a:pt x="145" y="23"/>
                  </a:cubicBezTo>
                  <a:cubicBezTo>
                    <a:pt x="139" y="23"/>
                    <a:pt x="134" y="18"/>
                    <a:pt x="133" y="12"/>
                  </a:cubicBezTo>
                  <a:cubicBezTo>
                    <a:pt x="133" y="9"/>
                    <a:pt x="133" y="9"/>
                    <a:pt x="133" y="9"/>
                  </a:cubicBezTo>
                  <a:cubicBezTo>
                    <a:pt x="133" y="5"/>
                    <a:pt x="129" y="2"/>
                    <a:pt x="125" y="3"/>
                  </a:cubicBezTo>
                  <a:cubicBezTo>
                    <a:pt x="123" y="3"/>
                    <a:pt x="121" y="4"/>
                    <a:pt x="119" y="4"/>
                  </a:cubicBezTo>
                  <a:cubicBezTo>
                    <a:pt x="115" y="5"/>
                    <a:pt x="112" y="9"/>
                    <a:pt x="114" y="13"/>
                  </a:cubicBezTo>
                  <a:cubicBezTo>
                    <a:pt x="115" y="17"/>
                    <a:pt x="115" y="17"/>
                    <a:pt x="115" y="17"/>
                  </a:cubicBezTo>
                  <a:cubicBezTo>
                    <a:pt x="117" y="23"/>
                    <a:pt x="114" y="29"/>
                    <a:pt x="108" y="31"/>
                  </a:cubicBezTo>
                  <a:cubicBezTo>
                    <a:pt x="102" y="33"/>
                    <a:pt x="96" y="30"/>
                    <a:pt x="94" y="24"/>
                  </a:cubicBezTo>
                  <a:cubicBezTo>
                    <a:pt x="93" y="21"/>
                    <a:pt x="93" y="21"/>
                    <a:pt x="93" y="21"/>
                  </a:cubicBezTo>
                  <a:cubicBezTo>
                    <a:pt x="92" y="17"/>
                    <a:pt x="87" y="15"/>
                    <a:pt x="83" y="17"/>
                  </a:cubicBezTo>
                  <a:cubicBezTo>
                    <a:pt x="83" y="17"/>
                    <a:pt x="83" y="17"/>
                    <a:pt x="83" y="17"/>
                  </a:cubicBezTo>
                  <a:cubicBezTo>
                    <a:pt x="81" y="18"/>
                    <a:pt x="79" y="19"/>
                    <a:pt x="78" y="21"/>
                  </a:cubicBezTo>
                  <a:cubicBezTo>
                    <a:pt x="74" y="23"/>
                    <a:pt x="73" y="27"/>
                    <a:pt x="75" y="31"/>
                  </a:cubicBezTo>
                  <a:cubicBezTo>
                    <a:pt x="78" y="34"/>
                    <a:pt x="78" y="34"/>
                    <a:pt x="78" y="34"/>
                  </a:cubicBezTo>
                  <a:cubicBezTo>
                    <a:pt x="81" y="39"/>
                    <a:pt x="80" y="46"/>
                    <a:pt x="75" y="49"/>
                  </a:cubicBezTo>
                  <a:cubicBezTo>
                    <a:pt x="70" y="53"/>
                    <a:pt x="63" y="52"/>
                    <a:pt x="60" y="47"/>
                  </a:cubicBezTo>
                  <a:cubicBezTo>
                    <a:pt x="58" y="44"/>
                    <a:pt x="58" y="44"/>
                    <a:pt x="58" y="44"/>
                  </a:cubicBezTo>
                  <a:cubicBezTo>
                    <a:pt x="55" y="41"/>
                    <a:pt x="50" y="40"/>
                    <a:pt x="47" y="43"/>
                  </a:cubicBezTo>
                  <a:cubicBezTo>
                    <a:pt x="46" y="45"/>
                    <a:pt x="44" y="46"/>
                    <a:pt x="43" y="48"/>
                  </a:cubicBezTo>
                  <a:cubicBezTo>
                    <a:pt x="40" y="51"/>
                    <a:pt x="40" y="56"/>
                    <a:pt x="44" y="58"/>
                  </a:cubicBezTo>
                  <a:cubicBezTo>
                    <a:pt x="47" y="60"/>
                    <a:pt x="47" y="60"/>
                    <a:pt x="47" y="60"/>
                  </a:cubicBezTo>
                  <a:cubicBezTo>
                    <a:pt x="52" y="64"/>
                    <a:pt x="52" y="71"/>
                    <a:pt x="49" y="76"/>
                  </a:cubicBezTo>
                  <a:cubicBezTo>
                    <a:pt x="45" y="81"/>
                    <a:pt x="38" y="82"/>
                    <a:pt x="33" y="78"/>
                  </a:cubicBezTo>
                  <a:cubicBezTo>
                    <a:pt x="31" y="76"/>
                    <a:pt x="31" y="76"/>
                    <a:pt x="31" y="76"/>
                  </a:cubicBezTo>
                  <a:cubicBezTo>
                    <a:pt x="27" y="74"/>
                    <a:pt x="22" y="75"/>
                    <a:pt x="20" y="78"/>
                  </a:cubicBezTo>
                  <a:cubicBezTo>
                    <a:pt x="19" y="80"/>
                    <a:pt x="18" y="82"/>
                    <a:pt x="17" y="84"/>
                  </a:cubicBezTo>
                  <a:cubicBezTo>
                    <a:pt x="15" y="87"/>
                    <a:pt x="17" y="92"/>
                    <a:pt x="21" y="93"/>
                  </a:cubicBezTo>
                  <a:cubicBezTo>
                    <a:pt x="24" y="95"/>
                    <a:pt x="24" y="95"/>
                    <a:pt x="24" y="95"/>
                  </a:cubicBezTo>
                  <a:cubicBezTo>
                    <a:pt x="30" y="97"/>
                    <a:pt x="33" y="104"/>
                    <a:pt x="31" y="109"/>
                  </a:cubicBezTo>
                  <a:cubicBezTo>
                    <a:pt x="34" y="114"/>
                    <a:pt x="28" y="120"/>
                    <a:pt x="23" y="118"/>
                  </a:cubicBezTo>
                  <a:cubicBezTo>
                    <a:pt x="14" y="114"/>
                    <a:pt x="14" y="114"/>
                    <a:pt x="14" y="114"/>
                  </a:cubicBezTo>
                  <a:cubicBezTo>
                    <a:pt x="10" y="113"/>
                    <a:pt x="5" y="115"/>
                    <a:pt x="4" y="119"/>
                  </a:cubicBezTo>
                  <a:cubicBezTo>
                    <a:pt x="4" y="121"/>
                    <a:pt x="3" y="123"/>
                    <a:pt x="3" y="125"/>
                  </a:cubicBezTo>
                  <a:cubicBezTo>
                    <a:pt x="2" y="130"/>
                    <a:pt x="5" y="133"/>
                    <a:pt x="9" y="134"/>
                  </a:cubicBezTo>
                  <a:cubicBezTo>
                    <a:pt x="13" y="134"/>
                    <a:pt x="13" y="134"/>
                    <a:pt x="13" y="134"/>
                  </a:cubicBezTo>
                  <a:cubicBezTo>
                    <a:pt x="18" y="135"/>
                    <a:pt x="23" y="139"/>
                    <a:pt x="23" y="144"/>
                  </a:cubicBezTo>
                  <a:cubicBezTo>
                    <a:pt x="24" y="151"/>
                    <a:pt x="18" y="157"/>
                    <a:pt x="11" y="156"/>
                  </a:cubicBezTo>
                  <a:cubicBezTo>
                    <a:pt x="8" y="156"/>
                    <a:pt x="8" y="156"/>
                    <a:pt x="8" y="156"/>
                  </a:cubicBezTo>
                  <a:cubicBezTo>
                    <a:pt x="4" y="156"/>
                    <a:pt x="0" y="159"/>
                    <a:pt x="0" y="163"/>
                  </a:cubicBezTo>
                  <a:cubicBezTo>
                    <a:pt x="0" y="165"/>
                    <a:pt x="1" y="168"/>
                    <a:pt x="1" y="170"/>
                  </a:cubicBezTo>
                  <a:cubicBezTo>
                    <a:pt x="1" y="174"/>
                    <a:pt x="5" y="177"/>
                    <a:pt x="9" y="176"/>
                  </a:cubicBezTo>
                  <a:cubicBezTo>
                    <a:pt x="13" y="175"/>
                    <a:pt x="13" y="175"/>
                    <a:pt x="13" y="175"/>
                  </a:cubicBezTo>
                  <a:cubicBezTo>
                    <a:pt x="18" y="174"/>
                    <a:pt x="23" y="177"/>
                    <a:pt x="25" y="182"/>
                  </a:cubicBezTo>
                  <a:cubicBezTo>
                    <a:pt x="28" y="188"/>
                    <a:pt x="24" y="196"/>
                    <a:pt x="17" y="197"/>
                  </a:cubicBezTo>
                  <a:cubicBezTo>
                    <a:pt x="14" y="198"/>
                    <a:pt x="14" y="198"/>
                    <a:pt x="14" y="198"/>
                  </a:cubicBezTo>
                  <a:cubicBezTo>
                    <a:pt x="10" y="198"/>
                    <a:pt x="8" y="203"/>
                    <a:pt x="9" y="207"/>
                  </a:cubicBezTo>
                  <a:cubicBezTo>
                    <a:pt x="10" y="209"/>
                    <a:pt x="10" y="211"/>
                    <a:pt x="11" y="213"/>
                  </a:cubicBezTo>
                  <a:cubicBezTo>
                    <a:pt x="13" y="216"/>
                    <a:pt x="17" y="218"/>
                    <a:pt x="21" y="216"/>
                  </a:cubicBezTo>
                  <a:cubicBezTo>
                    <a:pt x="24" y="214"/>
                    <a:pt x="24" y="214"/>
                    <a:pt x="24" y="214"/>
                  </a:cubicBezTo>
                  <a:cubicBezTo>
                    <a:pt x="30" y="212"/>
                    <a:pt x="36" y="214"/>
                    <a:pt x="39" y="219"/>
                  </a:cubicBezTo>
                  <a:cubicBezTo>
                    <a:pt x="42" y="224"/>
                    <a:pt x="40" y="231"/>
                    <a:pt x="35" y="234"/>
                  </a:cubicBezTo>
                  <a:cubicBezTo>
                    <a:pt x="32" y="236"/>
                    <a:pt x="32" y="236"/>
                    <a:pt x="32" y="236"/>
                  </a:cubicBezTo>
                  <a:cubicBezTo>
                    <a:pt x="28" y="238"/>
                    <a:pt x="27" y="242"/>
                    <a:pt x="29" y="246"/>
                  </a:cubicBezTo>
                  <a:cubicBezTo>
                    <a:pt x="31" y="248"/>
                    <a:pt x="32" y="249"/>
                    <a:pt x="33" y="251"/>
                  </a:cubicBezTo>
                  <a:cubicBezTo>
                    <a:pt x="36" y="254"/>
                    <a:pt x="41" y="254"/>
                    <a:pt x="44" y="252"/>
                  </a:cubicBezTo>
                  <a:cubicBezTo>
                    <a:pt x="46" y="249"/>
                    <a:pt x="46" y="249"/>
                    <a:pt x="46" y="249"/>
                  </a:cubicBezTo>
                  <a:cubicBezTo>
                    <a:pt x="50" y="245"/>
                    <a:pt x="56" y="245"/>
                    <a:pt x="61" y="248"/>
                  </a:cubicBezTo>
                  <a:cubicBezTo>
                    <a:pt x="66" y="252"/>
                    <a:pt x="67" y="260"/>
                    <a:pt x="62" y="265"/>
                  </a:cubicBezTo>
                  <a:cubicBezTo>
                    <a:pt x="60" y="267"/>
                    <a:pt x="60" y="267"/>
                    <a:pt x="60" y="267"/>
                  </a:cubicBezTo>
                  <a:cubicBezTo>
                    <a:pt x="57" y="270"/>
                    <a:pt x="57" y="275"/>
                    <a:pt x="60" y="278"/>
                  </a:cubicBezTo>
                  <a:cubicBezTo>
                    <a:pt x="62" y="279"/>
                    <a:pt x="63" y="280"/>
                    <a:pt x="65" y="281"/>
                  </a:cubicBezTo>
                  <a:cubicBezTo>
                    <a:pt x="69" y="284"/>
                    <a:pt x="73" y="283"/>
                    <a:pt x="75" y="279"/>
                  </a:cubicBezTo>
                  <a:cubicBezTo>
                    <a:pt x="77" y="276"/>
                    <a:pt x="77" y="276"/>
                    <a:pt x="77" y="276"/>
                  </a:cubicBezTo>
                  <a:cubicBezTo>
                    <a:pt x="80" y="271"/>
                    <a:pt x="85" y="269"/>
                    <a:pt x="91" y="271"/>
                  </a:cubicBezTo>
                  <a:cubicBezTo>
                    <a:pt x="97" y="273"/>
                    <a:pt x="100" y="281"/>
                    <a:pt x="97" y="287"/>
                  </a:cubicBezTo>
                  <a:cubicBezTo>
                    <a:pt x="95" y="289"/>
                    <a:pt x="95" y="289"/>
                    <a:pt x="95" y="289"/>
                  </a:cubicBezTo>
                  <a:cubicBezTo>
                    <a:pt x="93" y="293"/>
                    <a:pt x="95" y="298"/>
                    <a:pt x="99" y="299"/>
                  </a:cubicBezTo>
                  <a:cubicBezTo>
                    <a:pt x="101" y="300"/>
                    <a:pt x="102" y="301"/>
                    <a:pt x="104" y="302"/>
                  </a:cubicBezTo>
                  <a:cubicBezTo>
                    <a:pt x="108" y="303"/>
                    <a:pt x="113" y="301"/>
                    <a:pt x="114" y="297"/>
                  </a:cubicBezTo>
                  <a:cubicBezTo>
                    <a:pt x="114" y="293"/>
                    <a:pt x="114" y="293"/>
                    <a:pt x="114" y="293"/>
                  </a:cubicBezTo>
                  <a:cubicBezTo>
                    <a:pt x="116" y="288"/>
                    <a:pt x="120" y="284"/>
                    <a:pt x="126" y="284"/>
                  </a:cubicBezTo>
                  <a:cubicBezTo>
                    <a:pt x="133" y="285"/>
                    <a:pt x="138" y="291"/>
                    <a:pt x="136" y="298"/>
                  </a:cubicBezTo>
                  <a:cubicBezTo>
                    <a:pt x="135" y="301"/>
                    <a:pt x="135" y="301"/>
                    <a:pt x="135" y="301"/>
                  </a:cubicBezTo>
                  <a:cubicBezTo>
                    <a:pt x="134" y="305"/>
                    <a:pt x="137" y="309"/>
                    <a:pt x="142" y="309"/>
                  </a:cubicBezTo>
                  <a:cubicBezTo>
                    <a:pt x="144" y="310"/>
                    <a:pt x="146" y="310"/>
                    <a:pt x="148" y="310"/>
                  </a:cubicBezTo>
                  <a:cubicBezTo>
                    <a:pt x="152" y="310"/>
                    <a:pt x="155" y="307"/>
                    <a:pt x="155" y="303"/>
                  </a:cubicBezTo>
                  <a:cubicBezTo>
                    <a:pt x="155" y="299"/>
                    <a:pt x="155" y="299"/>
                    <a:pt x="155" y="299"/>
                  </a:cubicBezTo>
                  <a:cubicBezTo>
                    <a:pt x="155" y="293"/>
                    <a:pt x="159" y="287"/>
                    <a:pt x="165" y="287"/>
                  </a:cubicBezTo>
                  <a:cubicBezTo>
                    <a:pt x="171" y="284"/>
                    <a:pt x="177" y="288"/>
                    <a:pt x="177" y="294"/>
                  </a:cubicBezTo>
                  <a:cubicBezTo>
                    <a:pt x="177" y="301"/>
                    <a:pt x="177" y="301"/>
                    <a:pt x="177" y="301"/>
                  </a:cubicBezTo>
                  <a:cubicBezTo>
                    <a:pt x="178" y="305"/>
                    <a:pt x="182" y="308"/>
                    <a:pt x="186" y="307"/>
                  </a:cubicBezTo>
                  <a:cubicBezTo>
                    <a:pt x="188" y="307"/>
                    <a:pt x="190" y="306"/>
                    <a:pt x="192" y="306"/>
                  </a:cubicBezTo>
                  <a:cubicBezTo>
                    <a:pt x="196" y="305"/>
                    <a:pt x="198" y="300"/>
                    <a:pt x="197" y="297"/>
                  </a:cubicBezTo>
                  <a:cubicBezTo>
                    <a:pt x="195" y="293"/>
                    <a:pt x="195" y="293"/>
                    <a:pt x="195" y="293"/>
                  </a:cubicBezTo>
                  <a:cubicBezTo>
                    <a:pt x="193" y="287"/>
                    <a:pt x="197" y="279"/>
                    <a:pt x="204" y="278"/>
                  </a:cubicBezTo>
                  <a:cubicBezTo>
                    <a:pt x="210" y="277"/>
                    <a:pt x="215" y="281"/>
                    <a:pt x="217" y="286"/>
                  </a:cubicBezTo>
                  <a:cubicBezTo>
                    <a:pt x="217" y="288"/>
                    <a:pt x="217" y="288"/>
                    <a:pt x="217" y="288"/>
                  </a:cubicBezTo>
                  <a:cubicBezTo>
                    <a:pt x="219" y="292"/>
                    <a:pt x="224" y="294"/>
                    <a:pt x="227" y="292"/>
                  </a:cubicBezTo>
                  <a:cubicBezTo>
                    <a:pt x="227" y="292"/>
                    <a:pt x="227" y="292"/>
                    <a:pt x="227" y="292"/>
                  </a:cubicBezTo>
                  <a:cubicBezTo>
                    <a:pt x="229" y="291"/>
                    <a:pt x="231" y="290"/>
                    <a:pt x="233" y="289"/>
                  </a:cubicBezTo>
                  <a:cubicBezTo>
                    <a:pt x="236" y="287"/>
                    <a:pt x="237" y="282"/>
                    <a:pt x="235" y="279"/>
                  </a:cubicBezTo>
                  <a:moveTo>
                    <a:pt x="128" y="120"/>
                  </a:moveTo>
                  <a:cubicBezTo>
                    <a:pt x="125" y="116"/>
                    <a:pt x="127" y="110"/>
                    <a:pt x="132" y="108"/>
                  </a:cubicBezTo>
                  <a:cubicBezTo>
                    <a:pt x="136" y="105"/>
                    <a:pt x="142" y="107"/>
                    <a:pt x="145" y="111"/>
                  </a:cubicBezTo>
                  <a:cubicBezTo>
                    <a:pt x="147" y="116"/>
                    <a:pt x="145" y="122"/>
                    <a:pt x="141" y="124"/>
                  </a:cubicBezTo>
                  <a:cubicBezTo>
                    <a:pt x="136" y="127"/>
                    <a:pt x="130" y="125"/>
                    <a:pt x="128" y="120"/>
                  </a:cubicBezTo>
                  <a:moveTo>
                    <a:pt x="202" y="130"/>
                  </a:moveTo>
                  <a:cubicBezTo>
                    <a:pt x="205" y="135"/>
                    <a:pt x="203" y="140"/>
                    <a:pt x="198" y="143"/>
                  </a:cubicBezTo>
                  <a:cubicBezTo>
                    <a:pt x="194" y="145"/>
                    <a:pt x="188" y="144"/>
                    <a:pt x="186" y="139"/>
                  </a:cubicBezTo>
                  <a:cubicBezTo>
                    <a:pt x="183" y="134"/>
                    <a:pt x="185" y="129"/>
                    <a:pt x="190" y="126"/>
                  </a:cubicBezTo>
                  <a:cubicBezTo>
                    <a:pt x="194" y="124"/>
                    <a:pt x="200" y="126"/>
                    <a:pt x="202" y="130"/>
                  </a:cubicBezTo>
                  <a:moveTo>
                    <a:pt x="109" y="178"/>
                  </a:moveTo>
                  <a:cubicBezTo>
                    <a:pt x="107" y="174"/>
                    <a:pt x="108" y="168"/>
                    <a:pt x="113" y="165"/>
                  </a:cubicBezTo>
                  <a:cubicBezTo>
                    <a:pt x="118" y="163"/>
                    <a:pt x="123" y="165"/>
                    <a:pt x="126" y="169"/>
                  </a:cubicBezTo>
                  <a:cubicBezTo>
                    <a:pt x="128" y="174"/>
                    <a:pt x="126" y="180"/>
                    <a:pt x="122" y="182"/>
                  </a:cubicBezTo>
                  <a:cubicBezTo>
                    <a:pt x="117" y="185"/>
                    <a:pt x="112" y="183"/>
                    <a:pt x="109" y="178"/>
                  </a:cubicBezTo>
                  <a:moveTo>
                    <a:pt x="133" y="166"/>
                  </a:moveTo>
                  <a:cubicBezTo>
                    <a:pt x="127" y="154"/>
                    <a:pt x="132" y="140"/>
                    <a:pt x="144" y="133"/>
                  </a:cubicBezTo>
                  <a:cubicBezTo>
                    <a:pt x="156" y="127"/>
                    <a:pt x="170" y="132"/>
                    <a:pt x="177" y="144"/>
                  </a:cubicBezTo>
                  <a:cubicBezTo>
                    <a:pt x="183" y="156"/>
                    <a:pt x="178" y="170"/>
                    <a:pt x="166" y="177"/>
                  </a:cubicBezTo>
                  <a:cubicBezTo>
                    <a:pt x="155" y="183"/>
                    <a:pt x="140" y="178"/>
                    <a:pt x="133" y="166"/>
                  </a:cubicBezTo>
                  <a:moveTo>
                    <a:pt x="167" y="197"/>
                  </a:moveTo>
                  <a:cubicBezTo>
                    <a:pt x="165" y="192"/>
                    <a:pt x="166" y="187"/>
                    <a:pt x="171" y="184"/>
                  </a:cubicBezTo>
                  <a:cubicBezTo>
                    <a:pt x="176" y="182"/>
                    <a:pt x="181" y="183"/>
                    <a:pt x="184" y="188"/>
                  </a:cubicBezTo>
                  <a:cubicBezTo>
                    <a:pt x="186" y="193"/>
                    <a:pt x="184" y="198"/>
                    <a:pt x="180" y="201"/>
                  </a:cubicBezTo>
                  <a:cubicBezTo>
                    <a:pt x="175" y="203"/>
                    <a:pt x="169" y="202"/>
                    <a:pt x="167" y="197"/>
                  </a:cubicBezTo>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pic>
          <p:nvPicPr>
            <p:cNvPr id="37"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39514" y="2500352"/>
              <a:ext cx="84722" cy="22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0" y="2862866"/>
              <a:ext cx="53766" cy="7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Freeform 40"/>
            <p:cNvSpPr>
              <a:spLocks noEditPoints="1"/>
            </p:cNvSpPr>
            <p:nvPr/>
          </p:nvSpPr>
          <p:spPr bwMode="auto">
            <a:xfrm>
              <a:off x="8130965" y="2556562"/>
              <a:ext cx="366587" cy="365773"/>
            </a:xfrm>
            <a:custGeom>
              <a:avLst/>
              <a:gdLst>
                <a:gd name="T0" fmla="*/ 143 w 190"/>
                <a:gd name="T1" fmla="*/ 160 h 190"/>
                <a:gd name="T2" fmla="*/ 161 w 190"/>
                <a:gd name="T3" fmla="*/ 163 h 190"/>
                <a:gd name="T4" fmla="*/ 161 w 190"/>
                <a:gd name="T5" fmla="*/ 153 h 190"/>
                <a:gd name="T6" fmla="*/ 171 w 190"/>
                <a:gd name="T7" fmla="*/ 143 h 190"/>
                <a:gd name="T8" fmla="*/ 177 w 190"/>
                <a:gd name="T9" fmla="*/ 133 h 190"/>
                <a:gd name="T10" fmla="*/ 176 w 190"/>
                <a:gd name="T11" fmla="*/ 118 h 190"/>
                <a:gd name="T12" fmla="*/ 188 w 190"/>
                <a:gd name="T13" fmla="*/ 113 h 190"/>
                <a:gd name="T14" fmla="*/ 175 w 190"/>
                <a:gd name="T15" fmla="*/ 100 h 190"/>
                <a:gd name="T16" fmla="*/ 189 w 190"/>
                <a:gd name="T17" fmla="*/ 90 h 190"/>
                <a:gd name="T18" fmla="*/ 182 w 190"/>
                <a:gd name="T19" fmla="*/ 83 h 190"/>
                <a:gd name="T20" fmla="*/ 181 w 190"/>
                <a:gd name="T21" fmla="*/ 69 h 190"/>
                <a:gd name="T22" fmla="*/ 177 w 190"/>
                <a:gd name="T23" fmla="*/ 58 h 190"/>
                <a:gd name="T24" fmla="*/ 168 w 190"/>
                <a:gd name="T25" fmla="*/ 47 h 190"/>
                <a:gd name="T26" fmla="*/ 169 w 190"/>
                <a:gd name="T27" fmla="*/ 37 h 190"/>
                <a:gd name="T28" fmla="*/ 153 w 190"/>
                <a:gd name="T29" fmla="*/ 38 h 190"/>
                <a:gd name="T30" fmla="*/ 153 w 190"/>
                <a:gd name="T31" fmla="*/ 20 h 190"/>
                <a:gd name="T32" fmla="*/ 142 w 190"/>
                <a:gd name="T33" fmla="*/ 21 h 190"/>
                <a:gd name="T34" fmla="*/ 131 w 190"/>
                <a:gd name="T35" fmla="*/ 13 h 190"/>
                <a:gd name="T36" fmla="*/ 120 w 190"/>
                <a:gd name="T37" fmla="*/ 9 h 190"/>
                <a:gd name="T38" fmla="*/ 106 w 190"/>
                <a:gd name="T39" fmla="*/ 8 h 190"/>
                <a:gd name="T40" fmla="*/ 99 w 190"/>
                <a:gd name="T41" fmla="*/ 0 h 190"/>
                <a:gd name="T42" fmla="*/ 89 w 190"/>
                <a:gd name="T43" fmla="*/ 14 h 190"/>
                <a:gd name="T44" fmla="*/ 81 w 190"/>
                <a:gd name="T45" fmla="*/ 6 h 190"/>
                <a:gd name="T46" fmla="*/ 69 w 190"/>
                <a:gd name="T47" fmla="*/ 9 h 190"/>
                <a:gd name="T48" fmla="*/ 57 w 190"/>
                <a:gd name="T49" fmla="*/ 15 h 190"/>
                <a:gd name="T50" fmla="*/ 51 w 190"/>
                <a:gd name="T51" fmla="*/ 11 h 190"/>
                <a:gd name="T52" fmla="*/ 47 w 190"/>
                <a:gd name="T53" fmla="*/ 21 h 190"/>
                <a:gd name="T54" fmla="*/ 35 w 190"/>
                <a:gd name="T55" fmla="*/ 28 h 190"/>
                <a:gd name="T56" fmla="*/ 27 w 190"/>
                <a:gd name="T57" fmla="*/ 36 h 190"/>
                <a:gd name="T58" fmla="*/ 20 w 190"/>
                <a:gd name="T59" fmla="*/ 48 h 190"/>
                <a:gd name="T60" fmla="*/ 11 w 190"/>
                <a:gd name="T61" fmla="*/ 52 h 190"/>
                <a:gd name="T62" fmla="*/ 19 w 190"/>
                <a:gd name="T63" fmla="*/ 67 h 190"/>
                <a:gd name="T64" fmla="*/ 3 w 190"/>
                <a:gd name="T65" fmla="*/ 73 h 190"/>
                <a:gd name="T66" fmla="*/ 8 w 190"/>
                <a:gd name="T67" fmla="*/ 82 h 190"/>
                <a:gd name="T68" fmla="*/ 5 w 190"/>
                <a:gd name="T69" fmla="*/ 96 h 190"/>
                <a:gd name="T70" fmla="*/ 6 w 190"/>
                <a:gd name="T71" fmla="*/ 108 h 190"/>
                <a:gd name="T72" fmla="*/ 10 w 190"/>
                <a:gd name="T73" fmla="*/ 121 h 190"/>
                <a:gd name="T74" fmla="*/ 7 w 190"/>
                <a:gd name="T75" fmla="*/ 130 h 190"/>
                <a:gd name="T76" fmla="*/ 24 w 190"/>
                <a:gd name="T77" fmla="*/ 134 h 190"/>
                <a:gd name="T78" fmla="*/ 18 w 190"/>
                <a:gd name="T79" fmla="*/ 151 h 190"/>
                <a:gd name="T80" fmla="*/ 28 w 190"/>
                <a:gd name="T81" fmla="*/ 153 h 190"/>
                <a:gd name="T82" fmla="*/ 36 w 190"/>
                <a:gd name="T83" fmla="*/ 164 h 190"/>
                <a:gd name="T84" fmla="*/ 46 w 190"/>
                <a:gd name="T85" fmla="*/ 171 h 190"/>
                <a:gd name="T86" fmla="*/ 59 w 190"/>
                <a:gd name="T87" fmla="*/ 176 h 190"/>
                <a:gd name="T88" fmla="*/ 64 w 190"/>
                <a:gd name="T89" fmla="*/ 185 h 190"/>
                <a:gd name="T90" fmla="*/ 77 w 190"/>
                <a:gd name="T91" fmla="*/ 174 h 190"/>
                <a:gd name="T92" fmla="*/ 86 w 190"/>
                <a:gd name="T93" fmla="*/ 189 h 190"/>
                <a:gd name="T94" fmla="*/ 95 w 190"/>
                <a:gd name="T95" fmla="*/ 183 h 190"/>
                <a:gd name="T96" fmla="*/ 108 w 190"/>
                <a:gd name="T97" fmla="*/ 184 h 190"/>
                <a:gd name="T98" fmla="*/ 120 w 190"/>
                <a:gd name="T99" fmla="*/ 182 h 190"/>
                <a:gd name="T100" fmla="*/ 132 w 190"/>
                <a:gd name="T101" fmla="*/ 175 h 190"/>
                <a:gd name="T102" fmla="*/ 139 w 190"/>
                <a:gd name="T103" fmla="*/ 179 h 190"/>
                <a:gd name="T104" fmla="*/ 78 w 190"/>
                <a:gd name="T105" fmla="*/ 74 h 190"/>
                <a:gd name="T106" fmla="*/ 86 w 190"/>
                <a:gd name="T107" fmla="*/ 76 h 190"/>
                <a:gd name="T108" fmla="*/ 121 w 190"/>
                <a:gd name="T109" fmla="*/ 88 h 190"/>
                <a:gd name="T110" fmla="*/ 124 w 190"/>
                <a:gd name="T111" fmla="*/ 80 h 190"/>
                <a:gd name="T112" fmla="*/ 77 w 190"/>
                <a:gd name="T113" fmla="*/ 104 h 190"/>
                <a:gd name="T114" fmla="*/ 81 w 190"/>
                <a:gd name="T115" fmla="*/ 102 h 190"/>
                <a:gd name="T116" fmla="*/ 102 w 190"/>
                <a:gd name="T117" fmla="*/ 108 h 190"/>
                <a:gd name="T118" fmla="*/ 104 w 190"/>
                <a:gd name="T119" fmla="*/ 113 h 190"/>
                <a:gd name="T120" fmla="*/ 102 w 190"/>
                <a:gd name="T121" fmla="*/ 12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90">
                  <a:moveTo>
                    <a:pt x="143" y="171"/>
                  </a:moveTo>
                  <a:cubicBezTo>
                    <a:pt x="142" y="169"/>
                    <a:pt x="142" y="169"/>
                    <a:pt x="142" y="169"/>
                  </a:cubicBezTo>
                  <a:cubicBezTo>
                    <a:pt x="140" y="167"/>
                    <a:pt x="140" y="163"/>
                    <a:pt x="143" y="160"/>
                  </a:cubicBezTo>
                  <a:cubicBezTo>
                    <a:pt x="146" y="157"/>
                    <a:pt x="151" y="158"/>
                    <a:pt x="153" y="161"/>
                  </a:cubicBezTo>
                  <a:cubicBezTo>
                    <a:pt x="154" y="163"/>
                    <a:pt x="154" y="163"/>
                    <a:pt x="154" y="163"/>
                  </a:cubicBezTo>
                  <a:cubicBezTo>
                    <a:pt x="156" y="165"/>
                    <a:pt x="159" y="165"/>
                    <a:pt x="161" y="163"/>
                  </a:cubicBezTo>
                  <a:cubicBezTo>
                    <a:pt x="162" y="162"/>
                    <a:pt x="162" y="161"/>
                    <a:pt x="163" y="160"/>
                  </a:cubicBezTo>
                  <a:cubicBezTo>
                    <a:pt x="165" y="159"/>
                    <a:pt x="165" y="156"/>
                    <a:pt x="163" y="154"/>
                  </a:cubicBezTo>
                  <a:cubicBezTo>
                    <a:pt x="161" y="153"/>
                    <a:pt x="161" y="153"/>
                    <a:pt x="161" y="153"/>
                  </a:cubicBezTo>
                  <a:cubicBezTo>
                    <a:pt x="159" y="151"/>
                    <a:pt x="158" y="147"/>
                    <a:pt x="159" y="144"/>
                  </a:cubicBezTo>
                  <a:cubicBezTo>
                    <a:pt x="161" y="140"/>
                    <a:pt x="166" y="139"/>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5" y="132"/>
                    <a:pt x="175" y="132"/>
                    <a:pt x="175" y="132"/>
                  </a:cubicBezTo>
                  <a:cubicBezTo>
                    <a:pt x="171" y="130"/>
                    <a:pt x="169" y="126"/>
                    <a:pt x="171" y="123"/>
                  </a:cubicBezTo>
                  <a:cubicBezTo>
                    <a:pt x="169" y="120"/>
                    <a:pt x="172" y="116"/>
                    <a:pt x="176" y="118"/>
                  </a:cubicBezTo>
                  <a:cubicBezTo>
                    <a:pt x="181" y="120"/>
                    <a:pt x="181" y="120"/>
                    <a:pt x="181" y="120"/>
                  </a:cubicBezTo>
                  <a:cubicBezTo>
                    <a:pt x="184" y="121"/>
                    <a:pt x="186" y="119"/>
                    <a:pt x="187" y="117"/>
                  </a:cubicBezTo>
                  <a:cubicBezTo>
                    <a:pt x="187" y="116"/>
                    <a:pt x="188" y="114"/>
                    <a:pt x="188" y="113"/>
                  </a:cubicBezTo>
                  <a:cubicBezTo>
                    <a:pt x="188" y="111"/>
                    <a:pt x="186" y="108"/>
                    <a:pt x="184" y="108"/>
                  </a:cubicBezTo>
                  <a:cubicBezTo>
                    <a:pt x="182" y="108"/>
                    <a:pt x="182" y="108"/>
                    <a:pt x="182" y="108"/>
                  </a:cubicBezTo>
                  <a:cubicBezTo>
                    <a:pt x="178" y="107"/>
                    <a:pt x="175" y="104"/>
                    <a:pt x="175" y="100"/>
                  </a:cubicBezTo>
                  <a:cubicBezTo>
                    <a:pt x="176" y="97"/>
                    <a:pt x="179" y="94"/>
                    <a:pt x="183" y="94"/>
                  </a:cubicBezTo>
                  <a:cubicBezTo>
                    <a:pt x="185" y="94"/>
                    <a:pt x="185" y="94"/>
                    <a:pt x="185" y="94"/>
                  </a:cubicBezTo>
                  <a:cubicBezTo>
                    <a:pt x="187" y="95"/>
                    <a:pt x="190" y="93"/>
                    <a:pt x="189" y="90"/>
                  </a:cubicBezTo>
                  <a:cubicBezTo>
                    <a:pt x="189" y="89"/>
                    <a:pt x="189" y="87"/>
                    <a:pt x="189" y="86"/>
                  </a:cubicBezTo>
                  <a:cubicBezTo>
                    <a:pt x="189" y="84"/>
                    <a:pt x="186" y="82"/>
                    <a:pt x="184" y="82"/>
                  </a:cubicBezTo>
                  <a:cubicBezTo>
                    <a:pt x="182" y="83"/>
                    <a:pt x="182" y="83"/>
                    <a:pt x="182" y="83"/>
                  </a:cubicBezTo>
                  <a:cubicBezTo>
                    <a:pt x="178" y="84"/>
                    <a:pt x="174" y="81"/>
                    <a:pt x="174" y="77"/>
                  </a:cubicBezTo>
                  <a:cubicBezTo>
                    <a:pt x="173" y="74"/>
                    <a:pt x="175" y="70"/>
                    <a:pt x="179" y="69"/>
                  </a:cubicBezTo>
                  <a:cubicBezTo>
                    <a:pt x="181" y="69"/>
                    <a:pt x="181" y="69"/>
                    <a:pt x="181" y="69"/>
                  </a:cubicBezTo>
                  <a:cubicBezTo>
                    <a:pt x="183" y="69"/>
                    <a:pt x="185" y="66"/>
                    <a:pt x="184" y="63"/>
                  </a:cubicBezTo>
                  <a:cubicBezTo>
                    <a:pt x="184" y="62"/>
                    <a:pt x="183" y="61"/>
                    <a:pt x="183" y="60"/>
                  </a:cubicBezTo>
                  <a:cubicBezTo>
                    <a:pt x="182" y="58"/>
                    <a:pt x="179" y="57"/>
                    <a:pt x="177" y="58"/>
                  </a:cubicBezTo>
                  <a:cubicBezTo>
                    <a:pt x="175" y="59"/>
                    <a:pt x="175" y="59"/>
                    <a:pt x="175" y="59"/>
                  </a:cubicBezTo>
                  <a:cubicBezTo>
                    <a:pt x="171" y="61"/>
                    <a:pt x="167" y="59"/>
                    <a:pt x="166" y="56"/>
                  </a:cubicBezTo>
                  <a:cubicBezTo>
                    <a:pt x="164" y="53"/>
                    <a:pt x="165" y="48"/>
                    <a:pt x="168" y="47"/>
                  </a:cubicBezTo>
                  <a:cubicBezTo>
                    <a:pt x="170" y="46"/>
                    <a:pt x="170" y="46"/>
                    <a:pt x="170" y="46"/>
                  </a:cubicBezTo>
                  <a:cubicBezTo>
                    <a:pt x="172" y="45"/>
                    <a:pt x="173" y="42"/>
                    <a:pt x="172" y="40"/>
                  </a:cubicBezTo>
                  <a:cubicBezTo>
                    <a:pt x="171" y="39"/>
                    <a:pt x="170" y="38"/>
                    <a:pt x="169" y="37"/>
                  </a:cubicBezTo>
                  <a:cubicBezTo>
                    <a:pt x="168" y="35"/>
                    <a:pt x="165" y="34"/>
                    <a:pt x="163" y="36"/>
                  </a:cubicBezTo>
                  <a:cubicBezTo>
                    <a:pt x="161" y="38"/>
                    <a:pt x="161" y="38"/>
                    <a:pt x="161" y="38"/>
                  </a:cubicBezTo>
                  <a:cubicBezTo>
                    <a:pt x="159" y="40"/>
                    <a:pt x="155" y="40"/>
                    <a:pt x="153" y="38"/>
                  </a:cubicBezTo>
                  <a:cubicBezTo>
                    <a:pt x="149" y="36"/>
                    <a:pt x="149" y="31"/>
                    <a:pt x="152" y="28"/>
                  </a:cubicBezTo>
                  <a:cubicBezTo>
                    <a:pt x="153" y="27"/>
                    <a:pt x="153" y="27"/>
                    <a:pt x="153" y="27"/>
                  </a:cubicBezTo>
                  <a:cubicBezTo>
                    <a:pt x="155" y="25"/>
                    <a:pt x="155" y="22"/>
                    <a:pt x="153" y="20"/>
                  </a:cubicBezTo>
                  <a:cubicBezTo>
                    <a:pt x="152" y="19"/>
                    <a:pt x="151" y="19"/>
                    <a:pt x="150" y="18"/>
                  </a:cubicBezTo>
                  <a:cubicBezTo>
                    <a:pt x="148" y="16"/>
                    <a:pt x="145" y="17"/>
                    <a:pt x="144" y="19"/>
                  </a:cubicBezTo>
                  <a:cubicBezTo>
                    <a:pt x="142" y="21"/>
                    <a:pt x="142" y="21"/>
                    <a:pt x="142" y="21"/>
                  </a:cubicBezTo>
                  <a:cubicBezTo>
                    <a:pt x="141" y="25"/>
                    <a:pt x="136" y="26"/>
                    <a:pt x="133" y="24"/>
                  </a:cubicBezTo>
                  <a:cubicBezTo>
                    <a:pt x="130" y="22"/>
                    <a:pt x="129" y="18"/>
                    <a:pt x="131" y="15"/>
                  </a:cubicBezTo>
                  <a:cubicBezTo>
                    <a:pt x="131" y="13"/>
                    <a:pt x="131" y="13"/>
                    <a:pt x="131" y="13"/>
                  </a:cubicBezTo>
                  <a:cubicBezTo>
                    <a:pt x="133" y="11"/>
                    <a:pt x="132" y="8"/>
                    <a:pt x="129" y="7"/>
                  </a:cubicBezTo>
                  <a:cubicBezTo>
                    <a:pt x="128" y="6"/>
                    <a:pt x="127" y="6"/>
                    <a:pt x="126" y="6"/>
                  </a:cubicBezTo>
                  <a:cubicBezTo>
                    <a:pt x="123" y="5"/>
                    <a:pt x="121" y="6"/>
                    <a:pt x="120" y="9"/>
                  </a:cubicBezTo>
                  <a:cubicBezTo>
                    <a:pt x="120" y="11"/>
                    <a:pt x="120" y="11"/>
                    <a:pt x="120" y="11"/>
                  </a:cubicBezTo>
                  <a:cubicBezTo>
                    <a:pt x="119" y="15"/>
                    <a:pt x="115" y="17"/>
                    <a:pt x="111" y="16"/>
                  </a:cubicBezTo>
                  <a:cubicBezTo>
                    <a:pt x="108" y="15"/>
                    <a:pt x="106" y="11"/>
                    <a:pt x="106" y="8"/>
                  </a:cubicBezTo>
                  <a:cubicBezTo>
                    <a:pt x="107" y="6"/>
                    <a:pt x="107" y="6"/>
                    <a:pt x="107" y="6"/>
                  </a:cubicBezTo>
                  <a:cubicBezTo>
                    <a:pt x="107" y="3"/>
                    <a:pt x="106" y="1"/>
                    <a:pt x="103" y="1"/>
                  </a:cubicBezTo>
                  <a:cubicBezTo>
                    <a:pt x="102" y="1"/>
                    <a:pt x="101" y="1"/>
                    <a:pt x="99" y="0"/>
                  </a:cubicBezTo>
                  <a:cubicBezTo>
                    <a:pt x="97" y="0"/>
                    <a:pt x="95" y="2"/>
                    <a:pt x="95" y="5"/>
                  </a:cubicBezTo>
                  <a:cubicBezTo>
                    <a:pt x="95" y="7"/>
                    <a:pt x="95" y="7"/>
                    <a:pt x="95" y="7"/>
                  </a:cubicBezTo>
                  <a:cubicBezTo>
                    <a:pt x="95" y="11"/>
                    <a:pt x="92" y="14"/>
                    <a:pt x="89" y="14"/>
                  </a:cubicBezTo>
                  <a:cubicBezTo>
                    <a:pt x="89" y="14"/>
                    <a:pt x="89" y="14"/>
                    <a:pt x="89" y="14"/>
                  </a:cubicBezTo>
                  <a:cubicBezTo>
                    <a:pt x="85" y="15"/>
                    <a:pt x="82" y="12"/>
                    <a:pt x="81" y="8"/>
                  </a:cubicBezTo>
                  <a:cubicBezTo>
                    <a:pt x="81" y="6"/>
                    <a:pt x="81" y="6"/>
                    <a:pt x="81" y="6"/>
                  </a:cubicBezTo>
                  <a:cubicBezTo>
                    <a:pt x="81" y="4"/>
                    <a:pt x="79" y="2"/>
                    <a:pt x="76" y="2"/>
                  </a:cubicBezTo>
                  <a:cubicBezTo>
                    <a:pt x="75" y="2"/>
                    <a:pt x="74" y="3"/>
                    <a:pt x="72" y="3"/>
                  </a:cubicBezTo>
                  <a:cubicBezTo>
                    <a:pt x="70" y="4"/>
                    <a:pt x="69" y="6"/>
                    <a:pt x="69" y="9"/>
                  </a:cubicBezTo>
                  <a:cubicBezTo>
                    <a:pt x="70" y="11"/>
                    <a:pt x="70" y="11"/>
                    <a:pt x="70" y="11"/>
                  </a:cubicBezTo>
                  <a:cubicBezTo>
                    <a:pt x="71" y="14"/>
                    <a:pt x="70" y="18"/>
                    <a:pt x="66" y="19"/>
                  </a:cubicBezTo>
                  <a:cubicBezTo>
                    <a:pt x="63" y="21"/>
                    <a:pt x="59" y="19"/>
                    <a:pt x="57" y="15"/>
                  </a:cubicBezTo>
                  <a:cubicBezTo>
                    <a:pt x="57" y="14"/>
                    <a:pt x="57" y="14"/>
                    <a:pt x="57" y="14"/>
                  </a:cubicBezTo>
                  <a:cubicBezTo>
                    <a:pt x="56" y="11"/>
                    <a:pt x="53" y="10"/>
                    <a:pt x="51" y="11"/>
                  </a:cubicBezTo>
                  <a:cubicBezTo>
                    <a:pt x="51" y="11"/>
                    <a:pt x="51" y="11"/>
                    <a:pt x="51" y="11"/>
                  </a:cubicBezTo>
                  <a:cubicBezTo>
                    <a:pt x="50" y="12"/>
                    <a:pt x="48" y="12"/>
                    <a:pt x="47" y="13"/>
                  </a:cubicBezTo>
                  <a:cubicBezTo>
                    <a:pt x="45" y="14"/>
                    <a:pt x="45" y="17"/>
                    <a:pt x="46" y="19"/>
                  </a:cubicBezTo>
                  <a:cubicBezTo>
                    <a:pt x="47" y="21"/>
                    <a:pt x="47" y="21"/>
                    <a:pt x="47" y="21"/>
                  </a:cubicBezTo>
                  <a:cubicBezTo>
                    <a:pt x="50" y="24"/>
                    <a:pt x="49" y="28"/>
                    <a:pt x="46" y="31"/>
                  </a:cubicBezTo>
                  <a:cubicBezTo>
                    <a:pt x="43" y="33"/>
                    <a:pt x="39" y="32"/>
                    <a:pt x="36" y="29"/>
                  </a:cubicBezTo>
                  <a:cubicBezTo>
                    <a:pt x="35" y="28"/>
                    <a:pt x="35" y="28"/>
                    <a:pt x="35" y="28"/>
                  </a:cubicBezTo>
                  <a:cubicBezTo>
                    <a:pt x="34" y="25"/>
                    <a:pt x="31" y="25"/>
                    <a:pt x="29" y="27"/>
                  </a:cubicBezTo>
                  <a:cubicBezTo>
                    <a:pt x="28" y="28"/>
                    <a:pt x="27" y="29"/>
                    <a:pt x="26" y="30"/>
                  </a:cubicBezTo>
                  <a:cubicBezTo>
                    <a:pt x="24" y="32"/>
                    <a:pt x="25" y="34"/>
                    <a:pt x="27" y="36"/>
                  </a:cubicBezTo>
                  <a:cubicBezTo>
                    <a:pt x="28" y="37"/>
                    <a:pt x="28" y="37"/>
                    <a:pt x="28" y="37"/>
                  </a:cubicBezTo>
                  <a:cubicBezTo>
                    <a:pt x="31" y="40"/>
                    <a:pt x="32" y="44"/>
                    <a:pt x="30" y="47"/>
                  </a:cubicBezTo>
                  <a:cubicBezTo>
                    <a:pt x="27" y="50"/>
                    <a:pt x="23" y="50"/>
                    <a:pt x="20" y="48"/>
                  </a:cubicBezTo>
                  <a:cubicBezTo>
                    <a:pt x="19" y="47"/>
                    <a:pt x="19" y="47"/>
                    <a:pt x="19" y="47"/>
                  </a:cubicBezTo>
                  <a:cubicBezTo>
                    <a:pt x="17" y="45"/>
                    <a:pt x="14" y="46"/>
                    <a:pt x="12" y="48"/>
                  </a:cubicBezTo>
                  <a:cubicBezTo>
                    <a:pt x="12" y="49"/>
                    <a:pt x="11" y="51"/>
                    <a:pt x="11" y="52"/>
                  </a:cubicBezTo>
                  <a:cubicBezTo>
                    <a:pt x="9" y="54"/>
                    <a:pt x="10" y="57"/>
                    <a:pt x="13" y="58"/>
                  </a:cubicBezTo>
                  <a:cubicBezTo>
                    <a:pt x="15" y="58"/>
                    <a:pt x="15" y="58"/>
                    <a:pt x="15" y="58"/>
                  </a:cubicBezTo>
                  <a:cubicBezTo>
                    <a:pt x="18" y="60"/>
                    <a:pt x="20" y="64"/>
                    <a:pt x="19" y="67"/>
                  </a:cubicBezTo>
                  <a:cubicBezTo>
                    <a:pt x="20" y="70"/>
                    <a:pt x="17" y="74"/>
                    <a:pt x="14" y="73"/>
                  </a:cubicBezTo>
                  <a:cubicBezTo>
                    <a:pt x="8" y="70"/>
                    <a:pt x="8" y="70"/>
                    <a:pt x="8" y="70"/>
                  </a:cubicBezTo>
                  <a:cubicBezTo>
                    <a:pt x="6" y="69"/>
                    <a:pt x="3" y="71"/>
                    <a:pt x="3" y="73"/>
                  </a:cubicBezTo>
                  <a:cubicBezTo>
                    <a:pt x="2" y="75"/>
                    <a:pt x="2" y="76"/>
                    <a:pt x="2" y="77"/>
                  </a:cubicBezTo>
                  <a:cubicBezTo>
                    <a:pt x="1" y="80"/>
                    <a:pt x="3" y="82"/>
                    <a:pt x="6" y="82"/>
                  </a:cubicBezTo>
                  <a:cubicBezTo>
                    <a:pt x="8" y="82"/>
                    <a:pt x="8" y="82"/>
                    <a:pt x="8" y="82"/>
                  </a:cubicBezTo>
                  <a:cubicBezTo>
                    <a:pt x="11" y="83"/>
                    <a:pt x="14" y="85"/>
                    <a:pt x="14" y="89"/>
                  </a:cubicBezTo>
                  <a:cubicBezTo>
                    <a:pt x="14" y="93"/>
                    <a:pt x="11" y="96"/>
                    <a:pt x="7" y="96"/>
                  </a:cubicBezTo>
                  <a:cubicBezTo>
                    <a:pt x="5" y="96"/>
                    <a:pt x="5" y="96"/>
                    <a:pt x="5" y="96"/>
                  </a:cubicBezTo>
                  <a:cubicBezTo>
                    <a:pt x="2" y="96"/>
                    <a:pt x="0" y="98"/>
                    <a:pt x="0" y="100"/>
                  </a:cubicBezTo>
                  <a:cubicBezTo>
                    <a:pt x="0" y="102"/>
                    <a:pt x="0" y="103"/>
                    <a:pt x="0" y="104"/>
                  </a:cubicBezTo>
                  <a:cubicBezTo>
                    <a:pt x="1" y="107"/>
                    <a:pt x="3" y="108"/>
                    <a:pt x="6" y="108"/>
                  </a:cubicBezTo>
                  <a:cubicBezTo>
                    <a:pt x="8" y="107"/>
                    <a:pt x="8" y="107"/>
                    <a:pt x="8" y="107"/>
                  </a:cubicBezTo>
                  <a:cubicBezTo>
                    <a:pt x="11" y="107"/>
                    <a:pt x="14" y="108"/>
                    <a:pt x="15" y="112"/>
                  </a:cubicBezTo>
                  <a:cubicBezTo>
                    <a:pt x="17" y="116"/>
                    <a:pt x="15" y="120"/>
                    <a:pt x="10" y="121"/>
                  </a:cubicBezTo>
                  <a:cubicBezTo>
                    <a:pt x="9" y="121"/>
                    <a:pt x="9" y="121"/>
                    <a:pt x="9" y="121"/>
                  </a:cubicBezTo>
                  <a:cubicBezTo>
                    <a:pt x="6" y="122"/>
                    <a:pt x="5" y="124"/>
                    <a:pt x="5" y="127"/>
                  </a:cubicBezTo>
                  <a:cubicBezTo>
                    <a:pt x="6" y="128"/>
                    <a:pt x="6" y="129"/>
                    <a:pt x="7" y="130"/>
                  </a:cubicBezTo>
                  <a:cubicBezTo>
                    <a:pt x="8" y="133"/>
                    <a:pt x="11" y="134"/>
                    <a:pt x="13" y="132"/>
                  </a:cubicBezTo>
                  <a:cubicBezTo>
                    <a:pt x="15" y="131"/>
                    <a:pt x="15" y="131"/>
                    <a:pt x="15" y="131"/>
                  </a:cubicBezTo>
                  <a:cubicBezTo>
                    <a:pt x="18" y="130"/>
                    <a:pt x="22" y="131"/>
                    <a:pt x="24" y="134"/>
                  </a:cubicBezTo>
                  <a:cubicBezTo>
                    <a:pt x="26" y="138"/>
                    <a:pt x="24" y="142"/>
                    <a:pt x="21" y="143"/>
                  </a:cubicBezTo>
                  <a:cubicBezTo>
                    <a:pt x="19" y="144"/>
                    <a:pt x="19" y="144"/>
                    <a:pt x="19" y="144"/>
                  </a:cubicBezTo>
                  <a:cubicBezTo>
                    <a:pt x="17" y="146"/>
                    <a:pt x="16" y="149"/>
                    <a:pt x="18" y="151"/>
                  </a:cubicBezTo>
                  <a:cubicBezTo>
                    <a:pt x="19" y="152"/>
                    <a:pt x="19" y="153"/>
                    <a:pt x="20" y="154"/>
                  </a:cubicBezTo>
                  <a:cubicBezTo>
                    <a:pt x="22" y="156"/>
                    <a:pt x="25" y="156"/>
                    <a:pt x="27" y="154"/>
                  </a:cubicBezTo>
                  <a:cubicBezTo>
                    <a:pt x="28" y="153"/>
                    <a:pt x="28" y="153"/>
                    <a:pt x="28" y="153"/>
                  </a:cubicBezTo>
                  <a:cubicBezTo>
                    <a:pt x="31" y="150"/>
                    <a:pt x="34" y="150"/>
                    <a:pt x="37" y="152"/>
                  </a:cubicBezTo>
                  <a:cubicBezTo>
                    <a:pt x="40" y="154"/>
                    <a:pt x="41" y="159"/>
                    <a:pt x="38" y="162"/>
                  </a:cubicBezTo>
                  <a:cubicBezTo>
                    <a:pt x="36" y="164"/>
                    <a:pt x="36" y="164"/>
                    <a:pt x="36" y="164"/>
                  </a:cubicBezTo>
                  <a:cubicBezTo>
                    <a:pt x="35" y="165"/>
                    <a:pt x="35" y="168"/>
                    <a:pt x="37" y="170"/>
                  </a:cubicBezTo>
                  <a:cubicBezTo>
                    <a:pt x="38" y="171"/>
                    <a:pt x="39" y="172"/>
                    <a:pt x="40" y="172"/>
                  </a:cubicBezTo>
                  <a:cubicBezTo>
                    <a:pt x="42" y="174"/>
                    <a:pt x="45" y="173"/>
                    <a:pt x="46" y="171"/>
                  </a:cubicBezTo>
                  <a:cubicBezTo>
                    <a:pt x="47" y="169"/>
                    <a:pt x="47" y="169"/>
                    <a:pt x="47" y="169"/>
                  </a:cubicBezTo>
                  <a:cubicBezTo>
                    <a:pt x="49" y="166"/>
                    <a:pt x="52" y="165"/>
                    <a:pt x="55" y="166"/>
                  </a:cubicBezTo>
                  <a:cubicBezTo>
                    <a:pt x="59" y="167"/>
                    <a:pt x="61" y="172"/>
                    <a:pt x="59" y="176"/>
                  </a:cubicBezTo>
                  <a:cubicBezTo>
                    <a:pt x="58" y="177"/>
                    <a:pt x="58" y="177"/>
                    <a:pt x="58" y="177"/>
                  </a:cubicBezTo>
                  <a:cubicBezTo>
                    <a:pt x="57" y="179"/>
                    <a:pt x="58" y="182"/>
                    <a:pt x="60" y="183"/>
                  </a:cubicBezTo>
                  <a:cubicBezTo>
                    <a:pt x="61" y="184"/>
                    <a:pt x="63" y="184"/>
                    <a:pt x="64" y="185"/>
                  </a:cubicBezTo>
                  <a:cubicBezTo>
                    <a:pt x="66" y="185"/>
                    <a:pt x="69" y="184"/>
                    <a:pt x="69" y="182"/>
                  </a:cubicBezTo>
                  <a:cubicBezTo>
                    <a:pt x="70" y="180"/>
                    <a:pt x="70" y="180"/>
                    <a:pt x="70" y="180"/>
                  </a:cubicBezTo>
                  <a:cubicBezTo>
                    <a:pt x="71" y="176"/>
                    <a:pt x="74" y="174"/>
                    <a:pt x="77" y="174"/>
                  </a:cubicBezTo>
                  <a:cubicBezTo>
                    <a:pt x="81" y="174"/>
                    <a:pt x="84" y="178"/>
                    <a:pt x="83" y="182"/>
                  </a:cubicBezTo>
                  <a:cubicBezTo>
                    <a:pt x="83" y="184"/>
                    <a:pt x="83" y="184"/>
                    <a:pt x="83" y="184"/>
                  </a:cubicBezTo>
                  <a:cubicBezTo>
                    <a:pt x="82" y="187"/>
                    <a:pt x="84" y="189"/>
                    <a:pt x="86" y="189"/>
                  </a:cubicBezTo>
                  <a:cubicBezTo>
                    <a:pt x="88" y="190"/>
                    <a:pt x="89" y="190"/>
                    <a:pt x="90" y="190"/>
                  </a:cubicBezTo>
                  <a:cubicBezTo>
                    <a:pt x="93" y="190"/>
                    <a:pt x="95" y="188"/>
                    <a:pt x="95" y="185"/>
                  </a:cubicBezTo>
                  <a:cubicBezTo>
                    <a:pt x="95" y="183"/>
                    <a:pt x="95" y="183"/>
                    <a:pt x="95"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5" y="188"/>
                    <a:pt x="116" y="187"/>
                    <a:pt x="117" y="187"/>
                  </a:cubicBezTo>
                  <a:cubicBezTo>
                    <a:pt x="120" y="187"/>
                    <a:pt x="121" y="184"/>
                    <a:pt x="120" y="182"/>
                  </a:cubicBezTo>
                  <a:cubicBezTo>
                    <a:pt x="119" y="179"/>
                    <a:pt x="119" y="179"/>
                    <a:pt x="119" y="179"/>
                  </a:cubicBezTo>
                  <a:cubicBezTo>
                    <a:pt x="118" y="176"/>
                    <a:pt x="120" y="171"/>
                    <a:pt x="125" y="170"/>
                  </a:cubicBezTo>
                  <a:cubicBezTo>
                    <a:pt x="128" y="170"/>
                    <a:pt x="131" y="172"/>
                    <a:pt x="132" y="175"/>
                  </a:cubicBezTo>
                  <a:cubicBezTo>
                    <a:pt x="133" y="177"/>
                    <a:pt x="133" y="177"/>
                    <a:pt x="133" y="177"/>
                  </a:cubicBezTo>
                  <a:cubicBezTo>
                    <a:pt x="134" y="179"/>
                    <a:pt x="136" y="180"/>
                    <a:pt x="139" y="179"/>
                  </a:cubicBezTo>
                  <a:cubicBezTo>
                    <a:pt x="139" y="179"/>
                    <a:pt x="139" y="179"/>
                    <a:pt x="139" y="179"/>
                  </a:cubicBezTo>
                  <a:cubicBezTo>
                    <a:pt x="140" y="178"/>
                    <a:pt x="141" y="178"/>
                    <a:pt x="142" y="177"/>
                  </a:cubicBezTo>
                  <a:cubicBezTo>
                    <a:pt x="144" y="176"/>
                    <a:pt x="145" y="173"/>
                    <a:pt x="143" y="171"/>
                  </a:cubicBezTo>
                  <a:close/>
                  <a:moveTo>
                    <a:pt x="78" y="74"/>
                  </a:moveTo>
                  <a:cubicBezTo>
                    <a:pt x="77" y="71"/>
                    <a:pt x="78" y="68"/>
                    <a:pt x="80" y="66"/>
                  </a:cubicBezTo>
                  <a:cubicBezTo>
                    <a:pt x="83" y="65"/>
                    <a:pt x="87" y="66"/>
                    <a:pt x="88" y="69"/>
                  </a:cubicBezTo>
                  <a:cubicBezTo>
                    <a:pt x="90" y="71"/>
                    <a:pt x="89" y="75"/>
                    <a:pt x="86" y="76"/>
                  </a:cubicBezTo>
                  <a:cubicBezTo>
                    <a:pt x="83" y="78"/>
                    <a:pt x="79" y="77"/>
                    <a:pt x="78" y="74"/>
                  </a:cubicBezTo>
                  <a:close/>
                  <a:moveTo>
                    <a:pt x="124" y="80"/>
                  </a:moveTo>
                  <a:cubicBezTo>
                    <a:pt x="125" y="83"/>
                    <a:pt x="124" y="86"/>
                    <a:pt x="121" y="88"/>
                  </a:cubicBezTo>
                  <a:cubicBezTo>
                    <a:pt x="118" y="89"/>
                    <a:pt x="115" y="88"/>
                    <a:pt x="113" y="85"/>
                  </a:cubicBezTo>
                  <a:cubicBezTo>
                    <a:pt x="112" y="83"/>
                    <a:pt x="113" y="79"/>
                    <a:pt x="116" y="78"/>
                  </a:cubicBezTo>
                  <a:cubicBezTo>
                    <a:pt x="119" y="76"/>
                    <a:pt x="122" y="77"/>
                    <a:pt x="124" y="80"/>
                  </a:cubicBezTo>
                  <a:close/>
                  <a:moveTo>
                    <a:pt x="67" y="109"/>
                  </a:moveTo>
                  <a:cubicBezTo>
                    <a:pt x="65" y="107"/>
                    <a:pt x="66" y="103"/>
                    <a:pt x="69" y="102"/>
                  </a:cubicBezTo>
                  <a:cubicBezTo>
                    <a:pt x="72" y="100"/>
                    <a:pt x="75" y="101"/>
                    <a:pt x="77" y="104"/>
                  </a:cubicBezTo>
                  <a:cubicBezTo>
                    <a:pt x="78" y="107"/>
                    <a:pt x="77" y="110"/>
                    <a:pt x="74" y="112"/>
                  </a:cubicBezTo>
                  <a:cubicBezTo>
                    <a:pt x="72" y="113"/>
                    <a:pt x="68" y="112"/>
                    <a:pt x="67" y="109"/>
                  </a:cubicBezTo>
                  <a:close/>
                  <a:moveTo>
                    <a:pt x="81" y="102"/>
                  </a:moveTo>
                  <a:cubicBezTo>
                    <a:pt x="78" y="95"/>
                    <a:pt x="80" y="86"/>
                    <a:pt x="88" y="82"/>
                  </a:cubicBezTo>
                  <a:cubicBezTo>
                    <a:pt x="95" y="78"/>
                    <a:pt x="104" y="81"/>
                    <a:pt x="108" y="88"/>
                  </a:cubicBezTo>
                  <a:cubicBezTo>
                    <a:pt x="112" y="96"/>
                    <a:pt x="109" y="105"/>
                    <a:pt x="102" y="108"/>
                  </a:cubicBezTo>
                  <a:cubicBezTo>
                    <a:pt x="94" y="112"/>
                    <a:pt x="85" y="109"/>
                    <a:pt x="81" y="102"/>
                  </a:cubicBezTo>
                  <a:close/>
                  <a:moveTo>
                    <a:pt x="102" y="121"/>
                  </a:moveTo>
                  <a:cubicBezTo>
                    <a:pt x="100" y="118"/>
                    <a:pt x="102" y="114"/>
                    <a:pt x="104" y="113"/>
                  </a:cubicBezTo>
                  <a:cubicBezTo>
                    <a:pt x="107" y="111"/>
                    <a:pt x="111" y="113"/>
                    <a:pt x="112" y="115"/>
                  </a:cubicBezTo>
                  <a:cubicBezTo>
                    <a:pt x="114" y="118"/>
                    <a:pt x="113" y="122"/>
                    <a:pt x="110" y="123"/>
                  </a:cubicBezTo>
                  <a:cubicBezTo>
                    <a:pt x="107" y="125"/>
                    <a:pt x="103" y="124"/>
                    <a:pt x="102" y="121"/>
                  </a:cubicBezTo>
                  <a:close/>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0" name="Freeform 41"/>
            <p:cNvSpPr>
              <a:spLocks noEditPoints="1"/>
            </p:cNvSpPr>
            <p:nvPr/>
          </p:nvSpPr>
          <p:spPr bwMode="auto">
            <a:xfrm>
              <a:off x="6607592" y="3575676"/>
              <a:ext cx="1232549" cy="1236621"/>
            </a:xfrm>
            <a:custGeom>
              <a:avLst/>
              <a:gdLst>
                <a:gd name="T0" fmla="*/ 619 w 640"/>
                <a:gd name="T1" fmla="*/ 436 h 642"/>
                <a:gd name="T2" fmla="*/ 614 w 640"/>
                <a:gd name="T3" fmla="*/ 371 h 642"/>
                <a:gd name="T4" fmla="*/ 625 w 640"/>
                <a:gd name="T5" fmla="*/ 332 h 642"/>
                <a:gd name="T6" fmla="*/ 623 w 640"/>
                <a:gd name="T7" fmla="*/ 286 h 642"/>
                <a:gd name="T8" fmla="*/ 608 w 640"/>
                <a:gd name="T9" fmla="*/ 248 h 642"/>
                <a:gd name="T10" fmla="*/ 609 w 640"/>
                <a:gd name="T11" fmla="*/ 182 h 642"/>
                <a:gd name="T12" fmla="*/ 547 w 640"/>
                <a:gd name="T13" fmla="*/ 167 h 642"/>
                <a:gd name="T14" fmla="*/ 550 w 640"/>
                <a:gd name="T15" fmla="*/ 97 h 642"/>
                <a:gd name="T16" fmla="*/ 488 w 640"/>
                <a:gd name="T17" fmla="*/ 74 h 642"/>
                <a:gd name="T18" fmla="*/ 457 w 640"/>
                <a:gd name="T19" fmla="*/ 48 h 642"/>
                <a:gd name="T20" fmla="*/ 414 w 640"/>
                <a:gd name="T21" fmla="*/ 31 h 642"/>
                <a:gd name="T22" fmla="*/ 374 w 640"/>
                <a:gd name="T23" fmla="*/ 29 h 642"/>
                <a:gd name="T24" fmla="*/ 314 w 640"/>
                <a:gd name="T25" fmla="*/ 0 h 642"/>
                <a:gd name="T26" fmla="*/ 266 w 640"/>
                <a:gd name="T27" fmla="*/ 52 h 642"/>
                <a:gd name="T28" fmla="*/ 224 w 640"/>
                <a:gd name="T29" fmla="*/ 15 h 642"/>
                <a:gd name="T30" fmla="*/ 200 w 640"/>
                <a:gd name="T31" fmla="*/ 75 h 642"/>
                <a:gd name="T32" fmla="*/ 131 w 640"/>
                <a:gd name="T33" fmla="*/ 62 h 642"/>
                <a:gd name="T34" fmla="*/ 100 w 640"/>
                <a:gd name="T35" fmla="*/ 120 h 642"/>
                <a:gd name="T36" fmla="*/ 70 w 640"/>
                <a:gd name="T37" fmla="*/ 147 h 642"/>
                <a:gd name="T38" fmla="*/ 47 w 640"/>
                <a:gd name="T39" fmla="*/ 187 h 642"/>
                <a:gd name="T40" fmla="*/ 39 w 640"/>
                <a:gd name="T41" fmla="*/ 227 h 642"/>
                <a:gd name="T42" fmla="*/ 2 w 640"/>
                <a:gd name="T43" fmla="*/ 281 h 642"/>
                <a:gd name="T44" fmla="*/ 47 w 640"/>
                <a:gd name="T45" fmla="*/ 332 h 642"/>
                <a:gd name="T46" fmla="*/ 6 w 640"/>
                <a:gd name="T47" fmla="*/ 385 h 642"/>
                <a:gd name="T48" fmla="*/ 46 w 640"/>
                <a:gd name="T49" fmla="*/ 438 h 642"/>
                <a:gd name="T50" fmla="*/ 58 w 640"/>
                <a:gd name="T51" fmla="*/ 476 h 642"/>
                <a:gd name="T52" fmla="*/ 85 w 640"/>
                <a:gd name="T53" fmla="*/ 514 h 642"/>
                <a:gd name="T54" fmla="*/ 117 w 640"/>
                <a:gd name="T55" fmla="*/ 538 h 642"/>
                <a:gd name="T56" fmla="*/ 152 w 640"/>
                <a:gd name="T57" fmla="*/ 594 h 642"/>
                <a:gd name="T58" fmla="*/ 217 w 640"/>
                <a:gd name="T59" fmla="*/ 574 h 642"/>
                <a:gd name="T60" fmla="*/ 248 w 640"/>
                <a:gd name="T61" fmla="*/ 633 h 642"/>
                <a:gd name="T62" fmla="*/ 313 w 640"/>
                <a:gd name="T63" fmla="*/ 619 h 642"/>
                <a:gd name="T64" fmla="*/ 353 w 640"/>
                <a:gd name="T65" fmla="*/ 624 h 642"/>
                <a:gd name="T66" fmla="*/ 398 w 640"/>
                <a:gd name="T67" fmla="*/ 615 h 642"/>
                <a:gd name="T68" fmla="*/ 437 w 640"/>
                <a:gd name="T69" fmla="*/ 603 h 642"/>
                <a:gd name="T70" fmla="*/ 478 w 640"/>
                <a:gd name="T71" fmla="*/ 581 h 642"/>
                <a:gd name="T72" fmla="*/ 506 w 640"/>
                <a:gd name="T73" fmla="*/ 553 h 642"/>
                <a:gd name="T74" fmla="*/ 567 w 640"/>
                <a:gd name="T75" fmla="*/ 526 h 642"/>
                <a:gd name="T76" fmla="*/ 557 w 640"/>
                <a:gd name="T77" fmla="*/ 459 h 642"/>
                <a:gd name="T78" fmla="*/ 540 w 640"/>
                <a:gd name="T79" fmla="*/ 327 h 642"/>
                <a:gd name="T80" fmla="*/ 480 w 640"/>
                <a:gd name="T81" fmla="*/ 170 h 642"/>
                <a:gd name="T82" fmla="*/ 346 w 640"/>
                <a:gd name="T83" fmla="*/ 103 h 642"/>
                <a:gd name="T84" fmla="*/ 326 w 640"/>
                <a:gd name="T85" fmla="*/ 111 h 642"/>
                <a:gd name="T86" fmla="*/ 169 w 640"/>
                <a:gd name="T87" fmla="*/ 161 h 642"/>
                <a:gd name="T88" fmla="*/ 102 w 640"/>
                <a:gd name="T89" fmla="*/ 295 h 642"/>
                <a:gd name="T90" fmla="*/ 101 w 640"/>
                <a:gd name="T91" fmla="*/ 315 h 642"/>
                <a:gd name="T92" fmla="*/ 161 w 640"/>
                <a:gd name="T93" fmla="*/ 472 h 642"/>
                <a:gd name="T94" fmla="*/ 295 w 640"/>
                <a:gd name="T95" fmla="*/ 539 h 642"/>
                <a:gd name="T96" fmla="*/ 393 w 640"/>
                <a:gd name="T97" fmla="*/ 164 h 642"/>
                <a:gd name="T98" fmla="*/ 314 w 640"/>
                <a:gd name="T99" fmla="*/ 540 h 642"/>
                <a:gd name="T100" fmla="*/ 386 w 640"/>
                <a:gd name="T101" fmla="*/ 530 h 642"/>
                <a:gd name="T102" fmla="*/ 528 w 640"/>
                <a:gd name="T103" fmla="*/ 3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642">
                  <a:moveTo>
                    <a:pt x="576" y="444"/>
                  </a:moveTo>
                  <a:cubicBezTo>
                    <a:pt x="594" y="455"/>
                    <a:pt x="594" y="455"/>
                    <a:pt x="594" y="455"/>
                  </a:cubicBezTo>
                  <a:cubicBezTo>
                    <a:pt x="601" y="459"/>
                    <a:pt x="611" y="456"/>
                    <a:pt x="614" y="448"/>
                  </a:cubicBezTo>
                  <a:cubicBezTo>
                    <a:pt x="616" y="444"/>
                    <a:pt x="618" y="440"/>
                    <a:pt x="619" y="436"/>
                  </a:cubicBezTo>
                  <a:cubicBezTo>
                    <a:pt x="622" y="428"/>
                    <a:pt x="618" y="420"/>
                    <a:pt x="610" y="417"/>
                  </a:cubicBezTo>
                  <a:cubicBezTo>
                    <a:pt x="603" y="415"/>
                    <a:pt x="603" y="415"/>
                    <a:pt x="603" y="415"/>
                  </a:cubicBezTo>
                  <a:cubicBezTo>
                    <a:pt x="592" y="412"/>
                    <a:pt x="584" y="402"/>
                    <a:pt x="585" y="391"/>
                  </a:cubicBezTo>
                  <a:cubicBezTo>
                    <a:pt x="587" y="376"/>
                    <a:pt x="601" y="367"/>
                    <a:pt x="614" y="371"/>
                  </a:cubicBezTo>
                  <a:cubicBezTo>
                    <a:pt x="620" y="372"/>
                    <a:pt x="620" y="372"/>
                    <a:pt x="620" y="372"/>
                  </a:cubicBezTo>
                  <a:cubicBezTo>
                    <a:pt x="629" y="375"/>
                    <a:pt x="637" y="369"/>
                    <a:pt x="638" y="360"/>
                  </a:cubicBezTo>
                  <a:cubicBezTo>
                    <a:pt x="639" y="356"/>
                    <a:pt x="639" y="352"/>
                    <a:pt x="640" y="348"/>
                  </a:cubicBezTo>
                  <a:cubicBezTo>
                    <a:pt x="640" y="339"/>
                    <a:pt x="634" y="332"/>
                    <a:pt x="625" y="332"/>
                  </a:cubicBezTo>
                  <a:cubicBezTo>
                    <a:pt x="618" y="332"/>
                    <a:pt x="618" y="332"/>
                    <a:pt x="618" y="332"/>
                  </a:cubicBezTo>
                  <a:cubicBezTo>
                    <a:pt x="607" y="332"/>
                    <a:pt x="596" y="325"/>
                    <a:pt x="594" y="314"/>
                  </a:cubicBezTo>
                  <a:cubicBezTo>
                    <a:pt x="591" y="299"/>
                    <a:pt x="602" y="286"/>
                    <a:pt x="616" y="286"/>
                  </a:cubicBezTo>
                  <a:cubicBezTo>
                    <a:pt x="623" y="286"/>
                    <a:pt x="623" y="286"/>
                    <a:pt x="623" y="286"/>
                  </a:cubicBezTo>
                  <a:cubicBezTo>
                    <a:pt x="631" y="286"/>
                    <a:pt x="638" y="278"/>
                    <a:pt x="637" y="269"/>
                  </a:cubicBezTo>
                  <a:cubicBezTo>
                    <a:pt x="636" y="265"/>
                    <a:pt x="635" y="261"/>
                    <a:pt x="634" y="256"/>
                  </a:cubicBezTo>
                  <a:cubicBezTo>
                    <a:pt x="633" y="248"/>
                    <a:pt x="624" y="243"/>
                    <a:pt x="616" y="246"/>
                  </a:cubicBezTo>
                  <a:cubicBezTo>
                    <a:pt x="608" y="248"/>
                    <a:pt x="608" y="248"/>
                    <a:pt x="608" y="248"/>
                  </a:cubicBezTo>
                  <a:cubicBezTo>
                    <a:pt x="596" y="252"/>
                    <a:pt x="583" y="245"/>
                    <a:pt x="579" y="233"/>
                  </a:cubicBezTo>
                  <a:cubicBezTo>
                    <a:pt x="576" y="221"/>
                    <a:pt x="582" y="208"/>
                    <a:pt x="595" y="204"/>
                  </a:cubicBezTo>
                  <a:cubicBezTo>
                    <a:pt x="601" y="202"/>
                    <a:pt x="601" y="202"/>
                    <a:pt x="601" y="202"/>
                  </a:cubicBezTo>
                  <a:cubicBezTo>
                    <a:pt x="609" y="199"/>
                    <a:pt x="613" y="190"/>
                    <a:pt x="609" y="182"/>
                  </a:cubicBezTo>
                  <a:cubicBezTo>
                    <a:pt x="607" y="178"/>
                    <a:pt x="605" y="174"/>
                    <a:pt x="603" y="171"/>
                  </a:cubicBezTo>
                  <a:cubicBezTo>
                    <a:pt x="599" y="163"/>
                    <a:pt x="590" y="161"/>
                    <a:pt x="583" y="165"/>
                  </a:cubicBezTo>
                  <a:cubicBezTo>
                    <a:pt x="577" y="169"/>
                    <a:pt x="577" y="169"/>
                    <a:pt x="577" y="169"/>
                  </a:cubicBezTo>
                  <a:cubicBezTo>
                    <a:pt x="567" y="176"/>
                    <a:pt x="554" y="175"/>
                    <a:pt x="547" y="167"/>
                  </a:cubicBezTo>
                  <a:cubicBezTo>
                    <a:pt x="537" y="156"/>
                    <a:pt x="539" y="139"/>
                    <a:pt x="550" y="132"/>
                  </a:cubicBezTo>
                  <a:cubicBezTo>
                    <a:pt x="556" y="128"/>
                    <a:pt x="556" y="128"/>
                    <a:pt x="556" y="128"/>
                  </a:cubicBezTo>
                  <a:cubicBezTo>
                    <a:pt x="563" y="123"/>
                    <a:pt x="564" y="113"/>
                    <a:pt x="558" y="106"/>
                  </a:cubicBezTo>
                  <a:cubicBezTo>
                    <a:pt x="556" y="103"/>
                    <a:pt x="553" y="100"/>
                    <a:pt x="550" y="97"/>
                  </a:cubicBezTo>
                  <a:cubicBezTo>
                    <a:pt x="544" y="91"/>
                    <a:pt x="534" y="91"/>
                    <a:pt x="528" y="98"/>
                  </a:cubicBezTo>
                  <a:cubicBezTo>
                    <a:pt x="524" y="103"/>
                    <a:pt x="524" y="103"/>
                    <a:pt x="524" y="103"/>
                  </a:cubicBezTo>
                  <a:cubicBezTo>
                    <a:pt x="516" y="112"/>
                    <a:pt x="504" y="115"/>
                    <a:pt x="494" y="109"/>
                  </a:cubicBezTo>
                  <a:cubicBezTo>
                    <a:pt x="481" y="102"/>
                    <a:pt x="479" y="85"/>
                    <a:pt x="488" y="74"/>
                  </a:cubicBezTo>
                  <a:cubicBezTo>
                    <a:pt x="492" y="70"/>
                    <a:pt x="492" y="70"/>
                    <a:pt x="492" y="70"/>
                  </a:cubicBezTo>
                  <a:cubicBezTo>
                    <a:pt x="497" y="63"/>
                    <a:pt x="496" y="53"/>
                    <a:pt x="488" y="48"/>
                  </a:cubicBezTo>
                  <a:cubicBezTo>
                    <a:pt x="485" y="46"/>
                    <a:pt x="481" y="44"/>
                    <a:pt x="477" y="41"/>
                  </a:cubicBezTo>
                  <a:cubicBezTo>
                    <a:pt x="470" y="37"/>
                    <a:pt x="460" y="40"/>
                    <a:pt x="457" y="48"/>
                  </a:cubicBezTo>
                  <a:cubicBezTo>
                    <a:pt x="454" y="55"/>
                    <a:pt x="454" y="55"/>
                    <a:pt x="454" y="55"/>
                  </a:cubicBezTo>
                  <a:cubicBezTo>
                    <a:pt x="450" y="65"/>
                    <a:pt x="438" y="71"/>
                    <a:pt x="427" y="69"/>
                  </a:cubicBezTo>
                  <a:cubicBezTo>
                    <a:pt x="413" y="65"/>
                    <a:pt x="406" y="50"/>
                    <a:pt x="412" y="37"/>
                  </a:cubicBezTo>
                  <a:cubicBezTo>
                    <a:pt x="414" y="31"/>
                    <a:pt x="414" y="31"/>
                    <a:pt x="414" y="31"/>
                  </a:cubicBezTo>
                  <a:cubicBezTo>
                    <a:pt x="418" y="23"/>
                    <a:pt x="413" y="14"/>
                    <a:pt x="405" y="12"/>
                  </a:cubicBezTo>
                  <a:cubicBezTo>
                    <a:pt x="401" y="11"/>
                    <a:pt x="396" y="9"/>
                    <a:pt x="392" y="9"/>
                  </a:cubicBezTo>
                  <a:cubicBezTo>
                    <a:pt x="384" y="7"/>
                    <a:pt x="376" y="12"/>
                    <a:pt x="375" y="21"/>
                  </a:cubicBezTo>
                  <a:cubicBezTo>
                    <a:pt x="374" y="29"/>
                    <a:pt x="374" y="29"/>
                    <a:pt x="374" y="29"/>
                  </a:cubicBezTo>
                  <a:cubicBezTo>
                    <a:pt x="372" y="41"/>
                    <a:pt x="360" y="50"/>
                    <a:pt x="348" y="49"/>
                  </a:cubicBezTo>
                  <a:cubicBezTo>
                    <a:pt x="337" y="52"/>
                    <a:pt x="325" y="43"/>
                    <a:pt x="327" y="31"/>
                  </a:cubicBezTo>
                  <a:cubicBezTo>
                    <a:pt x="329" y="17"/>
                    <a:pt x="329" y="17"/>
                    <a:pt x="329" y="17"/>
                  </a:cubicBezTo>
                  <a:cubicBezTo>
                    <a:pt x="330" y="8"/>
                    <a:pt x="323" y="0"/>
                    <a:pt x="314" y="0"/>
                  </a:cubicBezTo>
                  <a:cubicBezTo>
                    <a:pt x="310" y="0"/>
                    <a:pt x="306" y="1"/>
                    <a:pt x="301" y="1"/>
                  </a:cubicBezTo>
                  <a:cubicBezTo>
                    <a:pt x="293" y="1"/>
                    <a:pt x="286" y="9"/>
                    <a:pt x="288" y="18"/>
                  </a:cubicBezTo>
                  <a:cubicBezTo>
                    <a:pt x="289" y="25"/>
                    <a:pt x="289" y="25"/>
                    <a:pt x="289" y="25"/>
                  </a:cubicBezTo>
                  <a:cubicBezTo>
                    <a:pt x="291" y="39"/>
                    <a:pt x="281" y="52"/>
                    <a:pt x="266" y="52"/>
                  </a:cubicBezTo>
                  <a:cubicBezTo>
                    <a:pt x="255" y="52"/>
                    <a:pt x="245" y="43"/>
                    <a:pt x="244" y="32"/>
                  </a:cubicBezTo>
                  <a:cubicBezTo>
                    <a:pt x="243" y="27"/>
                    <a:pt x="243" y="27"/>
                    <a:pt x="243" y="27"/>
                  </a:cubicBezTo>
                  <a:cubicBezTo>
                    <a:pt x="241" y="18"/>
                    <a:pt x="233" y="13"/>
                    <a:pt x="224" y="15"/>
                  </a:cubicBezTo>
                  <a:cubicBezTo>
                    <a:pt x="224" y="15"/>
                    <a:pt x="224" y="15"/>
                    <a:pt x="224" y="15"/>
                  </a:cubicBezTo>
                  <a:cubicBezTo>
                    <a:pt x="220" y="17"/>
                    <a:pt x="216" y="18"/>
                    <a:pt x="212" y="19"/>
                  </a:cubicBezTo>
                  <a:cubicBezTo>
                    <a:pt x="204" y="22"/>
                    <a:pt x="200" y="31"/>
                    <a:pt x="204" y="39"/>
                  </a:cubicBezTo>
                  <a:cubicBezTo>
                    <a:pt x="207" y="46"/>
                    <a:pt x="207" y="46"/>
                    <a:pt x="207" y="46"/>
                  </a:cubicBezTo>
                  <a:cubicBezTo>
                    <a:pt x="212" y="56"/>
                    <a:pt x="209" y="68"/>
                    <a:pt x="200" y="75"/>
                  </a:cubicBezTo>
                  <a:cubicBezTo>
                    <a:pt x="188" y="83"/>
                    <a:pt x="172" y="79"/>
                    <a:pt x="166" y="66"/>
                  </a:cubicBezTo>
                  <a:cubicBezTo>
                    <a:pt x="163" y="60"/>
                    <a:pt x="163" y="60"/>
                    <a:pt x="163" y="60"/>
                  </a:cubicBezTo>
                  <a:cubicBezTo>
                    <a:pt x="159" y="52"/>
                    <a:pt x="149" y="50"/>
                    <a:pt x="142" y="55"/>
                  </a:cubicBezTo>
                  <a:cubicBezTo>
                    <a:pt x="138" y="57"/>
                    <a:pt x="135" y="59"/>
                    <a:pt x="131" y="62"/>
                  </a:cubicBezTo>
                  <a:cubicBezTo>
                    <a:pt x="124" y="67"/>
                    <a:pt x="123" y="77"/>
                    <a:pt x="129" y="83"/>
                  </a:cubicBezTo>
                  <a:cubicBezTo>
                    <a:pt x="134" y="89"/>
                    <a:pt x="134" y="89"/>
                    <a:pt x="134" y="89"/>
                  </a:cubicBezTo>
                  <a:cubicBezTo>
                    <a:pt x="141" y="97"/>
                    <a:pt x="142" y="110"/>
                    <a:pt x="135" y="119"/>
                  </a:cubicBezTo>
                  <a:cubicBezTo>
                    <a:pt x="126" y="130"/>
                    <a:pt x="109" y="130"/>
                    <a:pt x="100" y="120"/>
                  </a:cubicBezTo>
                  <a:cubicBezTo>
                    <a:pt x="96" y="115"/>
                    <a:pt x="96" y="115"/>
                    <a:pt x="96" y="115"/>
                  </a:cubicBezTo>
                  <a:cubicBezTo>
                    <a:pt x="90" y="109"/>
                    <a:pt x="80" y="109"/>
                    <a:pt x="74" y="116"/>
                  </a:cubicBezTo>
                  <a:cubicBezTo>
                    <a:pt x="71" y="119"/>
                    <a:pt x="69" y="122"/>
                    <a:pt x="66" y="126"/>
                  </a:cubicBezTo>
                  <a:cubicBezTo>
                    <a:pt x="61" y="133"/>
                    <a:pt x="63" y="142"/>
                    <a:pt x="70" y="147"/>
                  </a:cubicBezTo>
                  <a:cubicBezTo>
                    <a:pt x="77" y="151"/>
                    <a:pt x="77" y="151"/>
                    <a:pt x="77" y="151"/>
                  </a:cubicBezTo>
                  <a:cubicBezTo>
                    <a:pt x="87" y="158"/>
                    <a:pt x="91" y="172"/>
                    <a:pt x="84" y="183"/>
                  </a:cubicBezTo>
                  <a:cubicBezTo>
                    <a:pt x="88" y="194"/>
                    <a:pt x="75" y="204"/>
                    <a:pt x="65" y="198"/>
                  </a:cubicBezTo>
                  <a:cubicBezTo>
                    <a:pt x="47" y="187"/>
                    <a:pt x="47" y="187"/>
                    <a:pt x="47" y="187"/>
                  </a:cubicBezTo>
                  <a:cubicBezTo>
                    <a:pt x="40" y="182"/>
                    <a:pt x="30" y="185"/>
                    <a:pt x="26" y="193"/>
                  </a:cubicBezTo>
                  <a:cubicBezTo>
                    <a:pt x="25" y="197"/>
                    <a:pt x="23" y="201"/>
                    <a:pt x="21" y="205"/>
                  </a:cubicBezTo>
                  <a:cubicBezTo>
                    <a:pt x="18" y="213"/>
                    <a:pt x="23" y="222"/>
                    <a:pt x="31" y="225"/>
                  </a:cubicBezTo>
                  <a:cubicBezTo>
                    <a:pt x="39" y="227"/>
                    <a:pt x="39" y="227"/>
                    <a:pt x="39" y="227"/>
                  </a:cubicBezTo>
                  <a:cubicBezTo>
                    <a:pt x="51" y="230"/>
                    <a:pt x="58" y="243"/>
                    <a:pt x="55" y="255"/>
                  </a:cubicBezTo>
                  <a:cubicBezTo>
                    <a:pt x="51" y="267"/>
                    <a:pt x="39" y="274"/>
                    <a:pt x="26" y="271"/>
                  </a:cubicBezTo>
                  <a:cubicBezTo>
                    <a:pt x="20" y="269"/>
                    <a:pt x="20" y="269"/>
                    <a:pt x="20" y="269"/>
                  </a:cubicBezTo>
                  <a:cubicBezTo>
                    <a:pt x="12" y="267"/>
                    <a:pt x="3" y="273"/>
                    <a:pt x="2" y="281"/>
                  </a:cubicBezTo>
                  <a:cubicBezTo>
                    <a:pt x="2" y="286"/>
                    <a:pt x="1" y="290"/>
                    <a:pt x="1" y="294"/>
                  </a:cubicBezTo>
                  <a:cubicBezTo>
                    <a:pt x="0" y="303"/>
                    <a:pt x="7" y="310"/>
                    <a:pt x="16" y="310"/>
                  </a:cubicBezTo>
                  <a:cubicBezTo>
                    <a:pt x="23" y="310"/>
                    <a:pt x="23" y="310"/>
                    <a:pt x="23" y="310"/>
                  </a:cubicBezTo>
                  <a:cubicBezTo>
                    <a:pt x="36" y="310"/>
                    <a:pt x="47" y="320"/>
                    <a:pt x="47" y="332"/>
                  </a:cubicBezTo>
                  <a:cubicBezTo>
                    <a:pt x="47" y="345"/>
                    <a:pt x="37" y="356"/>
                    <a:pt x="24" y="356"/>
                  </a:cubicBezTo>
                  <a:cubicBezTo>
                    <a:pt x="18" y="356"/>
                    <a:pt x="18" y="356"/>
                    <a:pt x="18" y="356"/>
                  </a:cubicBezTo>
                  <a:cubicBezTo>
                    <a:pt x="9" y="356"/>
                    <a:pt x="3" y="364"/>
                    <a:pt x="4" y="373"/>
                  </a:cubicBezTo>
                  <a:cubicBezTo>
                    <a:pt x="5" y="377"/>
                    <a:pt x="5" y="381"/>
                    <a:pt x="6" y="385"/>
                  </a:cubicBezTo>
                  <a:cubicBezTo>
                    <a:pt x="8" y="394"/>
                    <a:pt x="17" y="399"/>
                    <a:pt x="25" y="396"/>
                  </a:cubicBezTo>
                  <a:cubicBezTo>
                    <a:pt x="32" y="394"/>
                    <a:pt x="32" y="394"/>
                    <a:pt x="32" y="394"/>
                  </a:cubicBezTo>
                  <a:cubicBezTo>
                    <a:pt x="44" y="390"/>
                    <a:pt x="57" y="397"/>
                    <a:pt x="61" y="409"/>
                  </a:cubicBezTo>
                  <a:cubicBezTo>
                    <a:pt x="65" y="421"/>
                    <a:pt x="58" y="434"/>
                    <a:pt x="46" y="438"/>
                  </a:cubicBezTo>
                  <a:cubicBezTo>
                    <a:pt x="40" y="440"/>
                    <a:pt x="40" y="440"/>
                    <a:pt x="40" y="440"/>
                  </a:cubicBezTo>
                  <a:cubicBezTo>
                    <a:pt x="32" y="442"/>
                    <a:pt x="28" y="452"/>
                    <a:pt x="31" y="460"/>
                  </a:cubicBezTo>
                  <a:cubicBezTo>
                    <a:pt x="33" y="464"/>
                    <a:pt x="35" y="467"/>
                    <a:pt x="37" y="471"/>
                  </a:cubicBezTo>
                  <a:cubicBezTo>
                    <a:pt x="41" y="479"/>
                    <a:pt x="51" y="481"/>
                    <a:pt x="58" y="476"/>
                  </a:cubicBezTo>
                  <a:cubicBezTo>
                    <a:pt x="64" y="472"/>
                    <a:pt x="64" y="472"/>
                    <a:pt x="64" y="472"/>
                  </a:cubicBezTo>
                  <a:cubicBezTo>
                    <a:pt x="73" y="466"/>
                    <a:pt x="86" y="467"/>
                    <a:pt x="94" y="475"/>
                  </a:cubicBezTo>
                  <a:cubicBezTo>
                    <a:pt x="104" y="486"/>
                    <a:pt x="102" y="503"/>
                    <a:pt x="90" y="510"/>
                  </a:cubicBezTo>
                  <a:cubicBezTo>
                    <a:pt x="85" y="514"/>
                    <a:pt x="85" y="514"/>
                    <a:pt x="85" y="514"/>
                  </a:cubicBezTo>
                  <a:cubicBezTo>
                    <a:pt x="78" y="519"/>
                    <a:pt x="76" y="529"/>
                    <a:pt x="82" y="535"/>
                  </a:cubicBezTo>
                  <a:cubicBezTo>
                    <a:pt x="85" y="539"/>
                    <a:pt x="88" y="542"/>
                    <a:pt x="91" y="545"/>
                  </a:cubicBezTo>
                  <a:cubicBezTo>
                    <a:pt x="97" y="551"/>
                    <a:pt x="107" y="551"/>
                    <a:pt x="112" y="544"/>
                  </a:cubicBezTo>
                  <a:cubicBezTo>
                    <a:pt x="117" y="538"/>
                    <a:pt x="117" y="538"/>
                    <a:pt x="117" y="538"/>
                  </a:cubicBezTo>
                  <a:cubicBezTo>
                    <a:pt x="126" y="528"/>
                    <a:pt x="140" y="527"/>
                    <a:pt x="150" y="535"/>
                  </a:cubicBezTo>
                  <a:cubicBezTo>
                    <a:pt x="160" y="543"/>
                    <a:pt x="161" y="558"/>
                    <a:pt x="153" y="567"/>
                  </a:cubicBezTo>
                  <a:cubicBezTo>
                    <a:pt x="149" y="572"/>
                    <a:pt x="149" y="572"/>
                    <a:pt x="149" y="572"/>
                  </a:cubicBezTo>
                  <a:cubicBezTo>
                    <a:pt x="143" y="579"/>
                    <a:pt x="145" y="589"/>
                    <a:pt x="152" y="594"/>
                  </a:cubicBezTo>
                  <a:cubicBezTo>
                    <a:pt x="156" y="596"/>
                    <a:pt x="160" y="598"/>
                    <a:pt x="163" y="600"/>
                  </a:cubicBezTo>
                  <a:cubicBezTo>
                    <a:pt x="171" y="605"/>
                    <a:pt x="180" y="601"/>
                    <a:pt x="184" y="594"/>
                  </a:cubicBezTo>
                  <a:cubicBezTo>
                    <a:pt x="187" y="586"/>
                    <a:pt x="187" y="586"/>
                    <a:pt x="187" y="586"/>
                  </a:cubicBezTo>
                  <a:cubicBezTo>
                    <a:pt x="192" y="575"/>
                    <a:pt x="205" y="569"/>
                    <a:pt x="217" y="574"/>
                  </a:cubicBezTo>
                  <a:cubicBezTo>
                    <a:pt x="229" y="579"/>
                    <a:pt x="234" y="593"/>
                    <a:pt x="229" y="605"/>
                  </a:cubicBezTo>
                  <a:cubicBezTo>
                    <a:pt x="227" y="610"/>
                    <a:pt x="227" y="610"/>
                    <a:pt x="227" y="610"/>
                  </a:cubicBezTo>
                  <a:cubicBezTo>
                    <a:pt x="223" y="619"/>
                    <a:pt x="228" y="628"/>
                    <a:pt x="236" y="630"/>
                  </a:cubicBezTo>
                  <a:cubicBezTo>
                    <a:pt x="240" y="631"/>
                    <a:pt x="244" y="632"/>
                    <a:pt x="248" y="633"/>
                  </a:cubicBezTo>
                  <a:cubicBezTo>
                    <a:pt x="257" y="635"/>
                    <a:pt x="265" y="629"/>
                    <a:pt x="266" y="621"/>
                  </a:cubicBezTo>
                  <a:cubicBezTo>
                    <a:pt x="267" y="613"/>
                    <a:pt x="267" y="613"/>
                    <a:pt x="267" y="613"/>
                  </a:cubicBezTo>
                  <a:cubicBezTo>
                    <a:pt x="269" y="601"/>
                    <a:pt x="280" y="592"/>
                    <a:pt x="293" y="593"/>
                  </a:cubicBezTo>
                  <a:cubicBezTo>
                    <a:pt x="305" y="595"/>
                    <a:pt x="314" y="606"/>
                    <a:pt x="313" y="619"/>
                  </a:cubicBezTo>
                  <a:cubicBezTo>
                    <a:pt x="312" y="625"/>
                    <a:pt x="312" y="625"/>
                    <a:pt x="312" y="625"/>
                  </a:cubicBezTo>
                  <a:cubicBezTo>
                    <a:pt x="311" y="634"/>
                    <a:pt x="318" y="642"/>
                    <a:pt x="327" y="641"/>
                  </a:cubicBezTo>
                  <a:cubicBezTo>
                    <a:pt x="331" y="641"/>
                    <a:pt x="335" y="641"/>
                    <a:pt x="339" y="641"/>
                  </a:cubicBezTo>
                  <a:cubicBezTo>
                    <a:pt x="348" y="640"/>
                    <a:pt x="354" y="633"/>
                    <a:pt x="353" y="624"/>
                  </a:cubicBezTo>
                  <a:cubicBezTo>
                    <a:pt x="352" y="616"/>
                    <a:pt x="352" y="616"/>
                    <a:pt x="352" y="616"/>
                  </a:cubicBezTo>
                  <a:cubicBezTo>
                    <a:pt x="349" y="604"/>
                    <a:pt x="358" y="592"/>
                    <a:pt x="371" y="590"/>
                  </a:cubicBezTo>
                  <a:cubicBezTo>
                    <a:pt x="383" y="588"/>
                    <a:pt x="395" y="596"/>
                    <a:pt x="397" y="609"/>
                  </a:cubicBezTo>
                  <a:cubicBezTo>
                    <a:pt x="398" y="615"/>
                    <a:pt x="398" y="615"/>
                    <a:pt x="398" y="615"/>
                  </a:cubicBezTo>
                  <a:cubicBezTo>
                    <a:pt x="399" y="624"/>
                    <a:pt x="408" y="629"/>
                    <a:pt x="416" y="627"/>
                  </a:cubicBezTo>
                  <a:cubicBezTo>
                    <a:pt x="417" y="627"/>
                    <a:pt x="417" y="627"/>
                    <a:pt x="417" y="627"/>
                  </a:cubicBezTo>
                  <a:cubicBezTo>
                    <a:pt x="421" y="625"/>
                    <a:pt x="425" y="624"/>
                    <a:pt x="429" y="622"/>
                  </a:cubicBezTo>
                  <a:cubicBezTo>
                    <a:pt x="437" y="620"/>
                    <a:pt x="441" y="610"/>
                    <a:pt x="437" y="603"/>
                  </a:cubicBezTo>
                  <a:cubicBezTo>
                    <a:pt x="434" y="596"/>
                    <a:pt x="434" y="596"/>
                    <a:pt x="434" y="596"/>
                  </a:cubicBezTo>
                  <a:cubicBezTo>
                    <a:pt x="428" y="584"/>
                    <a:pt x="433" y="570"/>
                    <a:pt x="444" y="565"/>
                  </a:cubicBezTo>
                  <a:cubicBezTo>
                    <a:pt x="456" y="559"/>
                    <a:pt x="470" y="564"/>
                    <a:pt x="475" y="576"/>
                  </a:cubicBezTo>
                  <a:cubicBezTo>
                    <a:pt x="478" y="581"/>
                    <a:pt x="478" y="581"/>
                    <a:pt x="478" y="581"/>
                  </a:cubicBezTo>
                  <a:cubicBezTo>
                    <a:pt x="482" y="589"/>
                    <a:pt x="492" y="592"/>
                    <a:pt x="499" y="587"/>
                  </a:cubicBezTo>
                  <a:cubicBezTo>
                    <a:pt x="502" y="585"/>
                    <a:pt x="506" y="582"/>
                    <a:pt x="509" y="580"/>
                  </a:cubicBezTo>
                  <a:cubicBezTo>
                    <a:pt x="516" y="575"/>
                    <a:pt x="517" y="565"/>
                    <a:pt x="512" y="558"/>
                  </a:cubicBezTo>
                  <a:cubicBezTo>
                    <a:pt x="506" y="553"/>
                    <a:pt x="506" y="553"/>
                    <a:pt x="506" y="553"/>
                  </a:cubicBezTo>
                  <a:cubicBezTo>
                    <a:pt x="498" y="543"/>
                    <a:pt x="499" y="529"/>
                    <a:pt x="508" y="520"/>
                  </a:cubicBezTo>
                  <a:cubicBezTo>
                    <a:pt x="517" y="512"/>
                    <a:pt x="532" y="512"/>
                    <a:pt x="541" y="522"/>
                  </a:cubicBezTo>
                  <a:cubicBezTo>
                    <a:pt x="545" y="526"/>
                    <a:pt x="545" y="526"/>
                    <a:pt x="545" y="526"/>
                  </a:cubicBezTo>
                  <a:cubicBezTo>
                    <a:pt x="551" y="533"/>
                    <a:pt x="561" y="533"/>
                    <a:pt x="567" y="526"/>
                  </a:cubicBezTo>
                  <a:cubicBezTo>
                    <a:pt x="569" y="523"/>
                    <a:pt x="572" y="519"/>
                    <a:pt x="575" y="516"/>
                  </a:cubicBezTo>
                  <a:cubicBezTo>
                    <a:pt x="580" y="509"/>
                    <a:pt x="578" y="499"/>
                    <a:pt x="571" y="495"/>
                  </a:cubicBezTo>
                  <a:cubicBezTo>
                    <a:pt x="564" y="491"/>
                    <a:pt x="564" y="491"/>
                    <a:pt x="564" y="491"/>
                  </a:cubicBezTo>
                  <a:cubicBezTo>
                    <a:pt x="553" y="484"/>
                    <a:pt x="550" y="470"/>
                    <a:pt x="557" y="459"/>
                  </a:cubicBezTo>
                  <a:cubicBezTo>
                    <a:pt x="553" y="448"/>
                    <a:pt x="566" y="438"/>
                    <a:pt x="576" y="444"/>
                  </a:cubicBezTo>
                  <a:moveTo>
                    <a:pt x="493" y="185"/>
                  </a:moveTo>
                  <a:cubicBezTo>
                    <a:pt x="509" y="205"/>
                    <a:pt x="521" y="229"/>
                    <a:pt x="530" y="255"/>
                  </a:cubicBezTo>
                  <a:cubicBezTo>
                    <a:pt x="537" y="279"/>
                    <a:pt x="540" y="303"/>
                    <a:pt x="540" y="327"/>
                  </a:cubicBezTo>
                  <a:cubicBezTo>
                    <a:pt x="530" y="326"/>
                    <a:pt x="530" y="326"/>
                    <a:pt x="530" y="326"/>
                  </a:cubicBezTo>
                  <a:cubicBezTo>
                    <a:pt x="531" y="278"/>
                    <a:pt x="515" y="230"/>
                    <a:pt x="485" y="191"/>
                  </a:cubicBezTo>
                  <a:cubicBezTo>
                    <a:pt x="493" y="185"/>
                    <a:pt x="493" y="185"/>
                    <a:pt x="493" y="185"/>
                  </a:cubicBezTo>
                  <a:moveTo>
                    <a:pt x="480" y="170"/>
                  </a:moveTo>
                  <a:cubicBezTo>
                    <a:pt x="472" y="177"/>
                    <a:pt x="472" y="177"/>
                    <a:pt x="472" y="177"/>
                  </a:cubicBezTo>
                  <a:cubicBezTo>
                    <a:pt x="455" y="158"/>
                    <a:pt x="433" y="142"/>
                    <a:pt x="409" y="131"/>
                  </a:cubicBezTo>
                  <a:cubicBezTo>
                    <a:pt x="388" y="121"/>
                    <a:pt x="367" y="115"/>
                    <a:pt x="345" y="113"/>
                  </a:cubicBezTo>
                  <a:cubicBezTo>
                    <a:pt x="346" y="103"/>
                    <a:pt x="346" y="103"/>
                    <a:pt x="346" y="103"/>
                  </a:cubicBezTo>
                  <a:cubicBezTo>
                    <a:pt x="397" y="109"/>
                    <a:pt x="445" y="133"/>
                    <a:pt x="480" y="170"/>
                  </a:cubicBezTo>
                  <a:moveTo>
                    <a:pt x="254" y="112"/>
                  </a:moveTo>
                  <a:cubicBezTo>
                    <a:pt x="278" y="104"/>
                    <a:pt x="303" y="101"/>
                    <a:pt x="326" y="101"/>
                  </a:cubicBezTo>
                  <a:cubicBezTo>
                    <a:pt x="326" y="111"/>
                    <a:pt x="326" y="111"/>
                    <a:pt x="326" y="111"/>
                  </a:cubicBezTo>
                  <a:cubicBezTo>
                    <a:pt x="277" y="110"/>
                    <a:pt x="229" y="126"/>
                    <a:pt x="191" y="156"/>
                  </a:cubicBezTo>
                  <a:cubicBezTo>
                    <a:pt x="184" y="149"/>
                    <a:pt x="184" y="149"/>
                    <a:pt x="184" y="149"/>
                  </a:cubicBezTo>
                  <a:cubicBezTo>
                    <a:pt x="205" y="133"/>
                    <a:pt x="228" y="120"/>
                    <a:pt x="254" y="112"/>
                  </a:cubicBezTo>
                  <a:moveTo>
                    <a:pt x="169" y="161"/>
                  </a:moveTo>
                  <a:cubicBezTo>
                    <a:pt x="176" y="169"/>
                    <a:pt x="176" y="169"/>
                    <a:pt x="176" y="169"/>
                  </a:cubicBezTo>
                  <a:cubicBezTo>
                    <a:pt x="157" y="187"/>
                    <a:pt x="142" y="208"/>
                    <a:pt x="130" y="233"/>
                  </a:cubicBezTo>
                  <a:cubicBezTo>
                    <a:pt x="121" y="253"/>
                    <a:pt x="115" y="275"/>
                    <a:pt x="112" y="296"/>
                  </a:cubicBezTo>
                  <a:cubicBezTo>
                    <a:pt x="102" y="295"/>
                    <a:pt x="102" y="295"/>
                    <a:pt x="102" y="295"/>
                  </a:cubicBezTo>
                  <a:cubicBezTo>
                    <a:pt x="108" y="244"/>
                    <a:pt x="132" y="197"/>
                    <a:pt x="169" y="161"/>
                  </a:cubicBezTo>
                  <a:moveTo>
                    <a:pt x="148" y="457"/>
                  </a:moveTo>
                  <a:cubicBezTo>
                    <a:pt x="132" y="437"/>
                    <a:pt x="119" y="413"/>
                    <a:pt x="111" y="387"/>
                  </a:cubicBezTo>
                  <a:cubicBezTo>
                    <a:pt x="103" y="363"/>
                    <a:pt x="100" y="339"/>
                    <a:pt x="101" y="315"/>
                  </a:cubicBezTo>
                  <a:cubicBezTo>
                    <a:pt x="111" y="315"/>
                    <a:pt x="111" y="315"/>
                    <a:pt x="111" y="315"/>
                  </a:cubicBezTo>
                  <a:cubicBezTo>
                    <a:pt x="110" y="364"/>
                    <a:pt x="126" y="412"/>
                    <a:pt x="156" y="450"/>
                  </a:cubicBezTo>
                  <a:cubicBezTo>
                    <a:pt x="148" y="457"/>
                    <a:pt x="148" y="457"/>
                    <a:pt x="148" y="457"/>
                  </a:cubicBezTo>
                  <a:moveTo>
                    <a:pt x="161" y="472"/>
                  </a:moveTo>
                  <a:cubicBezTo>
                    <a:pt x="168" y="465"/>
                    <a:pt x="168" y="465"/>
                    <a:pt x="168" y="465"/>
                  </a:cubicBezTo>
                  <a:cubicBezTo>
                    <a:pt x="186" y="484"/>
                    <a:pt x="207" y="499"/>
                    <a:pt x="232" y="511"/>
                  </a:cubicBezTo>
                  <a:cubicBezTo>
                    <a:pt x="253" y="521"/>
                    <a:pt x="274" y="526"/>
                    <a:pt x="295" y="529"/>
                  </a:cubicBezTo>
                  <a:cubicBezTo>
                    <a:pt x="295" y="539"/>
                    <a:pt x="295" y="539"/>
                    <a:pt x="295" y="539"/>
                  </a:cubicBezTo>
                  <a:cubicBezTo>
                    <a:pt x="244" y="533"/>
                    <a:pt x="196" y="509"/>
                    <a:pt x="161" y="472"/>
                  </a:cubicBezTo>
                  <a:moveTo>
                    <a:pt x="247" y="478"/>
                  </a:moveTo>
                  <a:cubicBezTo>
                    <a:pt x="161" y="438"/>
                    <a:pt x="123" y="335"/>
                    <a:pt x="163" y="248"/>
                  </a:cubicBezTo>
                  <a:cubicBezTo>
                    <a:pt x="204" y="161"/>
                    <a:pt x="307" y="124"/>
                    <a:pt x="393" y="164"/>
                  </a:cubicBezTo>
                  <a:cubicBezTo>
                    <a:pt x="480" y="204"/>
                    <a:pt x="517" y="307"/>
                    <a:pt x="477" y="394"/>
                  </a:cubicBezTo>
                  <a:cubicBezTo>
                    <a:pt x="437" y="480"/>
                    <a:pt x="334" y="518"/>
                    <a:pt x="247" y="478"/>
                  </a:cubicBezTo>
                  <a:moveTo>
                    <a:pt x="386" y="530"/>
                  </a:moveTo>
                  <a:cubicBezTo>
                    <a:pt x="362" y="538"/>
                    <a:pt x="338" y="541"/>
                    <a:pt x="314" y="540"/>
                  </a:cubicBezTo>
                  <a:cubicBezTo>
                    <a:pt x="315" y="530"/>
                    <a:pt x="315" y="530"/>
                    <a:pt x="315" y="530"/>
                  </a:cubicBezTo>
                  <a:cubicBezTo>
                    <a:pt x="364" y="532"/>
                    <a:pt x="411" y="516"/>
                    <a:pt x="450" y="486"/>
                  </a:cubicBezTo>
                  <a:cubicBezTo>
                    <a:pt x="456" y="493"/>
                    <a:pt x="456" y="493"/>
                    <a:pt x="456" y="493"/>
                  </a:cubicBezTo>
                  <a:cubicBezTo>
                    <a:pt x="436" y="509"/>
                    <a:pt x="412" y="522"/>
                    <a:pt x="386" y="530"/>
                  </a:cubicBezTo>
                  <a:moveTo>
                    <a:pt x="471" y="480"/>
                  </a:moveTo>
                  <a:cubicBezTo>
                    <a:pt x="465" y="473"/>
                    <a:pt x="465" y="473"/>
                    <a:pt x="465" y="473"/>
                  </a:cubicBezTo>
                  <a:cubicBezTo>
                    <a:pt x="483" y="455"/>
                    <a:pt x="499" y="434"/>
                    <a:pt x="510" y="409"/>
                  </a:cubicBezTo>
                  <a:cubicBezTo>
                    <a:pt x="520" y="389"/>
                    <a:pt x="526" y="367"/>
                    <a:pt x="528" y="346"/>
                  </a:cubicBezTo>
                  <a:cubicBezTo>
                    <a:pt x="538" y="347"/>
                    <a:pt x="538" y="347"/>
                    <a:pt x="538" y="347"/>
                  </a:cubicBezTo>
                  <a:cubicBezTo>
                    <a:pt x="532" y="398"/>
                    <a:pt x="508" y="445"/>
                    <a:pt x="471" y="480"/>
                  </a:cubicBezTo>
                </a:path>
              </a:pathLst>
            </a:custGeom>
            <a:solidFill>
              <a:schemeClr val="accent3"/>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1" name="Freeform 42"/>
            <p:cNvSpPr>
              <a:spLocks noEditPoints="1"/>
            </p:cNvSpPr>
            <p:nvPr/>
          </p:nvSpPr>
          <p:spPr bwMode="auto">
            <a:xfrm>
              <a:off x="4624762" y="3802960"/>
              <a:ext cx="1292831" cy="1294460"/>
            </a:xfrm>
            <a:custGeom>
              <a:avLst/>
              <a:gdLst>
                <a:gd name="T0" fmla="*/ 640 w 671"/>
                <a:gd name="T1" fmla="*/ 357 h 672"/>
                <a:gd name="T2" fmla="*/ 626 w 671"/>
                <a:gd name="T3" fmla="*/ 244 h 672"/>
                <a:gd name="T4" fmla="*/ 573 w 671"/>
                <a:gd name="T5" fmla="*/ 144 h 672"/>
                <a:gd name="T6" fmla="*/ 515 w 671"/>
                <a:gd name="T7" fmla="*/ 51 h 672"/>
                <a:gd name="T8" fmla="*/ 409 w 671"/>
                <a:gd name="T9" fmla="*/ 8 h 672"/>
                <a:gd name="T10" fmla="*/ 295 w 671"/>
                <a:gd name="T11" fmla="*/ 2 h 672"/>
                <a:gd name="T12" fmla="*/ 198 w 671"/>
                <a:gd name="T13" fmla="*/ 29 h 672"/>
                <a:gd name="T14" fmla="*/ 129 w 671"/>
                <a:gd name="T15" fmla="*/ 114 h 672"/>
                <a:gd name="T16" fmla="*/ 52 w 671"/>
                <a:gd name="T17" fmla="*/ 227 h 672"/>
                <a:gd name="T18" fmla="*/ 0 w 671"/>
                <a:gd name="T19" fmla="*/ 324 h 672"/>
                <a:gd name="T20" fmla="*/ 16 w 671"/>
                <a:gd name="T21" fmla="*/ 437 h 672"/>
                <a:gd name="T22" fmla="*/ 68 w 671"/>
                <a:gd name="T23" fmla="*/ 539 h 672"/>
                <a:gd name="T24" fmla="*/ 166 w 671"/>
                <a:gd name="T25" fmla="*/ 588 h 672"/>
                <a:gd name="T26" fmla="*/ 293 w 671"/>
                <a:gd name="T27" fmla="*/ 637 h 672"/>
                <a:gd name="T28" fmla="*/ 399 w 671"/>
                <a:gd name="T29" fmla="*/ 666 h 672"/>
                <a:gd name="T30" fmla="*/ 494 w 671"/>
                <a:gd name="T31" fmla="*/ 633 h 672"/>
                <a:gd name="T32" fmla="*/ 584 w 671"/>
                <a:gd name="T33" fmla="*/ 563 h 672"/>
                <a:gd name="T34" fmla="*/ 646 w 671"/>
                <a:gd name="T35" fmla="*/ 467 h 672"/>
                <a:gd name="T36" fmla="*/ 579 w 671"/>
                <a:gd name="T37" fmla="*/ 437 h 672"/>
                <a:gd name="T38" fmla="*/ 598 w 671"/>
                <a:gd name="T39" fmla="*/ 364 h 672"/>
                <a:gd name="T40" fmla="*/ 599 w 671"/>
                <a:gd name="T41" fmla="*/ 327 h 672"/>
                <a:gd name="T42" fmla="*/ 548 w 671"/>
                <a:gd name="T43" fmla="*/ 273 h 672"/>
                <a:gd name="T44" fmla="*/ 575 w 671"/>
                <a:gd name="T45" fmla="*/ 225 h 672"/>
                <a:gd name="T46" fmla="*/ 557 w 671"/>
                <a:gd name="T47" fmla="*/ 192 h 672"/>
                <a:gd name="T48" fmla="*/ 530 w 671"/>
                <a:gd name="T49" fmla="*/ 157 h 672"/>
                <a:gd name="T50" fmla="*/ 502 w 671"/>
                <a:gd name="T51" fmla="*/ 131 h 672"/>
                <a:gd name="T52" fmla="*/ 429 w 671"/>
                <a:gd name="T53" fmla="*/ 136 h 672"/>
                <a:gd name="T54" fmla="*/ 398 w 671"/>
                <a:gd name="T55" fmla="*/ 124 h 672"/>
                <a:gd name="T56" fmla="*/ 373 w 671"/>
                <a:gd name="T57" fmla="*/ 75 h 672"/>
                <a:gd name="T58" fmla="*/ 365 w 671"/>
                <a:gd name="T59" fmla="*/ 74 h 672"/>
                <a:gd name="T60" fmla="*/ 290 w 671"/>
                <a:gd name="T61" fmla="*/ 76 h 672"/>
                <a:gd name="T62" fmla="*/ 267 w 671"/>
                <a:gd name="T63" fmla="*/ 127 h 672"/>
                <a:gd name="T64" fmla="*/ 217 w 671"/>
                <a:gd name="T65" fmla="*/ 151 h 672"/>
                <a:gd name="T66" fmla="*/ 162 w 671"/>
                <a:gd name="T67" fmla="*/ 137 h 672"/>
                <a:gd name="T68" fmla="*/ 157 w 671"/>
                <a:gd name="T69" fmla="*/ 142 h 672"/>
                <a:gd name="T70" fmla="*/ 109 w 671"/>
                <a:gd name="T71" fmla="*/ 200 h 672"/>
                <a:gd name="T72" fmla="*/ 92 w 671"/>
                <a:gd name="T73" fmla="*/ 234 h 672"/>
                <a:gd name="T74" fmla="*/ 123 w 671"/>
                <a:gd name="T75" fmla="*/ 281 h 672"/>
                <a:gd name="T76" fmla="*/ 117 w 671"/>
                <a:gd name="T77" fmla="*/ 312 h 672"/>
                <a:gd name="T78" fmla="*/ 74 w 671"/>
                <a:gd name="T79" fmla="*/ 375 h 672"/>
                <a:gd name="T80" fmla="*/ 76 w 671"/>
                <a:gd name="T81" fmla="*/ 382 h 672"/>
                <a:gd name="T82" fmla="*/ 114 w 671"/>
                <a:gd name="T83" fmla="*/ 480 h 672"/>
                <a:gd name="T84" fmla="*/ 155 w 671"/>
                <a:gd name="T85" fmla="*/ 462 h 672"/>
                <a:gd name="T86" fmla="*/ 193 w 671"/>
                <a:gd name="T87" fmla="*/ 503 h 672"/>
                <a:gd name="T88" fmla="*/ 218 w 671"/>
                <a:gd name="T89" fmla="*/ 522 h 672"/>
                <a:gd name="T90" fmla="*/ 228 w 671"/>
                <a:gd name="T91" fmla="*/ 577 h 672"/>
                <a:gd name="T92" fmla="*/ 251 w 671"/>
                <a:gd name="T93" fmla="*/ 521 h 672"/>
                <a:gd name="T94" fmla="*/ 271 w 671"/>
                <a:gd name="T95" fmla="*/ 592 h 672"/>
                <a:gd name="T96" fmla="*/ 313 w 671"/>
                <a:gd name="T97" fmla="*/ 555 h 672"/>
                <a:gd name="T98" fmla="*/ 369 w 671"/>
                <a:gd name="T99" fmla="*/ 554 h 672"/>
                <a:gd name="T100" fmla="*/ 412 w 671"/>
                <a:gd name="T101" fmla="*/ 589 h 672"/>
                <a:gd name="T102" fmla="*/ 419 w 671"/>
                <a:gd name="T103" fmla="*/ 586 h 672"/>
                <a:gd name="T104" fmla="*/ 487 w 671"/>
                <a:gd name="T105" fmla="*/ 553 h 672"/>
                <a:gd name="T106" fmla="*/ 487 w 671"/>
                <a:gd name="T107" fmla="*/ 497 h 672"/>
                <a:gd name="T108" fmla="*/ 522 w 671"/>
                <a:gd name="T109" fmla="*/ 454 h 672"/>
                <a:gd name="T110" fmla="*/ 537 w 671"/>
                <a:gd name="T111" fmla="*/ 427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1" h="672">
                  <a:moveTo>
                    <a:pt x="620" y="446"/>
                  </a:moveTo>
                  <a:cubicBezTo>
                    <a:pt x="626" y="431"/>
                    <a:pt x="630" y="416"/>
                    <a:pt x="633" y="401"/>
                  </a:cubicBezTo>
                  <a:cubicBezTo>
                    <a:pt x="667" y="398"/>
                    <a:pt x="667" y="398"/>
                    <a:pt x="667" y="398"/>
                  </a:cubicBezTo>
                  <a:cubicBezTo>
                    <a:pt x="669" y="384"/>
                    <a:pt x="669" y="384"/>
                    <a:pt x="669" y="384"/>
                  </a:cubicBezTo>
                  <a:cubicBezTo>
                    <a:pt x="671" y="370"/>
                    <a:pt x="671" y="370"/>
                    <a:pt x="671" y="370"/>
                  </a:cubicBezTo>
                  <a:cubicBezTo>
                    <a:pt x="640" y="357"/>
                    <a:pt x="640" y="357"/>
                    <a:pt x="640" y="357"/>
                  </a:cubicBezTo>
                  <a:cubicBezTo>
                    <a:pt x="641" y="342"/>
                    <a:pt x="641" y="326"/>
                    <a:pt x="639" y="311"/>
                  </a:cubicBezTo>
                  <a:cubicBezTo>
                    <a:pt x="671" y="298"/>
                    <a:pt x="671" y="298"/>
                    <a:pt x="671" y="298"/>
                  </a:cubicBezTo>
                  <a:cubicBezTo>
                    <a:pt x="669" y="284"/>
                    <a:pt x="669" y="284"/>
                    <a:pt x="669" y="284"/>
                  </a:cubicBezTo>
                  <a:cubicBezTo>
                    <a:pt x="666" y="270"/>
                    <a:pt x="666" y="270"/>
                    <a:pt x="666" y="270"/>
                  </a:cubicBezTo>
                  <a:cubicBezTo>
                    <a:pt x="633" y="267"/>
                    <a:pt x="633" y="267"/>
                    <a:pt x="633" y="267"/>
                  </a:cubicBezTo>
                  <a:cubicBezTo>
                    <a:pt x="631" y="259"/>
                    <a:pt x="629" y="252"/>
                    <a:pt x="626" y="244"/>
                  </a:cubicBezTo>
                  <a:cubicBezTo>
                    <a:pt x="624" y="237"/>
                    <a:pt x="621" y="230"/>
                    <a:pt x="619" y="222"/>
                  </a:cubicBezTo>
                  <a:cubicBezTo>
                    <a:pt x="645" y="201"/>
                    <a:pt x="645" y="201"/>
                    <a:pt x="645" y="201"/>
                  </a:cubicBezTo>
                  <a:cubicBezTo>
                    <a:pt x="638" y="188"/>
                    <a:pt x="638" y="188"/>
                    <a:pt x="638" y="188"/>
                  </a:cubicBezTo>
                  <a:cubicBezTo>
                    <a:pt x="632" y="175"/>
                    <a:pt x="632" y="175"/>
                    <a:pt x="632" y="175"/>
                  </a:cubicBezTo>
                  <a:cubicBezTo>
                    <a:pt x="599" y="183"/>
                    <a:pt x="599" y="183"/>
                    <a:pt x="599" y="183"/>
                  </a:cubicBezTo>
                  <a:cubicBezTo>
                    <a:pt x="591" y="169"/>
                    <a:pt x="582" y="156"/>
                    <a:pt x="573" y="144"/>
                  </a:cubicBezTo>
                  <a:cubicBezTo>
                    <a:pt x="591" y="116"/>
                    <a:pt x="591" y="116"/>
                    <a:pt x="591" y="116"/>
                  </a:cubicBezTo>
                  <a:cubicBezTo>
                    <a:pt x="581" y="106"/>
                    <a:pt x="581" y="106"/>
                    <a:pt x="581" y="106"/>
                  </a:cubicBezTo>
                  <a:cubicBezTo>
                    <a:pt x="572" y="95"/>
                    <a:pt x="572" y="95"/>
                    <a:pt x="572" y="95"/>
                  </a:cubicBezTo>
                  <a:cubicBezTo>
                    <a:pt x="542" y="112"/>
                    <a:pt x="542" y="112"/>
                    <a:pt x="542" y="112"/>
                  </a:cubicBezTo>
                  <a:cubicBezTo>
                    <a:pt x="531" y="101"/>
                    <a:pt x="519" y="92"/>
                    <a:pt x="506" y="83"/>
                  </a:cubicBezTo>
                  <a:cubicBezTo>
                    <a:pt x="515" y="51"/>
                    <a:pt x="515" y="51"/>
                    <a:pt x="515" y="51"/>
                  </a:cubicBezTo>
                  <a:cubicBezTo>
                    <a:pt x="503" y="44"/>
                    <a:pt x="503" y="44"/>
                    <a:pt x="503" y="44"/>
                  </a:cubicBezTo>
                  <a:cubicBezTo>
                    <a:pt x="490" y="37"/>
                    <a:pt x="490" y="37"/>
                    <a:pt x="490" y="37"/>
                  </a:cubicBezTo>
                  <a:cubicBezTo>
                    <a:pt x="467" y="61"/>
                    <a:pt x="467" y="61"/>
                    <a:pt x="467" y="61"/>
                  </a:cubicBezTo>
                  <a:cubicBezTo>
                    <a:pt x="453" y="55"/>
                    <a:pt x="439" y="49"/>
                    <a:pt x="424" y="44"/>
                  </a:cubicBezTo>
                  <a:cubicBezTo>
                    <a:pt x="423" y="11"/>
                    <a:pt x="423" y="11"/>
                    <a:pt x="423" y="11"/>
                  </a:cubicBezTo>
                  <a:cubicBezTo>
                    <a:pt x="409" y="8"/>
                    <a:pt x="409" y="8"/>
                    <a:pt x="409" y="8"/>
                  </a:cubicBezTo>
                  <a:cubicBezTo>
                    <a:pt x="395" y="4"/>
                    <a:pt x="395" y="4"/>
                    <a:pt x="395" y="4"/>
                  </a:cubicBezTo>
                  <a:cubicBezTo>
                    <a:pt x="381" y="35"/>
                    <a:pt x="381" y="35"/>
                    <a:pt x="381" y="35"/>
                  </a:cubicBezTo>
                  <a:cubicBezTo>
                    <a:pt x="365" y="33"/>
                    <a:pt x="350" y="32"/>
                    <a:pt x="334" y="32"/>
                  </a:cubicBezTo>
                  <a:cubicBezTo>
                    <a:pt x="323" y="0"/>
                    <a:pt x="323" y="0"/>
                    <a:pt x="323" y="0"/>
                  </a:cubicBezTo>
                  <a:cubicBezTo>
                    <a:pt x="309" y="1"/>
                    <a:pt x="309" y="1"/>
                    <a:pt x="309" y="1"/>
                  </a:cubicBezTo>
                  <a:cubicBezTo>
                    <a:pt x="295" y="2"/>
                    <a:pt x="295" y="2"/>
                    <a:pt x="295" y="2"/>
                  </a:cubicBezTo>
                  <a:cubicBezTo>
                    <a:pt x="290" y="35"/>
                    <a:pt x="290" y="35"/>
                    <a:pt x="290" y="35"/>
                  </a:cubicBezTo>
                  <a:cubicBezTo>
                    <a:pt x="275" y="38"/>
                    <a:pt x="260" y="41"/>
                    <a:pt x="245" y="46"/>
                  </a:cubicBezTo>
                  <a:cubicBezTo>
                    <a:pt x="244" y="46"/>
                    <a:pt x="244" y="46"/>
                    <a:pt x="244" y="46"/>
                  </a:cubicBezTo>
                  <a:cubicBezTo>
                    <a:pt x="225" y="18"/>
                    <a:pt x="225" y="18"/>
                    <a:pt x="225" y="18"/>
                  </a:cubicBezTo>
                  <a:cubicBezTo>
                    <a:pt x="212" y="24"/>
                    <a:pt x="212" y="24"/>
                    <a:pt x="212" y="24"/>
                  </a:cubicBezTo>
                  <a:cubicBezTo>
                    <a:pt x="198" y="29"/>
                    <a:pt x="198" y="29"/>
                    <a:pt x="198" y="29"/>
                  </a:cubicBezTo>
                  <a:cubicBezTo>
                    <a:pt x="203" y="62"/>
                    <a:pt x="203" y="62"/>
                    <a:pt x="203" y="62"/>
                  </a:cubicBezTo>
                  <a:cubicBezTo>
                    <a:pt x="189" y="69"/>
                    <a:pt x="176" y="77"/>
                    <a:pt x="163" y="86"/>
                  </a:cubicBezTo>
                  <a:cubicBezTo>
                    <a:pt x="136" y="65"/>
                    <a:pt x="136" y="65"/>
                    <a:pt x="136" y="65"/>
                  </a:cubicBezTo>
                  <a:cubicBezTo>
                    <a:pt x="125" y="74"/>
                    <a:pt x="125" y="74"/>
                    <a:pt x="125" y="74"/>
                  </a:cubicBezTo>
                  <a:cubicBezTo>
                    <a:pt x="114" y="83"/>
                    <a:pt x="114" y="83"/>
                    <a:pt x="114" y="83"/>
                  </a:cubicBezTo>
                  <a:cubicBezTo>
                    <a:pt x="129" y="114"/>
                    <a:pt x="129" y="114"/>
                    <a:pt x="129" y="114"/>
                  </a:cubicBezTo>
                  <a:cubicBezTo>
                    <a:pt x="117" y="124"/>
                    <a:pt x="107" y="136"/>
                    <a:pt x="97" y="148"/>
                  </a:cubicBezTo>
                  <a:cubicBezTo>
                    <a:pt x="65" y="136"/>
                    <a:pt x="65" y="136"/>
                    <a:pt x="65" y="136"/>
                  </a:cubicBezTo>
                  <a:cubicBezTo>
                    <a:pt x="57" y="148"/>
                    <a:pt x="57" y="148"/>
                    <a:pt x="57" y="148"/>
                  </a:cubicBezTo>
                  <a:cubicBezTo>
                    <a:pt x="49" y="160"/>
                    <a:pt x="49" y="160"/>
                    <a:pt x="49" y="160"/>
                  </a:cubicBezTo>
                  <a:cubicBezTo>
                    <a:pt x="72" y="185"/>
                    <a:pt x="72" y="185"/>
                    <a:pt x="72" y="185"/>
                  </a:cubicBezTo>
                  <a:cubicBezTo>
                    <a:pt x="65" y="198"/>
                    <a:pt x="58" y="212"/>
                    <a:pt x="52" y="227"/>
                  </a:cubicBezTo>
                  <a:cubicBezTo>
                    <a:pt x="19" y="225"/>
                    <a:pt x="19" y="225"/>
                    <a:pt x="19" y="225"/>
                  </a:cubicBezTo>
                  <a:cubicBezTo>
                    <a:pt x="14" y="239"/>
                    <a:pt x="14" y="239"/>
                    <a:pt x="14" y="239"/>
                  </a:cubicBezTo>
                  <a:cubicBezTo>
                    <a:pt x="10" y="252"/>
                    <a:pt x="10" y="252"/>
                    <a:pt x="10" y="252"/>
                  </a:cubicBezTo>
                  <a:cubicBezTo>
                    <a:pt x="40" y="269"/>
                    <a:pt x="40" y="269"/>
                    <a:pt x="40" y="269"/>
                  </a:cubicBezTo>
                  <a:cubicBezTo>
                    <a:pt x="36" y="284"/>
                    <a:pt x="34" y="300"/>
                    <a:pt x="33" y="316"/>
                  </a:cubicBezTo>
                  <a:cubicBezTo>
                    <a:pt x="0" y="324"/>
                    <a:pt x="0" y="324"/>
                    <a:pt x="0" y="324"/>
                  </a:cubicBezTo>
                  <a:cubicBezTo>
                    <a:pt x="0" y="338"/>
                    <a:pt x="0" y="338"/>
                    <a:pt x="0" y="338"/>
                  </a:cubicBezTo>
                  <a:cubicBezTo>
                    <a:pt x="0" y="352"/>
                    <a:pt x="0" y="352"/>
                    <a:pt x="0" y="352"/>
                  </a:cubicBezTo>
                  <a:cubicBezTo>
                    <a:pt x="33" y="360"/>
                    <a:pt x="33" y="360"/>
                    <a:pt x="33" y="360"/>
                  </a:cubicBezTo>
                  <a:cubicBezTo>
                    <a:pt x="34" y="375"/>
                    <a:pt x="37" y="390"/>
                    <a:pt x="40" y="406"/>
                  </a:cubicBezTo>
                  <a:cubicBezTo>
                    <a:pt x="11" y="423"/>
                    <a:pt x="11" y="423"/>
                    <a:pt x="11" y="423"/>
                  </a:cubicBezTo>
                  <a:cubicBezTo>
                    <a:pt x="16" y="437"/>
                    <a:pt x="16" y="437"/>
                    <a:pt x="16" y="437"/>
                  </a:cubicBezTo>
                  <a:cubicBezTo>
                    <a:pt x="20" y="450"/>
                    <a:pt x="20" y="450"/>
                    <a:pt x="20" y="450"/>
                  </a:cubicBezTo>
                  <a:cubicBezTo>
                    <a:pt x="54" y="448"/>
                    <a:pt x="54" y="448"/>
                    <a:pt x="54" y="448"/>
                  </a:cubicBezTo>
                  <a:cubicBezTo>
                    <a:pt x="60" y="463"/>
                    <a:pt x="66" y="477"/>
                    <a:pt x="74" y="490"/>
                  </a:cubicBezTo>
                  <a:cubicBezTo>
                    <a:pt x="52" y="515"/>
                    <a:pt x="52" y="515"/>
                    <a:pt x="52" y="515"/>
                  </a:cubicBezTo>
                  <a:cubicBezTo>
                    <a:pt x="60" y="527"/>
                    <a:pt x="60" y="527"/>
                    <a:pt x="60" y="527"/>
                  </a:cubicBezTo>
                  <a:cubicBezTo>
                    <a:pt x="68" y="539"/>
                    <a:pt x="68" y="539"/>
                    <a:pt x="68" y="539"/>
                  </a:cubicBezTo>
                  <a:cubicBezTo>
                    <a:pt x="99" y="526"/>
                    <a:pt x="99" y="526"/>
                    <a:pt x="99" y="526"/>
                  </a:cubicBezTo>
                  <a:cubicBezTo>
                    <a:pt x="109" y="539"/>
                    <a:pt x="120" y="550"/>
                    <a:pt x="131" y="560"/>
                  </a:cubicBezTo>
                  <a:cubicBezTo>
                    <a:pt x="117" y="591"/>
                    <a:pt x="117" y="591"/>
                    <a:pt x="117" y="591"/>
                  </a:cubicBezTo>
                  <a:cubicBezTo>
                    <a:pt x="128" y="600"/>
                    <a:pt x="128" y="600"/>
                    <a:pt x="128" y="600"/>
                  </a:cubicBezTo>
                  <a:cubicBezTo>
                    <a:pt x="139" y="609"/>
                    <a:pt x="139" y="609"/>
                    <a:pt x="139" y="609"/>
                  </a:cubicBezTo>
                  <a:cubicBezTo>
                    <a:pt x="166" y="588"/>
                    <a:pt x="166" y="588"/>
                    <a:pt x="166" y="588"/>
                  </a:cubicBezTo>
                  <a:cubicBezTo>
                    <a:pt x="179" y="596"/>
                    <a:pt x="193" y="604"/>
                    <a:pt x="207" y="611"/>
                  </a:cubicBezTo>
                  <a:cubicBezTo>
                    <a:pt x="202" y="644"/>
                    <a:pt x="202" y="644"/>
                    <a:pt x="202" y="644"/>
                  </a:cubicBezTo>
                  <a:cubicBezTo>
                    <a:pt x="215" y="650"/>
                    <a:pt x="215" y="650"/>
                    <a:pt x="215" y="650"/>
                  </a:cubicBezTo>
                  <a:cubicBezTo>
                    <a:pt x="229" y="655"/>
                    <a:pt x="229" y="655"/>
                    <a:pt x="229" y="655"/>
                  </a:cubicBezTo>
                  <a:cubicBezTo>
                    <a:pt x="248" y="627"/>
                    <a:pt x="248" y="627"/>
                    <a:pt x="248" y="627"/>
                  </a:cubicBezTo>
                  <a:cubicBezTo>
                    <a:pt x="263" y="631"/>
                    <a:pt x="278" y="635"/>
                    <a:pt x="293" y="637"/>
                  </a:cubicBezTo>
                  <a:cubicBezTo>
                    <a:pt x="299" y="670"/>
                    <a:pt x="299" y="670"/>
                    <a:pt x="299" y="670"/>
                  </a:cubicBezTo>
                  <a:cubicBezTo>
                    <a:pt x="313" y="671"/>
                    <a:pt x="313" y="671"/>
                    <a:pt x="313" y="671"/>
                  </a:cubicBezTo>
                  <a:cubicBezTo>
                    <a:pt x="327" y="672"/>
                    <a:pt x="327" y="672"/>
                    <a:pt x="327" y="672"/>
                  </a:cubicBezTo>
                  <a:cubicBezTo>
                    <a:pt x="338" y="640"/>
                    <a:pt x="338" y="640"/>
                    <a:pt x="338" y="640"/>
                  </a:cubicBezTo>
                  <a:cubicBezTo>
                    <a:pt x="353" y="640"/>
                    <a:pt x="369" y="639"/>
                    <a:pt x="384" y="636"/>
                  </a:cubicBezTo>
                  <a:cubicBezTo>
                    <a:pt x="399" y="666"/>
                    <a:pt x="399" y="666"/>
                    <a:pt x="399" y="666"/>
                  </a:cubicBezTo>
                  <a:cubicBezTo>
                    <a:pt x="413" y="663"/>
                    <a:pt x="413" y="663"/>
                    <a:pt x="413" y="663"/>
                  </a:cubicBezTo>
                  <a:cubicBezTo>
                    <a:pt x="427" y="660"/>
                    <a:pt x="427" y="660"/>
                    <a:pt x="427" y="660"/>
                  </a:cubicBezTo>
                  <a:cubicBezTo>
                    <a:pt x="427" y="626"/>
                    <a:pt x="427" y="626"/>
                    <a:pt x="427" y="626"/>
                  </a:cubicBezTo>
                  <a:cubicBezTo>
                    <a:pt x="428" y="626"/>
                    <a:pt x="428" y="626"/>
                    <a:pt x="428" y="626"/>
                  </a:cubicBezTo>
                  <a:cubicBezTo>
                    <a:pt x="443" y="621"/>
                    <a:pt x="457" y="615"/>
                    <a:pt x="471" y="609"/>
                  </a:cubicBezTo>
                  <a:cubicBezTo>
                    <a:pt x="494" y="633"/>
                    <a:pt x="494" y="633"/>
                    <a:pt x="494" y="633"/>
                  </a:cubicBezTo>
                  <a:cubicBezTo>
                    <a:pt x="506" y="626"/>
                    <a:pt x="506" y="626"/>
                    <a:pt x="506" y="626"/>
                  </a:cubicBezTo>
                  <a:cubicBezTo>
                    <a:pt x="518" y="619"/>
                    <a:pt x="518" y="619"/>
                    <a:pt x="518" y="619"/>
                  </a:cubicBezTo>
                  <a:cubicBezTo>
                    <a:pt x="509" y="586"/>
                    <a:pt x="509" y="586"/>
                    <a:pt x="509" y="586"/>
                  </a:cubicBezTo>
                  <a:cubicBezTo>
                    <a:pt x="522" y="578"/>
                    <a:pt x="534" y="568"/>
                    <a:pt x="545" y="557"/>
                  </a:cubicBezTo>
                  <a:cubicBezTo>
                    <a:pt x="575" y="574"/>
                    <a:pt x="575" y="574"/>
                    <a:pt x="575" y="574"/>
                  </a:cubicBezTo>
                  <a:cubicBezTo>
                    <a:pt x="584" y="563"/>
                    <a:pt x="584" y="563"/>
                    <a:pt x="584" y="563"/>
                  </a:cubicBezTo>
                  <a:cubicBezTo>
                    <a:pt x="594" y="553"/>
                    <a:pt x="594" y="553"/>
                    <a:pt x="594" y="553"/>
                  </a:cubicBezTo>
                  <a:cubicBezTo>
                    <a:pt x="575" y="525"/>
                    <a:pt x="575" y="525"/>
                    <a:pt x="575" y="525"/>
                  </a:cubicBezTo>
                  <a:cubicBezTo>
                    <a:pt x="585" y="512"/>
                    <a:pt x="593" y="499"/>
                    <a:pt x="601" y="486"/>
                  </a:cubicBezTo>
                  <a:cubicBezTo>
                    <a:pt x="634" y="493"/>
                    <a:pt x="634" y="493"/>
                    <a:pt x="634" y="493"/>
                  </a:cubicBezTo>
                  <a:cubicBezTo>
                    <a:pt x="640" y="480"/>
                    <a:pt x="640" y="480"/>
                    <a:pt x="640" y="480"/>
                  </a:cubicBezTo>
                  <a:cubicBezTo>
                    <a:pt x="646" y="467"/>
                    <a:pt x="646" y="467"/>
                    <a:pt x="646" y="467"/>
                  </a:cubicBezTo>
                  <a:cubicBezTo>
                    <a:pt x="620" y="446"/>
                    <a:pt x="620" y="446"/>
                    <a:pt x="620" y="446"/>
                  </a:cubicBezTo>
                  <a:moveTo>
                    <a:pt x="579" y="437"/>
                  </a:moveTo>
                  <a:cubicBezTo>
                    <a:pt x="540" y="420"/>
                    <a:pt x="540" y="420"/>
                    <a:pt x="540" y="420"/>
                  </a:cubicBezTo>
                  <a:cubicBezTo>
                    <a:pt x="543" y="412"/>
                    <a:pt x="546" y="405"/>
                    <a:pt x="548" y="397"/>
                  </a:cubicBezTo>
                  <a:cubicBezTo>
                    <a:pt x="589" y="408"/>
                    <a:pt x="589" y="408"/>
                    <a:pt x="589" y="408"/>
                  </a:cubicBezTo>
                  <a:cubicBezTo>
                    <a:pt x="587" y="418"/>
                    <a:pt x="583" y="428"/>
                    <a:pt x="579" y="437"/>
                  </a:cubicBezTo>
                  <a:moveTo>
                    <a:pt x="591" y="401"/>
                  </a:moveTo>
                  <a:cubicBezTo>
                    <a:pt x="550" y="390"/>
                    <a:pt x="550" y="390"/>
                    <a:pt x="550" y="390"/>
                  </a:cubicBezTo>
                  <a:cubicBezTo>
                    <a:pt x="552" y="382"/>
                    <a:pt x="554" y="374"/>
                    <a:pt x="555" y="366"/>
                  </a:cubicBezTo>
                  <a:cubicBezTo>
                    <a:pt x="597" y="372"/>
                    <a:pt x="597" y="372"/>
                    <a:pt x="597" y="372"/>
                  </a:cubicBezTo>
                  <a:cubicBezTo>
                    <a:pt x="596" y="382"/>
                    <a:pt x="594" y="392"/>
                    <a:pt x="591" y="401"/>
                  </a:cubicBezTo>
                  <a:moveTo>
                    <a:pt x="598" y="364"/>
                  </a:moveTo>
                  <a:cubicBezTo>
                    <a:pt x="556" y="359"/>
                    <a:pt x="556" y="359"/>
                    <a:pt x="556" y="359"/>
                  </a:cubicBezTo>
                  <a:cubicBezTo>
                    <a:pt x="556" y="351"/>
                    <a:pt x="557" y="343"/>
                    <a:pt x="557" y="335"/>
                  </a:cubicBezTo>
                  <a:cubicBezTo>
                    <a:pt x="600" y="334"/>
                    <a:pt x="600" y="334"/>
                    <a:pt x="600" y="334"/>
                  </a:cubicBezTo>
                  <a:cubicBezTo>
                    <a:pt x="600" y="344"/>
                    <a:pt x="599" y="354"/>
                    <a:pt x="598" y="364"/>
                  </a:cubicBezTo>
                  <a:moveTo>
                    <a:pt x="597" y="297"/>
                  </a:moveTo>
                  <a:cubicBezTo>
                    <a:pt x="598" y="307"/>
                    <a:pt x="599" y="317"/>
                    <a:pt x="599" y="327"/>
                  </a:cubicBezTo>
                  <a:cubicBezTo>
                    <a:pt x="557" y="328"/>
                    <a:pt x="557" y="328"/>
                    <a:pt x="557" y="328"/>
                  </a:cubicBezTo>
                  <a:cubicBezTo>
                    <a:pt x="556" y="320"/>
                    <a:pt x="556" y="312"/>
                    <a:pt x="554" y="304"/>
                  </a:cubicBezTo>
                  <a:cubicBezTo>
                    <a:pt x="597" y="297"/>
                    <a:pt x="597" y="297"/>
                    <a:pt x="597" y="297"/>
                  </a:cubicBezTo>
                  <a:moveTo>
                    <a:pt x="595" y="290"/>
                  </a:moveTo>
                  <a:cubicBezTo>
                    <a:pt x="553" y="297"/>
                    <a:pt x="553" y="297"/>
                    <a:pt x="553" y="297"/>
                  </a:cubicBezTo>
                  <a:cubicBezTo>
                    <a:pt x="552" y="289"/>
                    <a:pt x="550" y="281"/>
                    <a:pt x="548" y="273"/>
                  </a:cubicBezTo>
                  <a:cubicBezTo>
                    <a:pt x="588" y="260"/>
                    <a:pt x="588" y="260"/>
                    <a:pt x="588" y="260"/>
                  </a:cubicBezTo>
                  <a:cubicBezTo>
                    <a:pt x="591" y="270"/>
                    <a:pt x="594" y="280"/>
                    <a:pt x="595" y="290"/>
                  </a:cubicBezTo>
                  <a:moveTo>
                    <a:pt x="586" y="253"/>
                  </a:moveTo>
                  <a:cubicBezTo>
                    <a:pt x="545" y="266"/>
                    <a:pt x="545" y="266"/>
                    <a:pt x="545" y="266"/>
                  </a:cubicBezTo>
                  <a:cubicBezTo>
                    <a:pt x="543" y="259"/>
                    <a:pt x="540" y="251"/>
                    <a:pt x="537" y="244"/>
                  </a:cubicBezTo>
                  <a:cubicBezTo>
                    <a:pt x="575" y="225"/>
                    <a:pt x="575" y="225"/>
                    <a:pt x="575" y="225"/>
                  </a:cubicBezTo>
                  <a:cubicBezTo>
                    <a:pt x="579" y="234"/>
                    <a:pt x="583" y="244"/>
                    <a:pt x="586" y="253"/>
                  </a:cubicBezTo>
                  <a:moveTo>
                    <a:pt x="557" y="192"/>
                  </a:moveTo>
                  <a:cubicBezTo>
                    <a:pt x="562" y="201"/>
                    <a:pt x="567" y="209"/>
                    <a:pt x="572" y="219"/>
                  </a:cubicBezTo>
                  <a:cubicBezTo>
                    <a:pt x="533" y="237"/>
                    <a:pt x="533" y="237"/>
                    <a:pt x="533" y="237"/>
                  </a:cubicBezTo>
                  <a:cubicBezTo>
                    <a:pt x="530" y="230"/>
                    <a:pt x="526" y="223"/>
                    <a:pt x="521" y="216"/>
                  </a:cubicBezTo>
                  <a:cubicBezTo>
                    <a:pt x="557" y="192"/>
                    <a:pt x="557" y="192"/>
                    <a:pt x="557" y="192"/>
                  </a:cubicBezTo>
                  <a:moveTo>
                    <a:pt x="553" y="186"/>
                  </a:moveTo>
                  <a:cubicBezTo>
                    <a:pt x="517" y="210"/>
                    <a:pt x="517" y="210"/>
                    <a:pt x="517" y="210"/>
                  </a:cubicBezTo>
                  <a:cubicBezTo>
                    <a:pt x="513" y="204"/>
                    <a:pt x="508" y="197"/>
                    <a:pt x="503" y="191"/>
                  </a:cubicBezTo>
                  <a:cubicBezTo>
                    <a:pt x="534" y="162"/>
                    <a:pt x="534" y="162"/>
                    <a:pt x="534" y="162"/>
                  </a:cubicBezTo>
                  <a:cubicBezTo>
                    <a:pt x="541" y="170"/>
                    <a:pt x="547" y="178"/>
                    <a:pt x="553" y="186"/>
                  </a:cubicBezTo>
                  <a:moveTo>
                    <a:pt x="530" y="157"/>
                  </a:moveTo>
                  <a:cubicBezTo>
                    <a:pt x="498" y="186"/>
                    <a:pt x="498" y="186"/>
                    <a:pt x="498" y="186"/>
                  </a:cubicBezTo>
                  <a:cubicBezTo>
                    <a:pt x="492" y="180"/>
                    <a:pt x="486" y="174"/>
                    <a:pt x="480" y="169"/>
                  </a:cubicBezTo>
                  <a:cubicBezTo>
                    <a:pt x="508" y="136"/>
                    <a:pt x="508" y="136"/>
                    <a:pt x="508" y="136"/>
                  </a:cubicBezTo>
                  <a:cubicBezTo>
                    <a:pt x="515" y="142"/>
                    <a:pt x="523" y="149"/>
                    <a:pt x="530" y="157"/>
                  </a:cubicBezTo>
                  <a:moveTo>
                    <a:pt x="478" y="114"/>
                  </a:moveTo>
                  <a:cubicBezTo>
                    <a:pt x="486" y="119"/>
                    <a:pt x="494" y="125"/>
                    <a:pt x="502" y="131"/>
                  </a:cubicBezTo>
                  <a:cubicBezTo>
                    <a:pt x="475" y="164"/>
                    <a:pt x="475" y="164"/>
                    <a:pt x="475" y="164"/>
                  </a:cubicBezTo>
                  <a:cubicBezTo>
                    <a:pt x="468" y="159"/>
                    <a:pt x="462" y="155"/>
                    <a:pt x="455" y="150"/>
                  </a:cubicBezTo>
                  <a:cubicBezTo>
                    <a:pt x="478" y="114"/>
                    <a:pt x="478" y="114"/>
                    <a:pt x="478" y="114"/>
                  </a:cubicBezTo>
                  <a:moveTo>
                    <a:pt x="471" y="110"/>
                  </a:moveTo>
                  <a:cubicBezTo>
                    <a:pt x="449" y="146"/>
                    <a:pt x="449" y="146"/>
                    <a:pt x="449" y="146"/>
                  </a:cubicBezTo>
                  <a:cubicBezTo>
                    <a:pt x="443" y="143"/>
                    <a:pt x="436" y="139"/>
                    <a:pt x="429" y="136"/>
                  </a:cubicBezTo>
                  <a:cubicBezTo>
                    <a:pt x="429" y="136"/>
                    <a:pt x="428" y="136"/>
                    <a:pt x="427" y="135"/>
                  </a:cubicBezTo>
                  <a:cubicBezTo>
                    <a:pt x="445" y="96"/>
                    <a:pt x="445" y="96"/>
                    <a:pt x="445" y="96"/>
                  </a:cubicBezTo>
                  <a:cubicBezTo>
                    <a:pt x="454" y="100"/>
                    <a:pt x="463" y="105"/>
                    <a:pt x="471" y="110"/>
                  </a:cubicBezTo>
                  <a:moveTo>
                    <a:pt x="438" y="93"/>
                  </a:moveTo>
                  <a:cubicBezTo>
                    <a:pt x="421" y="132"/>
                    <a:pt x="421" y="132"/>
                    <a:pt x="421" y="132"/>
                  </a:cubicBezTo>
                  <a:cubicBezTo>
                    <a:pt x="413" y="129"/>
                    <a:pt x="406" y="127"/>
                    <a:pt x="398" y="124"/>
                  </a:cubicBezTo>
                  <a:cubicBezTo>
                    <a:pt x="409" y="83"/>
                    <a:pt x="409" y="83"/>
                    <a:pt x="409" y="83"/>
                  </a:cubicBezTo>
                  <a:cubicBezTo>
                    <a:pt x="419" y="85"/>
                    <a:pt x="429" y="89"/>
                    <a:pt x="438" y="93"/>
                  </a:cubicBezTo>
                  <a:moveTo>
                    <a:pt x="402" y="81"/>
                  </a:moveTo>
                  <a:cubicBezTo>
                    <a:pt x="391" y="122"/>
                    <a:pt x="391" y="122"/>
                    <a:pt x="391" y="122"/>
                  </a:cubicBezTo>
                  <a:cubicBezTo>
                    <a:pt x="383" y="120"/>
                    <a:pt x="375" y="119"/>
                    <a:pt x="367" y="118"/>
                  </a:cubicBezTo>
                  <a:cubicBezTo>
                    <a:pt x="373" y="75"/>
                    <a:pt x="373" y="75"/>
                    <a:pt x="373" y="75"/>
                  </a:cubicBezTo>
                  <a:cubicBezTo>
                    <a:pt x="383" y="76"/>
                    <a:pt x="393" y="78"/>
                    <a:pt x="402" y="81"/>
                  </a:cubicBezTo>
                  <a:moveTo>
                    <a:pt x="365" y="74"/>
                  </a:moveTo>
                  <a:cubicBezTo>
                    <a:pt x="360" y="117"/>
                    <a:pt x="360" y="117"/>
                    <a:pt x="360" y="117"/>
                  </a:cubicBezTo>
                  <a:cubicBezTo>
                    <a:pt x="352" y="116"/>
                    <a:pt x="344" y="115"/>
                    <a:pt x="336" y="116"/>
                  </a:cubicBezTo>
                  <a:cubicBezTo>
                    <a:pt x="335" y="72"/>
                    <a:pt x="335" y="72"/>
                    <a:pt x="335" y="72"/>
                  </a:cubicBezTo>
                  <a:cubicBezTo>
                    <a:pt x="345" y="72"/>
                    <a:pt x="355" y="73"/>
                    <a:pt x="365" y="74"/>
                  </a:cubicBezTo>
                  <a:moveTo>
                    <a:pt x="328" y="72"/>
                  </a:moveTo>
                  <a:cubicBezTo>
                    <a:pt x="329" y="116"/>
                    <a:pt x="329" y="116"/>
                    <a:pt x="329" y="116"/>
                  </a:cubicBezTo>
                  <a:cubicBezTo>
                    <a:pt x="321" y="116"/>
                    <a:pt x="313" y="117"/>
                    <a:pt x="305" y="118"/>
                  </a:cubicBezTo>
                  <a:cubicBezTo>
                    <a:pt x="298" y="75"/>
                    <a:pt x="298" y="75"/>
                    <a:pt x="298" y="75"/>
                  </a:cubicBezTo>
                  <a:cubicBezTo>
                    <a:pt x="308" y="73"/>
                    <a:pt x="318" y="72"/>
                    <a:pt x="328" y="72"/>
                  </a:cubicBezTo>
                  <a:moveTo>
                    <a:pt x="290" y="76"/>
                  </a:moveTo>
                  <a:cubicBezTo>
                    <a:pt x="297" y="119"/>
                    <a:pt x="297" y="119"/>
                    <a:pt x="297" y="119"/>
                  </a:cubicBezTo>
                  <a:cubicBezTo>
                    <a:pt x="289" y="120"/>
                    <a:pt x="282" y="122"/>
                    <a:pt x="274" y="125"/>
                  </a:cubicBezTo>
                  <a:cubicBezTo>
                    <a:pt x="261" y="83"/>
                    <a:pt x="261" y="83"/>
                    <a:pt x="261" y="83"/>
                  </a:cubicBezTo>
                  <a:cubicBezTo>
                    <a:pt x="271" y="80"/>
                    <a:pt x="280" y="78"/>
                    <a:pt x="290" y="76"/>
                  </a:cubicBezTo>
                  <a:moveTo>
                    <a:pt x="254" y="85"/>
                  </a:moveTo>
                  <a:cubicBezTo>
                    <a:pt x="267" y="127"/>
                    <a:pt x="267" y="127"/>
                    <a:pt x="267" y="127"/>
                  </a:cubicBezTo>
                  <a:cubicBezTo>
                    <a:pt x="259" y="129"/>
                    <a:pt x="252" y="132"/>
                    <a:pt x="244" y="136"/>
                  </a:cubicBezTo>
                  <a:cubicBezTo>
                    <a:pt x="225" y="96"/>
                    <a:pt x="225" y="96"/>
                    <a:pt x="225" y="96"/>
                  </a:cubicBezTo>
                  <a:cubicBezTo>
                    <a:pt x="235" y="92"/>
                    <a:pt x="244" y="88"/>
                    <a:pt x="254" y="85"/>
                  </a:cubicBezTo>
                  <a:moveTo>
                    <a:pt x="219" y="99"/>
                  </a:moveTo>
                  <a:cubicBezTo>
                    <a:pt x="238" y="139"/>
                    <a:pt x="238" y="139"/>
                    <a:pt x="238" y="139"/>
                  </a:cubicBezTo>
                  <a:cubicBezTo>
                    <a:pt x="231" y="142"/>
                    <a:pt x="224" y="146"/>
                    <a:pt x="217" y="151"/>
                  </a:cubicBezTo>
                  <a:cubicBezTo>
                    <a:pt x="192" y="114"/>
                    <a:pt x="192" y="114"/>
                    <a:pt x="192" y="114"/>
                  </a:cubicBezTo>
                  <a:cubicBezTo>
                    <a:pt x="201" y="109"/>
                    <a:pt x="210" y="104"/>
                    <a:pt x="219" y="99"/>
                  </a:cubicBezTo>
                  <a:moveTo>
                    <a:pt x="186" y="118"/>
                  </a:moveTo>
                  <a:cubicBezTo>
                    <a:pt x="211" y="155"/>
                    <a:pt x="211" y="155"/>
                    <a:pt x="211" y="155"/>
                  </a:cubicBezTo>
                  <a:cubicBezTo>
                    <a:pt x="204" y="159"/>
                    <a:pt x="198" y="164"/>
                    <a:pt x="192" y="170"/>
                  </a:cubicBezTo>
                  <a:cubicBezTo>
                    <a:pt x="162" y="137"/>
                    <a:pt x="162" y="137"/>
                    <a:pt x="162" y="137"/>
                  </a:cubicBezTo>
                  <a:cubicBezTo>
                    <a:pt x="170" y="130"/>
                    <a:pt x="178" y="124"/>
                    <a:pt x="186" y="118"/>
                  </a:cubicBezTo>
                  <a:moveTo>
                    <a:pt x="157" y="142"/>
                  </a:moveTo>
                  <a:cubicBezTo>
                    <a:pt x="186" y="175"/>
                    <a:pt x="186" y="175"/>
                    <a:pt x="186" y="175"/>
                  </a:cubicBezTo>
                  <a:cubicBezTo>
                    <a:pt x="180" y="180"/>
                    <a:pt x="175" y="186"/>
                    <a:pt x="170" y="192"/>
                  </a:cubicBezTo>
                  <a:cubicBezTo>
                    <a:pt x="136" y="164"/>
                    <a:pt x="136" y="164"/>
                    <a:pt x="136" y="164"/>
                  </a:cubicBezTo>
                  <a:cubicBezTo>
                    <a:pt x="142" y="156"/>
                    <a:pt x="149" y="149"/>
                    <a:pt x="157" y="142"/>
                  </a:cubicBezTo>
                  <a:moveTo>
                    <a:pt x="131" y="169"/>
                  </a:moveTo>
                  <a:cubicBezTo>
                    <a:pt x="165" y="198"/>
                    <a:pt x="165" y="198"/>
                    <a:pt x="165" y="198"/>
                  </a:cubicBezTo>
                  <a:cubicBezTo>
                    <a:pt x="160" y="204"/>
                    <a:pt x="155" y="210"/>
                    <a:pt x="151" y="217"/>
                  </a:cubicBezTo>
                  <a:cubicBezTo>
                    <a:pt x="113" y="194"/>
                    <a:pt x="113" y="194"/>
                    <a:pt x="113" y="194"/>
                  </a:cubicBezTo>
                  <a:cubicBezTo>
                    <a:pt x="119" y="185"/>
                    <a:pt x="125" y="177"/>
                    <a:pt x="131" y="169"/>
                  </a:cubicBezTo>
                  <a:moveTo>
                    <a:pt x="109" y="200"/>
                  </a:moveTo>
                  <a:cubicBezTo>
                    <a:pt x="147" y="223"/>
                    <a:pt x="147" y="223"/>
                    <a:pt x="147" y="223"/>
                  </a:cubicBezTo>
                  <a:cubicBezTo>
                    <a:pt x="143" y="230"/>
                    <a:pt x="140" y="236"/>
                    <a:pt x="136" y="243"/>
                  </a:cubicBezTo>
                  <a:cubicBezTo>
                    <a:pt x="136" y="244"/>
                    <a:pt x="136" y="244"/>
                    <a:pt x="136" y="245"/>
                  </a:cubicBezTo>
                  <a:cubicBezTo>
                    <a:pt x="95" y="227"/>
                    <a:pt x="95" y="227"/>
                    <a:pt x="95" y="227"/>
                  </a:cubicBezTo>
                  <a:cubicBezTo>
                    <a:pt x="99" y="218"/>
                    <a:pt x="104" y="209"/>
                    <a:pt x="109" y="200"/>
                  </a:cubicBezTo>
                  <a:moveTo>
                    <a:pt x="92" y="234"/>
                  </a:moveTo>
                  <a:cubicBezTo>
                    <a:pt x="133" y="251"/>
                    <a:pt x="133" y="251"/>
                    <a:pt x="133" y="251"/>
                  </a:cubicBezTo>
                  <a:cubicBezTo>
                    <a:pt x="130" y="259"/>
                    <a:pt x="127" y="267"/>
                    <a:pt x="125" y="274"/>
                  </a:cubicBezTo>
                  <a:cubicBezTo>
                    <a:pt x="82" y="263"/>
                    <a:pt x="82" y="263"/>
                    <a:pt x="82" y="263"/>
                  </a:cubicBezTo>
                  <a:cubicBezTo>
                    <a:pt x="85" y="253"/>
                    <a:pt x="88" y="243"/>
                    <a:pt x="92" y="234"/>
                  </a:cubicBezTo>
                  <a:moveTo>
                    <a:pt x="80" y="270"/>
                  </a:moveTo>
                  <a:cubicBezTo>
                    <a:pt x="123" y="281"/>
                    <a:pt x="123" y="281"/>
                    <a:pt x="123" y="281"/>
                  </a:cubicBezTo>
                  <a:cubicBezTo>
                    <a:pt x="121" y="289"/>
                    <a:pt x="119" y="297"/>
                    <a:pt x="118" y="305"/>
                  </a:cubicBezTo>
                  <a:cubicBezTo>
                    <a:pt x="74" y="300"/>
                    <a:pt x="74" y="300"/>
                    <a:pt x="74" y="300"/>
                  </a:cubicBezTo>
                  <a:cubicBezTo>
                    <a:pt x="75" y="289"/>
                    <a:pt x="78" y="279"/>
                    <a:pt x="80" y="270"/>
                  </a:cubicBezTo>
                  <a:moveTo>
                    <a:pt x="72" y="337"/>
                  </a:moveTo>
                  <a:cubicBezTo>
                    <a:pt x="71" y="327"/>
                    <a:pt x="72" y="317"/>
                    <a:pt x="73" y="307"/>
                  </a:cubicBezTo>
                  <a:cubicBezTo>
                    <a:pt x="117" y="312"/>
                    <a:pt x="117" y="312"/>
                    <a:pt x="117" y="312"/>
                  </a:cubicBezTo>
                  <a:cubicBezTo>
                    <a:pt x="116" y="320"/>
                    <a:pt x="116" y="328"/>
                    <a:pt x="116" y="336"/>
                  </a:cubicBezTo>
                  <a:cubicBezTo>
                    <a:pt x="72" y="337"/>
                    <a:pt x="72" y="337"/>
                    <a:pt x="72" y="337"/>
                  </a:cubicBezTo>
                  <a:moveTo>
                    <a:pt x="72" y="345"/>
                  </a:moveTo>
                  <a:cubicBezTo>
                    <a:pt x="116" y="344"/>
                    <a:pt x="116" y="344"/>
                    <a:pt x="116" y="344"/>
                  </a:cubicBezTo>
                  <a:cubicBezTo>
                    <a:pt x="116" y="352"/>
                    <a:pt x="117" y="360"/>
                    <a:pt x="118" y="368"/>
                  </a:cubicBezTo>
                  <a:cubicBezTo>
                    <a:pt x="74" y="375"/>
                    <a:pt x="74" y="375"/>
                    <a:pt x="74" y="375"/>
                  </a:cubicBezTo>
                  <a:cubicBezTo>
                    <a:pt x="73" y="365"/>
                    <a:pt x="72" y="355"/>
                    <a:pt x="72" y="345"/>
                  </a:cubicBezTo>
                  <a:moveTo>
                    <a:pt x="76" y="382"/>
                  </a:moveTo>
                  <a:cubicBezTo>
                    <a:pt x="120" y="375"/>
                    <a:pt x="120" y="375"/>
                    <a:pt x="120" y="375"/>
                  </a:cubicBezTo>
                  <a:cubicBezTo>
                    <a:pt x="121" y="383"/>
                    <a:pt x="123" y="391"/>
                    <a:pt x="125" y="399"/>
                  </a:cubicBezTo>
                  <a:cubicBezTo>
                    <a:pt x="83" y="412"/>
                    <a:pt x="83" y="412"/>
                    <a:pt x="83" y="412"/>
                  </a:cubicBezTo>
                  <a:cubicBezTo>
                    <a:pt x="80" y="402"/>
                    <a:pt x="77" y="392"/>
                    <a:pt x="76" y="382"/>
                  </a:cubicBezTo>
                  <a:moveTo>
                    <a:pt x="96" y="447"/>
                  </a:moveTo>
                  <a:cubicBezTo>
                    <a:pt x="92" y="438"/>
                    <a:pt x="88" y="429"/>
                    <a:pt x="85" y="419"/>
                  </a:cubicBezTo>
                  <a:cubicBezTo>
                    <a:pt x="127" y="406"/>
                    <a:pt x="127" y="406"/>
                    <a:pt x="127" y="406"/>
                  </a:cubicBezTo>
                  <a:cubicBezTo>
                    <a:pt x="130" y="413"/>
                    <a:pt x="133" y="421"/>
                    <a:pt x="136" y="428"/>
                  </a:cubicBezTo>
                  <a:cubicBezTo>
                    <a:pt x="96" y="447"/>
                    <a:pt x="96" y="447"/>
                    <a:pt x="96" y="447"/>
                  </a:cubicBezTo>
                  <a:moveTo>
                    <a:pt x="114" y="480"/>
                  </a:moveTo>
                  <a:cubicBezTo>
                    <a:pt x="109" y="472"/>
                    <a:pt x="104" y="463"/>
                    <a:pt x="99" y="454"/>
                  </a:cubicBezTo>
                  <a:cubicBezTo>
                    <a:pt x="139" y="435"/>
                    <a:pt x="139" y="435"/>
                    <a:pt x="139" y="435"/>
                  </a:cubicBezTo>
                  <a:cubicBezTo>
                    <a:pt x="143" y="442"/>
                    <a:pt x="147" y="449"/>
                    <a:pt x="151" y="456"/>
                  </a:cubicBezTo>
                  <a:cubicBezTo>
                    <a:pt x="114" y="480"/>
                    <a:pt x="114" y="480"/>
                    <a:pt x="114" y="480"/>
                  </a:cubicBezTo>
                  <a:moveTo>
                    <a:pt x="119" y="486"/>
                  </a:moveTo>
                  <a:cubicBezTo>
                    <a:pt x="155" y="462"/>
                    <a:pt x="155" y="462"/>
                    <a:pt x="155" y="462"/>
                  </a:cubicBezTo>
                  <a:cubicBezTo>
                    <a:pt x="160" y="468"/>
                    <a:pt x="165" y="475"/>
                    <a:pt x="170" y="481"/>
                  </a:cubicBezTo>
                  <a:cubicBezTo>
                    <a:pt x="137" y="510"/>
                    <a:pt x="137" y="510"/>
                    <a:pt x="137" y="510"/>
                  </a:cubicBezTo>
                  <a:cubicBezTo>
                    <a:pt x="131" y="503"/>
                    <a:pt x="124" y="495"/>
                    <a:pt x="119" y="486"/>
                  </a:cubicBezTo>
                  <a:moveTo>
                    <a:pt x="142" y="516"/>
                  </a:moveTo>
                  <a:cubicBezTo>
                    <a:pt x="175" y="486"/>
                    <a:pt x="175" y="486"/>
                    <a:pt x="175" y="486"/>
                  </a:cubicBezTo>
                  <a:cubicBezTo>
                    <a:pt x="181" y="492"/>
                    <a:pt x="186" y="498"/>
                    <a:pt x="193" y="503"/>
                  </a:cubicBezTo>
                  <a:cubicBezTo>
                    <a:pt x="164" y="537"/>
                    <a:pt x="164" y="537"/>
                    <a:pt x="164" y="537"/>
                  </a:cubicBezTo>
                  <a:cubicBezTo>
                    <a:pt x="157" y="530"/>
                    <a:pt x="149" y="523"/>
                    <a:pt x="142" y="516"/>
                  </a:cubicBezTo>
                  <a:moveTo>
                    <a:pt x="195" y="559"/>
                  </a:moveTo>
                  <a:cubicBezTo>
                    <a:pt x="186" y="554"/>
                    <a:pt x="178" y="548"/>
                    <a:pt x="170" y="542"/>
                  </a:cubicBezTo>
                  <a:cubicBezTo>
                    <a:pt x="198" y="508"/>
                    <a:pt x="198" y="508"/>
                    <a:pt x="198" y="508"/>
                  </a:cubicBezTo>
                  <a:cubicBezTo>
                    <a:pt x="204" y="513"/>
                    <a:pt x="211" y="517"/>
                    <a:pt x="218" y="522"/>
                  </a:cubicBezTo>
                  <a:cubicBezTo>
                    <a:pt x="195" y="559"/>
                    <a:pt x="195" y="559"/>
                    <a:pt x="195" y="559"/>
                  </a:cubicBezTo>
                  <a:moveTo>
                    <a:pt x="201" y="563"/>
                  </a:moveTo>
                  <a:cubicBezTo>
                    <a:pt x="224" y="526"/>
                    <a:pt x="224" y="526"/>
                    <a:pt x="224" y="526"/>
                  </a:cubicBezTo>
                  <a:cubicBezTo>
                    <a:pt x="230" y="529"/>
                    <a:pt x="237" y="533"/>
                    <a:pt x="244" y="536"/>
                  </a:cubicBezTo>
                  <a:cubicBezTo>
                    <a:pt x="244" y="536"/>
                    <a:pt x="245" y="536"/>
                    <a:pt x="245" y="537"/>
                  </a:cubicBezTo>
                  <a:cubicBezTo>
                    <a:pt x="228" y="577"/>
                    <a:pt x="228" y="577"/>
                    <a:pt x="228" y="577"/>
                  </a:cubicBezTo>
                  <a:cubicBezTo>
                    <a:pt x="219" y="573"/>
                    <a:pt x="210" y="568"/>
                    <a:pt x="201" y="563"/>
                  </a:cubicBezTo>
                  <a:moveTo>
                    <a:pt x="251" y="521"/>
                  </a:moveTo>
                  <a:cubicBezTo>
                    <a:pt x="148" y="473"/>
                    <a:pt x="104" y="352"/>
                    <a:pt x="152" y="250"/>
                  </a:cubicBezTo>
                  <a:cubicBezTo>
                    <a:pt x="199" y="148"/>
                    <a:pt x="320" y="104"/>
                    <a:pt x="422" y="151"/>
                  </a:cubicBezTo>
                  <a:cubicBezTo>
                    <a:pt x="524" y="199"/>
                    <a:pt x="569" y="320"/>
                    <a:pt x="521" y="422"/>
                  </a:cubicBezTo>
                  <a:cubicBezTo>
                    <a:pt x="474" y="524"/>
                    <a:pt x="353" y="568"/>
                    <a:pt x="251" y="521"/>
                  </a:cubicBezTo>
                  <a:moveTo>
                    <a:pt x="235" y="580"/>
                  </a:moveTo>
                  <a:cubicBezTo>
                    <a:pt x="252" y="540"/>
                    <a:pt x="252" y="540"/>
                    <a:pt x="252" y="540"/>
                  </a:cubicBezTo>
                  <a:cubicBezTo>
                    <a:pt x="260" y="543"/>
                    <a:pt x="267" y="545"/>
                    <a:pt x="275" y="548"/>
                  </a:cubicBezTo>
                  <a:cubicBezTo>
                    <a:pt x="263" y="590"/>
                    <a:pt x="263" y="590"/>
                    <a:pt x="263" y="590"/>
                  </a:cubicBezTo>
                  <a:cubicBezTo>
                    <a:pt x="254" y="587"/>
                    <a:pt x="244" y="584"/>
                    <a:pt x="235" y="580"/>
                  </a:cubicBezTo>
                  <a:moveTo>
                    <a:pt x="271" y="592"/>
                  </a:moveTo>
                  <a:cubicBezTo>
                    <a:pt x="282" y="550"/>
                    <a:pt x="282" y="550"/>
                    <a:pt x="282" y="550"/>
                  </a:cubicBezTo>
                  <a:cubicBezTo>
                    <a:pt x="290" y="552"/>
                    <a:pt x="298" y="553"/>
                    <a:pt x="306" y="554"/>
                  </a:cubicBezTo>
                  <a:cubicBezTo>
                    <a:pt x="300" y="598"/>
                    <a:pt x="300" y="598"/>
                    <a:pt x="300" y="598"/>
                  </a:cubicBezTo>
                  <a:cubicBezTo>
                    <a:pt x="290" y="596"/>
                    <a:pt x="280" y="594"/>
                    <a:pt x="271" y="592"/>
                  </a:cubicBezTo>
                  <a:moveTo>
                    <a:pt x="308" y="599"/>
                  </a:moveTo>
                  <a:cubicBezTo>
                    <a:pt x="313" y="555"/>
                    <a:pt x="313" y="555"/>
                    <a:pt x="313" y="555"/>
                  </a:cubicBezTo>
                  <a:cubicBezTo>
                    <a:pt x="321" y="556"/>
                    <a:pt x="329" y="556"/>
                    <a:pt x="337" y="556"/>
                  </a:cubicBezTo>
                  <a:cubicBezTo>
                    <a:pt x="338" y="600"/>
                    <a:pt x="338" y="600"/>
                    <a:pt x="338" y="600"/>
                  </a:cubicBezTo>
                  <a:cubicBezTo>
                    <a:pt x="328" y="600"/>
                    <a:pt x="318" y="600"/>
                    <a:pt x="308" y="599"/>
                  </a:cubicBezTo>
                  <a:moveTo>
                    <a:pt x="345" y="600"/>
                  </a:moveTo>
                  <a:cubicBezTo>
                    <a:pt x="345" y="556"/>
                    <a:pt x="345" y="556"/>
                    <a:pt x="345" y="556"/>
                  </a:cubicBezTo>
                  <a:cubicBezTo>
                    <a:pt x="353" y="556"/>
                    <a:pt x="361" y="555"/>
                    <a:pt x="369" y="554"/>
                  </a:cubicBezTo>
                  <a:cubicBezTo>
                    <a:pt x="376" y="597"/>
                    <a:pt x="376" y="597"/>
                    <a:pt x="376" y="597"/>
                  </a:cubicBezTo>
                  <a:cubicBezTo>
                    <a:pt x="366" y="599"/>
                    <a:pt x="355" y="600"/>
                    <a:pt x="345" y="600"/>
                  </a:cubicBezTo>
                  <a:moveTo>
                    <a:pt x="383" y="596"/>
                  </a:moveTo>
                  <a:cubicBezTo>
                    <a:pt x="376" y="553"/>
                    <a:pt x="376" y="553"/>
                    <a:pt x="376" y="553"/>
                  </a:cubicBezTo>
                  <a:cubicBezTo>
                    <a:pt x="384" y="551"/>
                    <a:pt x="392" y="549"/>
                    <a:pt x="399" y="547"/>
                  </a:cubicBezTo>
                  <a:cubicBezTo>
                    <a:pt x="412" y="589"/>
                    <a:pt x="412" y="589"/>
                    <a:pt x="412" y="589"/>
                  </a:cubicBezTo>
                  <a:cubicBezTo>
                    <a:pt x="403" y="592"/>
                    <a:pt x="393" y="594"/>
                    <a:pt x="383" y="596"/>
                  </a:cubicBezTo>
                  <a:moveTo>
                    <a:pt x="419" y="586"/>
                  </a:moveTo>
                  <a:cubicBezTo>
                    <a:pt x="406" y="545"/>
                    <a:pt x="406" y="545"/>
                    <a:pt x="406" y="545"/>
                  </a:cubicBezTo>
                  <a:cubicBezTo>
                    <a:pt x="414" y="542"/>
                    <a:pt x="421" y="539"/>
                    <a:pt x="429" y="536"/>
                  </a:cubicBezTo>
                  <a:cubicBezTo>
                    <a:pt x="448" y="575"/>
                    <a:pt x="448" y="575"/>
                    <a:pt x="448" y="575"/>
                  </a:cubicBezTo>
                  <a:cubicBezTo>
                    <a:pt x="438" y="579"/>
                    <a:pt x="429" y="583"/>
                    <a:pt x="419" y="586"/>
                  </a:cubicBezTo>
                  <a:moveTo>
                    <a:pt x="454" y="572"/>
                  </a:moveTo>
                  <a:cubicBezTo>
                    <a:pt x="435" y="533"/>
                    <a:pt x="435" y="533"/>
                    <a:pt x="435" y="533"/>
                  </a:cubicBezTo>
                  <a:cubicBezTo>
                    <a:pt x="443" y="529"/>
                    <a:pt x="449" y="525"/>
                    <a:pt x="456" y="521"/>
                  </a:cubicBezTo>
                  <a:cubicBezTo>
                    <a:pt x="480" y="557"/>
                    <a:pt x="480" y="557"/>
                    <a:pt x="480" y="557"/>
                  </a:cubicBezTo>
                  <a:cubicBezTo>
                    <a:pt x="472" y="562"/>
                    <a:pt x="463" y="567"/>
                    <a:pt x="454" y="572"/>
                  </a:cubicBezTo>
                  <a:moveTo>
                    <a:pt x="487" y="553"/>
                  </a:moveTo>
                  <a:cubicBezTo>
                    <a:pt x="462" y="517"/>
                    <a:pt x="462" y="517"/>
                    <a:pt x="462" y="517"/>
                  </a:cubicBezTo>
                  <a:cubicBezTo>
                    <a:pt x="469" y="512"/>
                    <a:pt x="475" y="507"/>
                    <a:pt x="481" y="502"/>
                  </a:cubicBezTo>
                  <a:cubicBezTo>
                    <a:pt x="510" y="534"/>
                    <a:pt x="510" y="534"/>
                    <a:pt x="510" y="534"/>
                  </a:cubicBezTo>
                  <a:cubicBezTo>
                    <a:pt x="503" y="541"/>
                    <a:pt x="495" y="547"/>
                    <a:pt x="487" y="553"/>
                  </a:cubicBezTo>
                  <a:moveTo>
                    <a:pt x="516" y="529"/>
                  </a:moveTo>
                  <a:cubicBezTo>
                    <a:pt x="487" y="497"/>
                    <a:pt x="487" y="497"/>
                    <a:pt x="487" y="497"/>
                  </a:cubicBezTo>
                  <a:cubicBezTo>
                    <a:pt x="493" y="492"/>
                    <a:pt x="498" y="486"/>
                    <a:pt x="503" y="480"/>
                  </a:cubicBezTo>
                  <a:cubicBezTo>
                    <a:pt x="537" y="507"/>
                    <a:pt x="537" y="507"/>
                    <a:pt x="537" y="507"/>
                  </a:cubicBezTo>
                  <a:cubicBezTo>
                    <a:pt x="530" y="515"/>
                    <a:pt x="523" y="522"/>
                    <a:pt x="516" y="529"/>
                  </a:cubicBezTo>
                  <a:moveTo>
                    <a:pt x="541" y="501"/>
                  </a:moveTo>
                  <a:cubicBezTo>
                    <a:pt x="508" y="474"/>
                    <a:pt x="508" y="474"/>
                    <a:pt x="508" y="474"/>
                  </a:cubicBezTo>
                  <a:cubicBezTo>
                    <a:pt x="513" y="468"/>
                    <a:pt x="518" y="461"/>
                    <a:pt x="522" y="454"/>
                  </a:cubicBezTo>
                  <a:cubicBezTo>
                    <a:pt x="559" y="477"/>
                    <a:pt x="559" y="477"/>
                    <a:pt x="559" y="477"/>
                  </a:cubicBezTo>
                  <a:cubicBezTo>
                    <a:pt x="553" y="485"/>
                    <a:pt x="548" y="494"/>
                    <a:pt x="541" y="501"/>
                  </a:cubicBezTo>
                  <a:moveTo>
                    <a:pt x="563" y="471"/>
                  </a:moveTo>
                  <a:cubicBezTo>
                    <a:pt x="526" y="448"/>
                    <a:pt x="526" y="448"/>
                    <a:pt x="526" y="448"/>
                  </a:cubicBezTo>
                  <a:cubicBezTo>
                    <a:pt x="530" y="442"/>
                    <a:pt x="533" y="435"/>
                    <a:pt x="536" y="429"/>
                  </a:cubicBezTo>
                  <a:cubicBezTo>
                    <a:pt x="537" y="428"/>
                    <a:pt x="537" y="427"/>
                    <a:pt x="537" y="427"/>
                  </a:cubicBezTo>
                  <a:cubicBezTo>
                    <a:pt x="577" y="444"/>
                    <a:pt x="577" y="444"/>
                    <a:pt x="577" y="444"/>
                  </a:cubicBezTo>
                  <a:cubicBezTo>
                    <a:pt x="572" y="453"/>
                    <a:pt x="568" y="462"/>
                    <a:pt x="563" y="471"/>
                  </a:cubicBezTo>
                </a:path>
              </a:pathLst>
            </a:custGeom>
            <a:solidFill>
              <a:schemeClr val="accent3"/>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2" name="Freeform 43"/>
            <p:cNvSpPr>
              <a:spLocks noEditPoints="1"/>
            </p:cNvSpPr>
            <p:nvPr/>
          </p:nvSpPr>
          <p:spPr bwMode="auto">
            <a:xfrm>
              <a:off x="5718821" y="4771564"/>
              <a:ext cx="788569" cy="786126"/>
            </a:xfrm>
            <a:custGeom>
              <a:avLst/>
              <a:gdLst>
                <a:gd name="T0" fmla="*/ 140 w 409"/>
                <a:gd name="T1" fmla="*/ 29 h 408"/>
                <a:gd name="T2" fmla="*/ 109 w 409"/>
                <a:gd name="T3" fmla="*/ 44 h 408"/>
                <a:gd name="T4" fmla="*/ 81 w 409"/>
                <a:gd name="T5" fmla="*/ 64 h 408"/>
                <a:gd name="T6" fmla="*/ 58 w 409"/>
                <a:gd name="T7" fmla="*/ 89 h 408"/>
                <a:gd name="T8" fmla="*/ 39 w 409"/>
                <a:gd name="T9" fmla="*/ 118 h 408"/>
                <a:gd name="T10" fmla="*/ 26 w 409"/>
                <a:gd name="T11" fmla="*/ 150 h 408"/>
                <a:gd name="T12" fmla="*/ 19 w 409"/>
                <a:gd name="T13" fmla="*/ 184 h 408"/>
                <a:gd name="T14" fmla="*/ 19 w 409"/>
                <a:gd name="T15" fmla="*/ 218 h 408"/>
                <a:gd name="T16" fmla="*/ 25 w 409"/>
                <a:gd name="T17" fmla="*/ 252 h 408"/>
                <a:gd name="T18" fmla="*/ 36 w 409"/>
                <a:gd name="T19" fmla="*/ 284 h 408"/>
                <a:gd name="T20" fmla="*/ 54 w 409"/>
                <a:gd name="T21" fmla="*/ 314 h 408"/>
                <a:gd name="T22" fmla="*/ 77 w 409"/>
                <a:gd name="T23" fmla="*/ 340 h 408"/>
                <a:gd name="T24" fmla="*/ 104 w 409"/>
                <a:gd name="T25" fmla="*/ 361 h 408"/>
                <a:gd name="T26" fmla="*/ 134 w 409"/>
                <a:gd name="T27" fmla="*/ 377 h 408"/>
                <a:gd name="T28" fmla="*/ 167 w 409"/>
                <a:gd name="T29" fmla="*/ 387 h 408"/>
                <a:gd name="T30" fmla="*/ 201 w 409"/>
                <a:gd name="T31" fmla="*/ 391 h 408"/>
                <a:gd name="T32" fmla="*/ 236 w 409"/>
                <a:gd name="T33" fmla="*/ 388 h 408"/>
                <a:gd name="T34" fmla="*/ 269 w 409"/>
                <a:gd name="T35" fmla="*/ 379 h 408"/>
                <a:gd name="T36" fmla="*/ 300 w 409"/>
                <a:gd name="T37" fmla="*/ 364 h 408"/>
                <a:gd name="T38" fmla="*/ 328 w 409"/>
                <a:gd name="T39" fmla="*/ 344 h 408"/>
                <a:gd name="T40" fmla="*/ 351 w 409"/>
                <a:gd name="T41" fmla="*/ 319 h 408"/>
                <a:gd name="T42" fmla="*/ 370 w 409"/>
                <a:gd name="T43" fmla="*/ 290 h 408"/>
                <a:gd name="T44" fmla="*/ 383 w 409"/>
                <a:gd name="T45" fmla="*/ 258 h 408"/>
                <a:gd name="T46" fmla="*/ 390 w 409"/>
                <a:gd name="T47" fmla="*/ 225 h 408"/>
                <a:gd name="T48" fmla="*/ 390 w 409"/>
                <a:gd name="T49" fmla="*/ 190 h 408"/>
                <a:gd name="T50" fmla="*/ 385 w 409"/>
                <a:gd name="T51" fmla="*/ 156 h 408"/>
                <a:gd name="T52" fmla="*/ 373 w 409"/>
                <a:gd name="T53" fmla="*/ 124 h 408"/>
                <a:gd name="T54" fmla="*/ 355 w 409"/>
                <a:gd name="T55" fmla="*/ 95 h 408"/>
                <a:gd name="T56" fmla="*/ 332 w 409"/>
                <a:gd name="T57" fmla="*/ 69 h 408"/>
                <a:gd name="T58" fmla="*/ 305 w 409"/>
                <a:gd name="T59" fmla="*/ 48 h 408"/>
                <a:gd name="T60" fmla="*/ 275 w 409"/>
                <a:gd name="T61" fmla="*/ 32 h 408"/>
                <a:gd name="T62" fmla="*/ 242 w 409"/>
                <a:gd name="T63" fmla="*/ 22 h 408"/>
                <a:gd name="T64" fmla="*/ 208 w 409"/>
                <a:gd name="T65" fmla="*/ 18 h 408"/>
                <a:gd name="T66" fmla="*/ 174 w 409"/>
                <a:gd name="T67" fmla="*/ 21 h 408"/>
                <a:gd name="T68" fmla="*/ 179 w 409"/>
                <a:gd name="T69" fmla="*/ 124 h 408"/>
                <a:gd name="T70" fmla="*/ 124 w 409"/>
                <a:gd name="T71" fmla="*/ 230 h 408"/>
                <a:gd name="T72" fmla="*/ 316 w 409"/>
                <a:gd name="T73" fmla="*/ 288 h 408"/>
                <a:gd name="T74" fmla="*/ 74 w 409"/>
                <a:gd name="T75" fmla="*/ 288 h 408"/>
                <a:gd name="T76" fmla="*/ 120 w 409"/>
                <a:gd name="T77" fmla="*/ 265 h 408"/>
                <a:gd name="T78" fmla="*/ 309 w 409"/>
                <a:gd name="T79" fmla="*/ 89 h 408"/>
                <a:gd name="T80" fmla="*/ 336 w 409"/>
                <a:gd name="T81" fmla="*/ 252 h 408"/>
                <a:gd name="T82" fmla="*/ 304 w 409"/>
                <a:gd name="T83" fmla="*/ 173 h 408"/>
                <a:gd name="T84" fmla="*/ 289 w 409"/>
                <a:gd name="T85" fmla="*/ 93 h 408"/>
                <a:gd name="T86" fmla="*/ 252 w 409"/>
                <a:gd name="T87" fmla="*/ 73 h 408"/>
                <a:gd name="T88" fmla="*/ 173 w 409"/>
                <a:gd name="T89" fmla="*/ 104 h 408"/>
                <a:gd name="T90" fmla="*/ 67 w 409"/>
                <a:gd name="T91" fmla="*/ 229 h 408"/>
                <a:gd name="T92" fmla="*/ 244 w 409"/>
                <a:gd name="T93" fmla="*/ 5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9" h="408">
                  <a:moveTo>
                    <a:pt x="157" y="24"/>
                  </a:moveTo>
                  <a:cubicBezTo>
                    <a:pt x="143" y="9"/>
                    <a:pt x="143" y="9"/>
                    <a:pt x="143" y="9"/>
                  </a:cubicBezTo>
                  <a:cubicBezTo>
                    <a:pt x="140" y="29"/>
                    <a:pt x="140" y="29"/>
                    <a:pt x="140" y="29"/>
                  </a:cubicBezTo>
                  <a:cubicBezTo>
                    <a:pt x="139" y="37"/>
                    <a:pt x="131" y="40"/>
                    <a:pt x="125" y="36"/>
                  </a:cubicBezTo>
                  <a:cubicBezTo>
                    <a:pt x="108" y="24"/>
                    <a:pt x="108" y="24"/>
                    <a:pt x="108" y="24"/>
                  </a:cubicBezTo>
                  <a:cubicBezTo>
                    <a:pt x="109" y="44"/>
                    <a:pt x="109" y="44"/>
                    <a:pt x="109" y="44"/>
                  </a:cubicBezTo>
                  <a:cubicBezTo>
                    <a:pt x="110" y="52"/>
                    <a:pt x="102" y="57"/>
                    <a:pt x="95" y="53"/>
                  </a:cubicBezTo>
                  <a:cubicBezTo>
                    <a:pt x="77" y="45"/>
                    <a:pt x="77" y="45"/>
                    <a:pt x="77" y="45"/>
                  </a:cubicBezTo>
                  <a:cubicBezTo>
                    <a:pt x="81" y="64"/>
                    <a:pt x="81" y="64"/>
                    <a:pt x="81" y="64"/>
                  </a:cubicBezTo>
                  <a:cubicBezTo>
                    <a:pt x="83" y="72"/>
                    <a:pt x="76" y="78"/>
                    <a:pt x="69" y="76"/>
                  </a:cubicBezTo>
                  <a:cubicBezTo>
                    <a:pt x="50" y="71"/>
                    <a:pt x="50" y="71"/>
                    <a:pt x="50" y="71"/>
                  </a:cubicBezTo>
                  <a:cubicBezTo>
                    <a:pt x="58" y="89"/>
                    <a:pt x="58" y="89"/>
                    <a:pt x="58" y="89"/>
                  </a:cubicBezTo>
                  <a:cubicBezTo>
                    <a:pt x="61" y="96"/>
                    <a:pt x="55" y="104"/>
                    <a:pt x="48" y="103"/>
                  </a:cubicBezTo>
                  <a:cubicBezTo>
                    <a:pt x="28" y="102"/>
                    <a:pt x="28" y="102"/>
                    <a:pt x="28" y="102"/>
                  </a:cubicBezTo>
                  <a:cubicBezTo>
                    <a:pt x="39" y="118"/>
                    <a:pt x="39" y="118"/>
                    <a:pt x="39" y="118"/>
                  </a:cubicBezTo>
                  <a:cubicBezTo>
                    <a:pt x="43" y="125"/>
                    <a:pt x="40" y="133"/>
                    <a:pt x="32" y="134"/>
                  </a:cubicBezTo>
                  <a:cubicBezTo>
                    <a:pt x="12" y="136"/>
                    <a:pt x="12" y="136"/>
                    <a:pt x="12" y="136"/>
                  </a:cubicBezTo>
                  <a:cubicBezTo>
                    <a:pt x="26" y="150"/>
                    <a:pt x="26" y="150"/>
                    <a:pt x="26" y="150"/>
                  </a:cubicBezTo>
                  <a:cubicBezTo>
                    <a:pt x="32" y="155"/>
                    <a:pt x="29" y="164"/>
                    <a:pt x="22" y="167"/>
                  </a:cubicBezTo>
                  <a:cubicBezTo>
                    <a:pt x="3" y="172"/>
                    <a:pt x="3" y="172"/>
                    <a:pt x="3" y="172"/>
                  </a:cubicBezTo>
                  <a:cubicBezTo>
                    <a:pt x="19" y="184"/>
                    <a:pt x="19" y="184"/>
                    <a:pt x="19" y="184"/>
                  </a:cubicBezTo>
                  <a:cubicBezTo>
                    <a:pt x="26" y="188"/>
                    <a:pt x="25" y="197"/>
                    <a:pt x="18" y="201"/>
                  </a:cubicBezTo>
                  <a:cubicBezTo>
                    <a:pt x="0" y="210"/>
                    <a:pt x="0" y="210"/>
                    <a:pt x="0" y="210"/>
                  </a:cubicBezTo>
                  <a:cubicBezTo>
                    <a:pt x="19" y="218"/>
                    <a:pt x="19" y="218"/>
                    <a:pt x="19" y="218"/>
                  </a:cubicBezTo>
                  <a:cubicBezTo>
                    <a:pt x="26" y="221"/>
                    <a:pt x="27" y="230"/>
                    <a:pt x="21" y="235"/>
                  </a:cubicBezTo>
                  <a:cubicBezTo>
                    <a:pt x="5" y="247"/>
                    <a:pt x="5" y="247"/>
                    <a:pt x="5" y="247"/>
                  </a:cubicBezTo>
                  <a:cubicBezTo>
                    <a:pt x="25" y="252"/>
                    <a:pt x="25" y="252"/>
                    <a:pt x="25" y="252"/>
                  </a:cubicBezTo>
                  <a:cubicBezTo>
                    <a:pt x="32" y="254"/>
                    <a:pt x="35" y="263"/>
                    <a:pt x="30" y="268"/>
                  </a:cubicBezTo>
                  <a:cubicBezTo>
                    <a:pt x="16" y="283"/>
                    <a:pt x="16" y="283"/>
                    <a:pt x="16" y="283"/>
                  </a:cubicBezTo>
                  <a:cubicBezTo>
                    <a:pt x="36" y="284"/>
                    <a:pt x="36" y="284"/>
                    <a:pt x="36" y="284"/>
                  </a:cubicBezTo>
                  <a:cubicBezTo>
                    <a:pt x="44" y="285"/>
                    <a:pt x="48" y="293"/>
                    <a:pt x="44" y="299"/>
                  </a:cubicBezTo>
                  <a:cubicBezTo>
                    <a:pt x="34" y="317"/>
                    <a:pt x="34" y="317"/>
                    <a:pt x="34" y="317"/>
                  </a:cubicBezTo>
                  <a:cubicBezTo>
                    <a:pt x="54" y="314"/>
                    <a:pt x="54" y="314"/>
                    <a:pt x="54" y="314"/>
                  </a:cubicBezTo>
                  <a:cubicBezTo>
                    <a:pt x="61" y="313"/>
                    <a:pt x="67" y="320"/>
                    <a:pt x="65" y="327"/>
                  </a:cubicBezTo>
                  <a:cubicBezTo>
                    <a:pt x="57" y="346"/>
                    <a:pt x="57" y="346"/>
                    <a:pt x="57" y="346"/>
                  </a:cubicBezTo>
                  <a:cubicBezTo>
                    <a:pt x="77" y="340"/>
                    <a:pt x="77" y="340"/>
                    <a:pt x="77" y="340"/>
                  </a:cubicBezTo>
                  <a:cubicBezTo>
                    <a:pt x="84" y="337"/>
                    <a:pt x="91" y="343"/>
                    <a:pt x="89" y="351"/>
                  </a:cubicBezTo>
                  <a:cubicBezTo>
                    <a:pt x="86" y="371"/>
                    <a:pt x="86" y="371"/>
                    <a:pt x="86" y="371"/>
                  </a:cubicBezTo>
                  <a:cubicBezTo>
                    <a:pt x="104" y="361"/>
                    <a:pt x="104" y="361"/>
                    <a:pt x="104" y="361"/>
                  </a:cubicBezTo>
                  <a:cubicBezTo>
                    <a:pt x="110" y="357"/>
                    <a:pt x="118" y="362"/>
                    <a:pt x="118" y="369"/>
                  </a:cubicBezTo>
                  <a:cubicBezTo>
                    <a:pt x="119" y="390"/>
                    <a:pt x="119" y="390"/>
                    <a:pt x="119" y="390"/>
                  </a:cubicBezTo>
                  <a:cubicBezTo>
                    <a:pt x="134" y="377"/>
                    <a:pt x="134" y="377"/>
                    <a:pt x="134" y="377"/>
                  </a:cubicBezTo>
                  <a:cubicBezTo>
                    <a:pt x="140" y="372"/>
                    <a:pt x="149" y="375"/>
                    <a:pt x="150" y="382"/>
                  </a:cubicBezTo>
                  <a:cubicBezTo>
                    <a:pt x="154" y="402"/>
                    <a:pt x="154" y="402"/>
                    <a:pt x="154" y="402"/>
                  </a:cubicBezTo>
                  <a:cubicBezTo>
                    <a:pt x="167" y="387"/>
                    <a:pt x="167" y="387"/>
                    <a:pt x="167" y="387"/>
                  </a:cubicBezTo>
                  <a:cubicBezTo>
                    <a:pt x="172" y="381"/>
                    <a:pt x="181" y="383"/>
                    <a:pt x="184" y="389"/>
                  </a:cubicBezTo>
                  <a:cubicBezTo>
                    <a:pt x="191" y="408"/>
                    <a:pt x="191" y="408"/>
                    <a:pt x="191" y="408"/>
                  </a:cubicBezTo>
                  <a:cubicBezTo>
                    <a:pt x="201" y="391"/>
                    <a:pt x="201" y="391"/>
                    <a:pt x="201" y="391"/>
                  </a:cubicBezTo>
                  <a:cubicBezTo>
                    <a:pt x="205" y="384"/>
                    <a:pt x="214" y="384"/>
                    <a:pt x="218" y="390"/>
                  </a:cubicBezTo>
                  <a:cubicBezTo>
                    <a:pt x="229" y="407"/>
                    <a:pt x="229" y="407"/>
                    <a:pt x="229" y="407"/>
                  </a:cubicBezTo>
                  <a:cubicBezTo>
                    <a:pt x="236" y="388"/>
                    <a:pt x="236" y="388"/>
                    <a:pt x="236" y="388"/>
                  </a:cubicBezTo>
                  <a:cubicBezTo>
                    <a:pt x="238" y="381"/>
                    <a:pt x="247" y="379"/>
                    <a:pt x="252" y="384"/>
                  </a:cubicBezTo>
                  <a:cubicBezTo>
                    <a:pt x="266" y="399"/>
                    <a:pt x="266" y="399"/>
                    <a:pt x="266" y="399"/>
                  </a:cubicBezTo>
                  <a:cubicBezTo>
                    <a:pt x="269" y="379"/>
                    <a:pt x="269" y="379"/>
                    <a:pt x="269" y="379"/>
                  </a:cubicBezTo>
                  <a:cubicBezTo>
                    <a:pt x="270" y="372"/>
                    <a:pt x="278" y="368"/>
                    <a:pt x="284" y="373"/>
                  </a:cubicBezTo>
                  <a:cubicBezTo>
                    <a:pt x="301" y="385"/>
                    <a:pt x="301" y="385"/>
                    <a:pt x="301" y="385"/>
                  </a:cubicBezTo>
                  <a:cubicBezTo>
                    <a:pt x="300" y="364"/>
                    <a:pt x="300" y="364"/>
                    <a:pt x="300" y="364"/>
                  </a:cubicBezTo>
                  <a:cubicBezTo>
                    <a:pt x="300" y="357"/>
                    <a:pt x="307" y="352"/>
                    <a:pt x="314" y="355"/>
                  </a:cubicBezTo>
                  <a:cubicBezTo>
                    <a:pt x="332" y="364"/>
                    <a:pt x="332" y="364"/>
                    <a:pt x="332" y="364"/>
                  </a:cubicBezTo>
                  <a:cubicBezTo>
                    <a:pt x="328" y="344"/>
                    <a:pt x="328" y="344"/>
                    <a:pt x="328" y="344"/>
                  </a:cubicBezTo>
                  <a:cubicBezTo>
                    <a:pt x="326" y="337"/>
                    <a:pt x="333" y="330"/>
                    <a:pt x="340" y="332"/>
                  </a:cubicBezTo>
                  <a:cubicBezTo>
                    <a:pt x="359" y="338"/>
                    <a:pt x="359" y="338"/>
                    <a:pt x="359" y="338"/>
                  </a:cubicBezTo>
                  <a:cubicBezTo>
                    <a:pt x="351" y="319"/>
                    <a:pt x="351" y="319"/>
                    <a:pt x="351" y="319"/>
                  </a:cubicBezTo>
                  <a:cubicBezTo>
                    <a:pt x="348" y="312"/>
                    <a:pt x="354" y="305"/>
                    <a:pt x="361" y="305"/>
                  </a:cubicBezTo>
                  <a:cubicBezTo>
                    <a:pt x="381" y="307"/>
                    <a:pt x="381" y="307"/>
                    <a:pt x="381" y="307"/>
                  </a:cubicBezTo>
                  <a:cubicBezTo>
                    <a:pt x="370" y="290"/>
                    <a:pt x="370" y="290"/>
                    <a:pt x="370" y="290"/>
                  </a:cubicBezTo>
                  <a:cubicBezTo>
                    <a:pt x="366" y="284"/>
                    <a:pt x="370" y="276"/>
                    <a:pt x="377" y="275"/>
                  </a:cubicBezTo>
                  <a:cubicBezTo>
                    <a:pt x="397" y="273"/>
                    <a:pt x="397" y="273"/>
                    <a:pt x="397" y="273"/>
                  </a:cubicBezTo>
                  <a:cubicBezTo>
                    <a:pt x="383" y="258"/>
                    <a:pt x="383" y="258"/>
                    <a:pt x="383" y="258"/>
                  </a:cubicBezTo>
                  <a:cubicBezTo>
                    <a:pt x="378" y="253"/>
                    <a:pt x="380" y="244"/>
                    <a:pt x="387" y="242"/>
                  </a:cubicBezTo>
                  <a:cubicBezTo>
                    <a:pt x="406" y="236"/>
                    <a:pt x="406" y="236"/>
                    <a:pt x="406" y="236"/>
                  </a:cubicBezTo>
                  <a:cubicBezTo>
                    <a:pt x="390" y="225"/>
                    <a:pt x="390" y="225"/>
                    <a:pt x="390" y="225"/>
                  </a:cubicBezTo>
                  <a:cubicBezTo>
                    <a:pt x="384" y="220"/>
                    <a:pt x="384" y="211"/>
                    <a:pt x="391" y="208"/>
                  </a:cubicBezTo>
                  <a:cubicBezTo>
                    <a:pt x="409" y="199"/>
                    <a:pt x="409" y="199"/>
                    <a:pt x="409" y="199"/>
                  </a:cubicBezTo>
                  <a:cubicBezTo>
                    <a:pt x="390" y="190"/>
                    <a:pt x="390" y="190"/>
                    <a:pt x="390" y="190"/>
                  </a:cubicBezTo>
                  <a:cubicBezTo>
                    <a:pt x="384" y="187"/>
                    <a:pt x="382" y="178"/>
                    <a:pt x="388" y="174"/>
                  </a:cubicBezTo>
                  <a:cubicBezTo>
                    <a:pt x="404" y="161"/>
                    <a:pt x="404" y="161"/>
                    <a:pt x="404" y="161"/>
                  </a:cubicBezTo>
                  <a:cubicBezTo>
                    <a:pt x="385" y="156"/>
                    <a:pt x="385" y="156"/>
                    <a:pt x="385" y="156"/>
                  </a:cubicBezTo>
                  <a:cubicBezTo>
                    <a:pt x="377" y="155"/>
                    <a:pt x="375" y="146"/>
                    <a:pt x="380" y="140"/>
                  </a:cubicBezTo>
                  <a:cubicBezTo>
                    <a:pt x="393" y="125"/>
                    <a:pt x="393" y="125"/>
                    <a:pt x="393" y="125"/>
                  </a:cubicBezTo>
                  <a:cubicBezTo>
                    <a:pt x="373" y="124"/>
                    <a:pt x="373" y="124"/>
                    <a:pt x="373" y="124"/>
                  </a:cubicBezTo>
                  <a:cubicBezTo>
                    <a:pt x="365" y="124"/>
                    <a:pt x="361" y="116"/>
                    <a:pt x="365" y="109"/>
                  </a:cubicBezTo>
                  <a:cubicBezTo>
                    <a:pt x="375" y="92"/>
                    <a:pt x="375" y="92"/>
                    <a:pt x="375" y="92"/>
                  </a:cubicBezTo>
                  <a:cubicBezTo>
                    <a:pt x="355" y="95"/>
                    <a:pt x="355" y="95"/>
                    <a:pt x="355" y="95"/>
                  </a:cubicBezTo>
                  <a:cubicBezTo>
                    <a:pt x="348" y="96"/>
                    <a:pt x="342" y="88"/>
                    <a:pt x="345" y="81"/>
                  </a:cubicBezTo>
                  <a:cubicBezTo>
                    <a:pt x="352" y="62"/>
                    <a:pt x="352" y="62"/>
                    <a:pt x="352" y="62"/>
                  </a:cubicBezTo>
                  <a:cubicBezTo>
                    <a:pt x="332" y="69"/>
                    <a:pt x="332" y="69"/>
                    <a:pt x="332" y="69"/>
                  </a:cubicBezTo>
                  <a:cubicBezTo>
                    <a:pt x="325" y="71"/>
                    <a:pt x="318" y="65"/>
                    <a:pt x="320" y="58"/>
                  </a:cubicBezTo>
                  <a:cubicBezTo>
                    <a:pt x="323" y="38"/>
                    <a:pt x="323" y="38"/>
                    <a:pt x="323" y="38"/>
                  </a:cubicBezTo>
                  <a:cubicBezTo>
                    <a:pt x="305" y="48"/>
                    <a:pt x="305" y="48"/>
                    <a:pt x="305" y="48"/>
                  </a:cubicBezTo>
                  <a:cubicBezTo>
                    <a:pt x="299" y="51"/>
                    <a:pt x="291" y="47"/>
                    <a:pt x="291" y="39"/>
                  </a:cubicBezTo>
                  <a:cubicBezTo>
                    <a:pt x="291" y="19"/>
                    <a:pt x="291" y="19"/>
                    <a:pt x="291" y="19"/>
                  </a:cubicBezTo>
                  <a:cubicBezTo>
                    <a:pt x="275" y="32"/>
                    <a:pt x="275" y="32"/>
                    <a:pt x="275" y="32"/>
                  </a:cubicBezTo>
                  <a:cubicBezTo>
                    <a:pt x="269" y="36"/>
                    <a:pt x="260" y="33"/>
                    <a:pt x="259" y="26"/>
                  </a:cubicBezTo>
                  <a:cubicBezTo>
                    <a:pt x="255" y="6"/>
                    <a:pt x="255" y="6"/>
                    <a:pt x="255" y="6"/>
                  </a:cubicBezTo>
                  <a:cubicBezTo>
                    <a:pt x="242" y="22"/>
                    <a:pt x="242" y="22"/>
                    <a:pt x="242" y="22"/>
                  </a:cubicBezTo>
                  <a:cubicBezTo>
                    <a:pt x="237" y="27"/>
                    <a:pt x="228" y="26"/>
                    <a:pt x="225" y="19"/>
                  </a:cubicBezTo>
                  <a:cubicBezTo>
                    <a:pt x="218" y="0"/>
                    <a:pt x="218" y="0"/>
                    <a:pt x="218" y="0"/>
                  </a:cubicBezTo>
                  <a:cubicBezTo>
                    <a:pt x="208" y="18"/>
                    <a:pt x="208" y="18"/>
                    <a:pt x="208" y="18"/>
                  </a:cubicBezTo>
                  <a:cubicBezTo>
                    <a:pt x="204" y="24"/>
                    <a:pt x="195" y="25"/>
                    <a:pt x="191" y="18"/>
                  </a:cubicBezTo>
                  <a:cubicBezTo>
                    <a:pt x="180" y="1"/>
                    <a:pt x="180" y="1"/>
                    <a:pt x="180" y="1"/>
                  </a:cubicBezTo>
                  <a:cubicBezTo>
                    <a:pt x="174" y="21"/>
                    <a:pt x="174" y="21"/>
                    <a:pt x="174" y="21"/>
                  </a:cubicBezTo>
                  <a:cubicBezTo>
                    <a:pt x="171" y="28"/>
                    <a:pt x="162" y="30"/>
                    <a:pt x="157" y="24"/>
                  </a:cubicBezTo>
                  <a:close/>
                  <a:moveTo>
                    <a:pt x="124" y="230"/>
                  </a:moveTo>
                  <a:cubicBezTo>
                    <a:pt x="110" y="185"/>
                    <a:pt x="135" y="138"/>
                    <a:pt x="179" y="124"/>
                  </a:cubicBezTo>
                  <a:cubicBezTo>
                    <a:pt x="224" y="110"/>
                    <a:pt x="271" y="134"/>
                    <a:pt x="285" y="179"/>
                  </a:cubicBezTo>
                  <a:cubicBezTo>
                    <a:pt x="299" y="223"/>
                    <a:pt x="274" y="271"/>
                    <a:pt x="230" y="285"/>
                  </a:cubicBezTo>
                  <a:cubicBezTo>
                    <a:pt x="185" y="299"/>
                    <a:pt x="138" y="274"/>
                    <a:pt x="124" y="230"/>
                  </a:cubicBezTo>
                  <a:close/>
                  <a:moveTo>
                    <a:pt x="278" y="279"/>
                  </a:moveTo>
                  <a:cubicBezTo>
                    <a:pt x="282" y="275"/>
                    <a:pt x="288" y="274"/>
                    <a:pt x="293" y="276"/>
                  </a:cubicBezTo>
                  <a:cubicBezTo>
                    <a:pt x="316" y="288"/>
                    <a:pt x="316" y="288"/>
                    <a:pt x="316" y="288"/>
                  </a:cubicBezTo>
                  <a:cubicBezTo>
                    <a:pt x="324" y="292"/>
                    <a:pt x="326" y="302"/>
                    <a:pt x="320" y="308"/>
                  </a:cubicBezTo>
                  <a:cubicBezTo>
                    <a:pt x="302" y="328"/>
                    <a:pt x="279" y="344"/>
                    <a:pt x="251" y="352"/>
                  </a:cubicBezTo>
                  <a:cubicBezTo>
                    <a:pt x="183" y="374"/>
                    <a:pt x="110" y="346"/>
                    <a:pt x="74" y="288"/>
                  </a:cubicBezTo>
                  <a:cubicBezTo>
                    <a:pt x="69" y="281"/>
                    <a:pt x="72" y="271"/>
                    <a:pt x="81" y="268"/>
                  </a:cubicBezTo>
                  <a:cubicBezTo>
                    <a:pt x="105" y="261"/>
                    <a:pt x="105" y="261"/>
                    <a:pt x="105" y="261"/>
                  </a:cubicBezTo>
                  <a:cubicBezTo>
                    <a:pt x="110" y="259"/>
                    <a:pt x="116" y="261"/>
                    <a:pt x="120" y="265"/>
                  </a:cubicBezTo>
                  <a:cubicBezTo>
                    <a:pt x="145" y="301"/>
                    <a:pt x="192" y="318"/>
                    <a:pt x="236" y="304"/>
                  </a:cubicBezTo>
                  <a:cubicBezTo>
                    <a:pt x="252" y="299"/>
                    <a:pt x="267" y="290"/>
                    <a:pt x="278" y="279"/>
                  </a:cubicBezTo>
                  <a:close/>
                  <a:moveTo>
                    <a:pt x="309" y="89"/>
                  </a:moveTo>
                  <a:cubicBezTo>
                    <a:pt x="329" y="107"/>
                    <a:pt x="344" y="130"/>
                    <a:pt x="353" y="158"/>
                  </a:cubicBezTo>
                  <a:cubicBezTo>
                    <a:pt x="362" y="187"/>
                    <a:pt x="362" y="216"/>
                    <a:pt x="355" y="244"/>
                  </a:cubicBezTo>
                  <a:cubicBezTo>
                    <a:pt x="353" y="252"/>
                    <a:pt x="344" y="256"/>
                    <a:pt x="336" y="252"/>
                  </a:cubicBezTo>
                  <a:cubicBezTo>
                    <a:pt x="314" y="240"/>
                    <a:pt x="314" y="240"/>
                    <a:pt x="314" y="240"/>
                  </a:cubicBezTo>
                  <a:cubicBezTo>
                    <a:pt x="309" y="238"/>
                    <a:pt x="306" y="232"/>
                    <a:pt x="307" y="226"/>
                  </a:cubicBezTo>
                  <a:cubicBezTo>
                    <a:pt x="311" y="209"/>
                    <a:pt x="310" y="191"/>
                    <a:pt x="304" y="173"/>
                  </a:cubicBezTo>
                  <a:cubicBezTo>
                    <a:pt x="299" y="156"/>
                    <a:pt x="290" y="142"/>
                    <a:pt x="279" y="131"/>
                  </a:cubicBezTo>
                  <a:cubicBezTo>
                    <a:pt x="275" y="127"/>
                    <a:pt x="274" y="121"/>
                    <a:pt x="277" y="116"/>
                  </a:cubicBezTo>
                  <a:cubicBezTo>
                    <a:pt x="289" y="93"/>
                    <a:pt x="289" y="93"/>
                    <a:pt x="289" y="93"/>
                  </a:cubicBezTo>
                  <a:cubicBezTo>
                    <a:pt x="293" y="85"/>
                    <a:pt x="302" y="83"/>
                    <a:pt x="309" y="89"/>
                  </a:cubicBezTo>
                  <a:close/>
                  <a:moveTo>
                    <a:pt x="244" y="54"/>
                  </a:moveTo>
                  <a:cubicBezTo>
                    <a:pt x="252" y="56"/>
                    <a:pt x="256" y="65"/>
                    <a:pt x="252" y="73"/>
                  </a:cubicBezTo>
                  <a:cubicBezTo>
                    <a:pt x="241" y="95"/>
                    <a:pt x="241" y="95"/>
                    <a:pt x="241" y="95"/>
                  </a:cubicBezTo>
                  <a:cubicBezTo>
                    <a:pt x="238" y="100"/>
                    <a:pt x="232" y="103"/>
                    <a:pt x="227" y="102"/>
                  </a:cubicBezTo>
                  <a:cubicBezTo>
                    <a:pt x="209" y="98"/>
                    <a:pt x="191" y="99"/>
                    <a:pt x="173" y="104"/>
                  </a:cubicBezTo>
                  <a:cubicBezTo>
                    <a:pt x="127" y="119"/>
                    <a:pt x="98" y="163"/>
                    <a:pt x="100" y="209"/>
                  </a:cubicBezTo>
                  <a:cubicBezTo>
                    <a:pt x="100" y="215"/>
                    <a:pt x="96" y="220"/>
                    <a:pt x="91" y="222"/>
                  </a:cubicBezTo>
                  <a:cubicBezTo>
                    <a:pt x="67" y="229"/>
                    <a:pt x="67" y="229"/>
                    <a:pt x="67" y="229"/>
                  </a:cubicBezTo>
                  <a:cubicBezTo>
                    <a:pt x="59" y="232"/>
                    <a:pt x="51" y="226"/>
                    <a:pt x="50" y="218"/>
                  </a:cubicBezTo>
                  <a:cubicBezTo>
                    <a:pt x="43" y="147"/>
                    <a:pt x="87" y="78"/>
                    <a:pt x="158" y="56"/>
                  </a:cubicBezTo>
                  <a:cubicBezTo>
                    <a:pt x="187" y="47"/>
                    <a:pt x="217" y="47"/>
                    <a:pt x="244" y="54"/>
                  </a:cubicBezTo>
                  <a:close/>
                </a:path>
              </a:pathLst>
            </a:custGeom>
            <a:solidFill>
              <a:schemeClr val="accent1"/>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3" name="Freeform 49"/>
            <p:cNvSpPr>
              <a:spLocks noEditPoints="1"/>
            </p:cNvSpPr>
            <p:nvPr/>
          </p:nvSpPr>
          <p:spPr bwMode="auto">
            <a:xfrm>
              <a:off x="6562789" y="4812296"/>
              <a:ext cx="873292" cy="870848"/>
            </a:xfrm>
            <a:custGeom>
              <a:avLst/>
              <a:gdLst>
                <a:gd name="T0" fmla="*/ 446 w 453"/>
                <a:gd name="T1" fmla="*/ 172 h 452"/>
                <a:gd name="T2" fmla="*/ 407 w 453"/>
                <a:gd name="T3" fmla="*/ 167 h 452"/>
                <a:gd name="T4" fmla="*/ 394 w 453"/>
                <a:gd name="T5" fmla="*/ 151 h 452"/>
                <a:gd name="T6" fmla="*/ 419 w 453"/>
                <a:gd name="T7" fmla="*/ 122 h 452"/>
                <a:gd name="T8" fmla="*/ 396 w 453"/>
                <a:gd name="T9" fmla="*/ 76 h 452"/>
                <a:gd name="T10" fmla="*/ 360 w 453"/>
                <a:gd name="T11" fmla="*/ 89 h 452"/>
                <a:gd name="T12" fmla="*/ 334 w 453"/>
                <a:gd name="T13" fmla="*/ 76 h 452"/>
                <a:gd name="T14" fmla="*/ 340 w 453"/>
                <a:gd name="T15" fmla="*/ 40 h 452"/>
                <a:gd name="T16" fmla="*/ 297 w 453"/>
                <a:gd name="T17" fmla="*/ 12 h 452"/>
                <a:gd name="T18" fmla="*/ 274 w 453"/>
                <a:gd name="T19" fmla="*/ 39 h 452"/>
                <a:gd name="T20" fmla="*/ 238 w 453"/>
                <a:gd name="T21" fmla="*/ 41 h 452"/>
                <a:gd name="T22" fmla="*/ 225 w 453"/>
                <a:gd name="T23" fmla="*/ 8 h 452"/>
                <a:gd name="T24" fmla="*/ 173 w 453"/>
                <a:gd name="T25" fmla="*/ 7 h 452"/>
                <a:gd name="T26" fmla="*/ 168 w 453"/>
                <a:gd name="T27" fmla="*/ 41 h 452"/>
                <a:gd name="T28" fmla="*/ 150 w 453"/>
                <a:gd name="T29" fmla="*/ 56 h 452"/>
                <a:gd name="T30" fmla="*/ 123 w 453"/>
                <a:gd name="T31" fmla="*/ 34 h 452"/>
                <a:gd name="T32" fmla="*/ 77 w 453"/>
                <a:gd name="T33" fmla="*/ 57 h 452"/>
                <a:gd name="T34" fmla="*/ 88 w 453"/>
                <a:gd name="T35" fmla="*/ 90 h 452"/>
                <a:gd name="T36" fmla="*/ 75 w 453"/>
                <a:gd name="T37" fmla="*/ 117 h 452"/>
                <a:gd name="T38" fmla="*/ 41 w 453"/>
                <a:gd name="T39" fmla="*/ 112 h 452"/>
                <a:gd name="T40" fmla="*/ 12 w 453"/>
                <a:gd name="T41" fmla="*/ 155 h 452"/>
                <a:gd name="T42" fmla="*/ 40 w 453"/>
                <a:gd name="T43" fmla="*/ 178 h 452"/>
                <a:gd name="T44" fmla="*/ 42 w 453"/>
                <a:gd name="T45" fmla="*/ 214 h 452"/>
                <a:gd name="T46" fmla="*/ 9 w 453"/>
                <a:gd name="T47" fmla="*/ 228 h 452"/>
                <a:gd name="T48" fmla="*/ 7 w 453"/>
                <a:gd name="T49" fmla="*/ 279 h 452"/>
                <a:gd name="T50" fmla="*/ 44 w 453"/>
                <a:gd name="T51" fmla="*/ 284 h 452"/>
                <a:gd name="T52" fmla="*/ 58 w 453"/>
                <a:gd name="T53" fmla="*/ 301 h 452"/>
                <a:gd name="T54" fmla="*/ 35 w 453"/>
                <a:gd name="T55" fmla="*/ 329 h 452"/>
                <a:gd name="T56" fmla="*/ 58 w 453"/>
                <a:gd name="T57" fmla="*/ 375 h 452"/>
                <a:gd name="T58" fmla="*/ 94 w 453"/>
                <a:gd name="T59" fmla="*/ 362 h 452"/>
                <a:gd name="T60" fmla="*/ 119 w 453"/>
                <a:gd name="T61" fmla="*/ 374 h 452"/>
                <a:gd name="T62" fmla="*/ 113 w 453"/>
                <a:gd name="T63" fmla="*/ 411 h 452"/>
                <a:gd name="T64" fmla="*/ 156 w 453"/>
                <a:gd name="T65" fmla="*/ 440 h 452"/>
                <a:gd name="T66" fmla="*/ 181 w 453"/>
                <a:gd name="T67" fmla="*/ 409 h 452"/>
                <a:gd name="T68" fmla="*/ 214 w 453"/>
                <a:gd name="T69" fmla="*/ 406 h 452"/>
                <a:gd name="T70" fmla="*/ 228 w 453"/>
                <a:gd name="T71" fmla="*/ 443 h 452"/>
                <a:gd name="T72" fmla="*/ 280 w 453"/>
                <a:gd name="T73" fmla="*/ 445 h 452"/>
                <a:gd name="T74" fmla="*/ 285 w 453"/>
                <a:gd name="T75" fmla="*/ 405 h 452"/>
                <a:gd name="T76" fmla="*/ 300 w 453"/>
                <a:gd name="T77" fmla="*/ 391 h 452"/>
                <a:gd name="T78" fmla="*/ 330 w 453"/>
                <a:gd name="T79" fmla="*/ 418 h 452"/>
                <a:gd name="T80" fmla="*/ 376 w 453"/>
                <a:gd name="T81" fmla="*/ 395 h 452"/>
                <a:gd name="T82" fmla="*/ 362 w 453"/>
                <a:gd name="T83" fmla="*/ 357 h 452"/>
                <a:gd name="T84" fmla="*/ 373 w 453"/>
                <a:gd name="T85" fmla="*/ 332 h 452"/>
                <a:gd name="T86" fmla="*/ 412 w 453"/>
                <a:gd name="T87" fmla="*/ 340 h 452"/>
                <a:gd name="T88" fmla="*/ 441 w 453"/>
                <a:gd name="T89" fmla="*/ 297 h 452"/>
                <a:gd name="T90" fmla="*/ 409 w 453"/>
                <a:gd name="T91" fmla="*/ 271 h 452"/>
                <a:gd name="T92" fmla="*/ 408 w 453"/>
                <a:gd name="T93" fmla="*/ 238 h 452"/>
                <a:gd name="T94" fmla="*/ 444 w 453"/>
                <a:gd name="T95" fmla="*/ 224 h 452"/>
                <a:gd name="T96" fmla="*/ 315 w 453"/>
                <a:gd name="T97" fmla="*/ 351 h 452"/>
                <a:gd name="T98" fmla="*/ 134 w 453"/>
                <a:gd name="T99" fmla="*/ 105 h 452"/>
                <a:gd name="T100" fmla="*/ 315 w 453"/>
                <a:gd name="T101" fmla="*/ 35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3" h="452">
                  <a:moveTo>
                    <a:pt x="452" y="213"/>
                  </a:moveTo>
                  <a:cubicBezTo>
                    <a:pt x="446" y="172"/>
                    <a:pt x="446" y="172"/>
                    <a:pt x="446" y="172"/>
                  </a:cubicBezTo>
                  <a:cubicBezTo>
                    <a:pt x="445" y="167"/>
                    <a:pt x="440" y="164"/>
                    <a:pt x="435" y="164"/>
                  </a:cubicBezTo>
                  <a:cubicBezTo>
                    <a:pt x="407" y="167"/>
                    <a:pt x="407" y="167"/>
                    <a:pt x="407" y="167"/>
                  </a:cubicBezTo>
                  <a:cubicBezTo>
                    <a:pt x="403" y="168"/>
                    <a:pt x="399" y="165"/>
                    <a:pt x="397" y="161"/>
                  </a:cubicBezTo>
                  <a:cubicBezTo>
                    <a:pt x="396" y="158"/>
                    <a:pt x="395" y="154"/>
                    <a:pt x="394" y="151"/>
                  </a:cubicBezTo>
                  <a:cubicBezTo>
                    <a:pt x="392" y="147"/>
                    <a:pt x="393" y="143"/>
                    <a:pt x="396" y="140"/>
                  </a:cubicBezTo>
                  <a:cubicBezTo>
                    <a:pt x="419" y="122"/>
                    <a:pt x="419" y="122"/>
                    <a:pt x="419" y="122"/>
                  </a:cubicBezTo>
                  <a:cubicBezTo>
                    <a:pt x="423" y="119"/>
                    <a:pt x="423" y="113"/>
                    <a:pt x="420" y="109"/>
                  </a:cubicBezTo>
                  <a:cubicBezTo>
                    <a:pt x="396" y="76"/>
                    <a:pt x="396" y="76"/>
                    <a:pt x="396" y="76"/>
                  </a:cubicBezTo>
                  <a:cubicBezTo>
                    <a:pt x="393" y="72"/>
                    <a:pt x="387" y="71"/>
                    <a:pt x="383" y="73"/>
                  </a:cubicBezTo>
                  <a:cubicBezTo>
                    <a:pt x="360" y="89"/>
                    <a:pt x="360" y="89"/>
                    <a:pt x="360" y="89"/>
                  </a:cubicBezTo>
                  <a:cubicBezTo>
                    <a:pt x="357" y="91"/>
                    <a:pt x="352" y="91"/>
                    <a:pt x="349" y="88"/>
                  </a:cubicBezTo>
                  <a:cubicBezTo>
                    <a:pt x="344" y="84"/>
                    <a:pt x="339" y="80"/>
                    <a:pt x="334" y="76"/>
                  </a:cubicBezTo>
                  <a:cubicBezTo>
                    <a:pt x="331" y="73"/>
                    <a:pt x="329" y="69"/>
                    <a:pt x="331" y="65"/>
                  </a:cubicBezTo>
                  <a:cubicBezTo>
                    <a:pt x="340" y="40"/>
                    <a:pt x="340" y="40"/>
                    <a:pt x="340" y="40"/>
                  </a:cubicBezTo>
                  <a:cubicBezTo>
                    <a:pt x="342" y="35"/>
                    <a:pt x="340" y="30"/>
                    <a:pt x="335" y="28"/>
                  </a:cubicBezTo>
                  <a:cubicBezTo>
                    <a:pt x="297" y="12"/>
                    <a:pt x="297" y="12"/>
                    <a:pt x="297" y="12"/>
                  </a:cubicBezTo>
                  <a:cubicBezTo>
                    <a:pt x="293" y="9"/>
                    <a:pt x="287" y="11"/>
                    <a:pt x="285" y="16"/>
                  </a:cubicBezTo>
                  <a:cubicBezTo>
                    <a:pt x="274" y="39"/>
                    <a:pt x="274" y="39"/>
                    <a:pt x="274" y="39"/>
                  </a:cubicBezTo>
                  <a:cubicBezTo>
                    <a:pt x="272" y="43"/>
                    <a:pt x="268" y="45"/>
                    <a:pt x="263" y="44"/>
                  </a:cubicBezTo>
                  <a:cubicBezTo>
                    <a:pt x="255" y="42"/>
                    <a:pt x="247" y="41"/>
                    <a:pt x="238" y="41"/>
                  </a:cubicBezTo>
                  <a:cubicBezTo>
                    <a:pt x="234" y="40"/>
                    <a:pt x="230" y="37"/>
                    <a:pt x="229" y="33"/>
                  </a:cubicBezTo>
                  <a:cubicBezTo>
                    <a:pt x="225" y="8"/>
                    <a:pt x="225" y="8"/>
                    <a:pt x="225" y="8"/>
                  </a:cubicBezTo>
                  <a:cubicBezTo>
                    <a:pt x="224" y="3"/>
                    <a:pt x="219" y="0"/>
                    <a:pt x="214" y="0"/>
                  </a:cubicBezTo>
                  <a:cubicBezTo>
                    <a:pt x="173" y="7"/>
                    <a:pt x="173" y="7"/>
                    <a:pt x="173" y="7"/>
                  </a:cubicBezTo>
                  <a:cubicBezTo>
                    <a:pt x="168" y="7"/>
                    <a:pt x="164" y="12"/>
                    <a:pt x="165" y="17"/>
                  </a:cubicBezTo>
                  <a:cubicBezTo>
                    <a:pt x="168" y="41"/>
                    <a:pt x="168" y="41"/>
                    <a:pt x="168" y="41"/>
                  </a:cubicBezTo>
                  <a:cubicBezTo>
                    <a:pt x="168" y="46"/>
                    <a:pt x="165" y="50"/>
                    <a:pt x="161" y="51"/>
                  </a:cubicBezTo>
                  <a:cubicBezTo>
                    <a:pt x="158" y="53"/>
                    <a:pt x="154" y="54"/>
                    <a:pt x="150" y="56"/>
                  </a:cubicBezTo>
                  <a:cubicBezTo>
                    <a:pt x="146" y="58"/>
                    <a:pt x="141" y="57"/>
                    <a:pt x="139" y="53"/>
                  </a:cubicBezTo>
                  <a:cubicBezTo>
                    <a:pt x="123" y="34"/>
                    <a:pt x="123" y="34"/>
                    <a:pt x="123" y="34"/>
                  </a:cubicBezTo>
                  <a:cubicBezTo>
                    <a:pt x="120" y="30"/>
                    <a:pt x="114" y="29"/>
                    <a:pt x="110" y="32"/>
                  </a:cubicBezTo>
                  <a:cubicBezTo>
                    <a:pt x="77" y="57"/>
                    <a:pt x="77" y="57"/>
                    <a:pt x="77" y="57"/>
                  </a:cubicBezTo>
                  <a:cubicBezTo>
                    <a:pt x="73" y="60"/>
                    <a:pt x="72" y="66"/>
                    <a:pt x="75" y="70"/>
                  </a:cubicBezTo>
                  <a:cubicBezTo>
                    <a:pt x="88" y="90"/>
                    <a:pt x="88" y="90"/>
                    <a:pt x="88" y="90"/>
                  </a:cubicBezTo>
                  <a:cubicBezTo>
                    <a:pt x="91" y="94"/>
                    <a:pt x="90" y="99"/>
                    <a:pt x="87" y="102"/>
                  </a:cubicBezTo>
                  <a:cubicBezTo>
                    <a:pt x="83" y="107"/>
                    <a:pt x="79" y="112"/>
                    <a:pt x="75" y="117"/>
                  </a:cubicBezTo>
                  <a:cubicBezTo>
                    <a:pt x="73" y="121"/>
                    <a:pt x="68" y="122"/>
                    <a:pt x="64" y="121"/>
                  </a:cubicBezTo>
                  <a:cubicBezTo>
                    <a:pt x="41" y="112"/>
                    <a:pt x="41" y="112"/>
                    <a:pt x="41" y="112"/>
                  </a:cubicBezTo>
                  <a:cubicBezTo>
                    <a:pt x="36" y="110"/>
                    <a:pt x="31" y="112"/>
                    <a:pt x="29" y="117"/>
                  </a:cubicBezTo>
                  <a:cubicBezTo>
                    <a:pt x="12" y="155"/>
                    <a:pt x="12" y="155"/>
                    <a:pt x="12" y="155"/>
                  </a:cubicBezTo>
                  <a:cubicBezTo>
                    <a:pt x="10" y="160"/>
                    <a:pt x="12" y="165"/>
                    <a:pt x="17" y="167"/>
                  </a:cubicBezTo>
                  <a:cubicBezTo>
                    <a:pt x="40" y="178"/>
                    <a:pt x="40" y="178"/>
                    <a:pt x="40" y="178"/>
                  </a:cubicBezTo>
                  <a:cubicBezTo>
                    <a:pt x="43" y="180"/>
                    <a:pt x="46" y="184"/>
                    <a:pt x="45" y="189"/>
                  </a:cubicBezTo>
                  <a:cubicBezTo>
                    <a:pt x="43" y="197"/>
                    <a:pt x="42" y="205"/>
                    <a:pt x="42" y="214"/>
                  </a:cubicBezTo>
                  <a:cubicBezTo>
                    <a:pt x="41" y="218"/>
                    <a:pt x="38" y="222"/>
                    <a:pt x="34" y="223"/>
                  </a:cubicBezTo>
                  <a:cubicBezTo>
                    <a:pt x="9" y="228"/>
                    <a:pt x="9" y="228"/>
                    <a:pt x="9" y="228"/>
                  </a:cubicBezTo>
                  <a:cubicBezTo>
                    <a:pt x="4" y="228"/>
                    <a:pt x="0" y="233"/>
                    <a:pt x="1" y="238"/>
                  </a:cubicBezTo>
                  <a:cubicBezTo>
                    <a:pt x="7" y="279"/>
                    <a:pt x="7" y="279"/>
                    <a:pt x="7" y="279"/>
                  </a:cubicBezTo>
                  <a:cubicBezTo>
                    <a:pt x="8" y="284"/>
                    <a:pt x="13" y="288"/>
                    <a:pt x="18" y="287"/>
                  </a:cubicBezTo>
                  <a:cubicBezTo>
                    <a:pt x="44" y="284"/>
                    <a:pt x="44" y="284"/>
                    <a:pt x="44" y="284"/>
                  </a:cubicBezTo>
                  <a:cubicBezTo>
                    <a:pt x="48" y="284"/>
                    <a:pt x="52" y="286"/>
                    <a:pt x="54" y="290"/>
                  </a:cubicBezTo>
                  <a:cubicBezTo>
                    <a:pt x="55" y="294"/>
                    <a:pt x="57" y="297"/>
                    <a:pt x="58" y="301"/>
                  </a:cubicBezTo>
                  <a:cubicBezTo>
                    <a:pt x="60" y="305"/>
                    <a:pt x="59" y="309"/>
                    <a:pt x="56" y="312"/>
                  </a:cubicBezTo>
                  <a:cubicBezTo>
                    <a:pt x="35" y="329"/>
                    <a:pt x="35" y="329"/>
                    <a:pt x="35" y="329"/>
                  </a:cubicBezTo>
                  <a:cubicBezTo>
                    <a:pt x="31" y="332"/>
                    <a:pt x="30" y="338"/>
                    <a:pt x="33" y="342"/>
                  </a:cubicBezTo>
                  <a:cubicBezTo>
                    <a:pt x="58" y="375"/>
                    <a:pt x="58" y="375"/>
                    <a:pt x="58" y="375"/>
                  </a:cubicBezTo>
                  <a:cubicBezTo>
                    <a:pt x="61" y="379"/>
                    <a:pt x="66" y="380"/>
                    <a:pt x="71" y="378"/>
                  </a:cubicBezTo>
                  <a:cubicBezTo>
                    <a:pt x="94" y="362"/>
                    <a:pt x="94" y="362"/>
                    <a:pt x="94" y="362"/>
                  </a:cubicBezTo>
                  <a:cubicBezTo>
                    <a:pt x="97" y="360"/>
                    <a:pt x="102" y="360"/>
                    <a:pt x="105" y="363"/>
                  </a:cubicBezTo>
                  <a:cubicBezTo>
                    <a:pt x="110" y="367"/>
                    <a:pt x="115" y="370"/>
                    <a:pt x="119" y="374"/>
                  </a:cubicBezTo>
                  <a:cubicBezTo>
                    <a:pt x="123" y="376"/>
                    <a:pt x="124" y="381"/>
                    <a:pt x="123" y="385"/>
                  </a:cubicBezTo>
                  <a:cubicBezTo>
                    <a:pt x="113" y="411"/>
                    <a:pt x="113" y="411"/>
                    <a:pt x="113" y="411"/>
                  </a:cubicBezTo>
                  <a:cubicBezTo>
                    <a:pt x="111" y="416"/>
                    <a:pt x="113" y="421"/>
                    <a:pt x="118" y="423"/>
                  </a:cubicBezTo>
                  <a:cubicBezTo>
                    <a:pt x="156" y="440"/>
                    <a:pt x="156" y="440"/>
                    <a:pt x="156" y="440"/>
                  </a:cubicBezTo>
                  <a:cubicBezTo>
                    <a:pt x="160" y="442"/>
                    <a:pt x="166" y="440"/>
                    <a:pt x="168" y="435"/>
                  </a:cubicBezTo>
                  <a:cubicBezTo>
                    <a:pt x="181" y="409"/>
                    <a:pt x="181" y="409"/>
                    <a:pt x="181" y="409"/>
                  </a:cubicBezTo>
                  <a:cubicBezTo>
                    <a:pt x="183" y="405"/>
                    <a:pt x="187" y="403"/>
                    <a:pt x="191" y="404"/>
                  </a:cubicBezTo>
                  <a:cubicBezTo>
                    <a:pt x="199" y="405"/>
                    <a:pt x="206" y="406"/>
                    <a:pt x="214" y="406"/>
                  </a:cubicBezTo>
                  <a:cubicBezTo>
                    <a:pt x="218" y="407"/>
                    <a:pt x="222" y="410"/>
                    <a:pt x="223" y="414"/>
                  </a:cubicBezTo>
                  <a:cubicBezTo>
                    <a:pt x="228" y="443"/>
                    <a:pt x="228" y="443"/>
                    <a:pt x="228" y="443"/>
                  </a:cubicBezTo>
                  <a:cubicBezTo>
                    <a:pt x="229" y="448"/>
                    <a:pt x="234" y="452"/>
                    <a:pt x="239" y="451"/>
                  </a:cubicBezTo>
                  <a:cubicBezTo>
                    <a:pt x="280" y="445"/>
                    <a:pt x="280" y="445"/>
                    <a:pt x="280" y="445"/>
                  </a:cubicBezTo>
                  <a:cubicBezTo>
                    <a:pt x="285" y="444"/>
                    <a:pt x="289" y="440"/>
                    <a:pt x="288" y="435"/>
                  </a:cubicBezTo>
                  <a:cubicBezTo>
                    <a:pt x="285" y="405"/>
                    <a:pt x="285" y="405"/>
                    <a:pt x="285" y="405"/>
                  </a:cubicBezTo>
                  <a:cubicBezTo>
                    <a:pt x="284" y="400"/>
                    <a:pt x="287" y="396"/>
                    <a:pt x="291" y="395"/>
                  </a:cubicBezTo>
                  <a:cubicBezTo>
                    <a:pt x="294" y="393"/>
                    <a:pt x="297" y="392"/>
                    <a:pt x="300" y="391"/>
                  </a:cubicBezTo>
                  <a:cubicBezTo>
                    <a:pt x="303" y="389"/>
                    <a:pt x="308" y="391"/>
                    <a:pt x="311" y="394"/>
                  </a:cubicBezTo>
                  <a:cubicBezTo>
                    <a:pt x="330" y="418"/>
                    <a:pt x="330" y="418"/>
                    <a:pt x="330" y="418"/>
                  </a:cubicBezTo>
                  <a:cubicBezTo>
                    <a:pt x="333" y="422"/>
                    <a:pt x="339" y="423"/>
                    <a:pt x="343" y="420"/>
                  </a:cubicBezTo>
                  <a:cubicBezTo>
                    <a:pt x="376" y="395"/>
                    <a:pt x="376" y="395"/>
                    <a:pt x="376" y="395"/>
                  </a:cubicBezTo>
                  <a:cubicBezTo>
                    <a:pt x="381" y="392"/>
                    <a:pt x="382" y="386"/>
                    <a:pt x="379" y="382"/>
                  </a:cubicBezTo>
                  <a:cubicBezTo>
                    <a:pt x="362" y="357"/>
                    <a:pt x="362" y="357"/>
                    <a:pt x="362" y="357"/>
                  </a:cubicBezTo>
                  <a:cubicBezTo>
                    <a:pt x="359" y="353"/>
                    <a:pt x="359" y="348"/>
                    <a:pt x="362" y="345"/>
                  </a:cubicBezTo>
                  <a:cubicBezTo>
                    <a:pt x="366" y="341"/>
                    <a:pt x="369" y="337"/>
                    <a:pt x="373" y="332"/>
                  </a:cubicBezTo>
                  <a:cubicBezTo>
                    <a:pt x="375" y="329"/>
                    <a:pt x="380" y="327"/>
                    <a:pt x="384" y="329"/>
                  </a:cubicBezTo>
                  <a:cubicBezTo>
                    <a:pt x="412" y="340"/>
                    <a:pt x="412" y="340"/>
                    <a:pt x="412" y="340"/>
                  </a:cubicBezTo>
                  <a:cubicBezTo>
                    <a:pt x="417" y="342"/>
                    <a:pt x="422" y="339"/>
                    <a:pt x="424" y="335"/>
                  </a:cubicBezTo>
                  <a:cubicBezTo>
                    <a:pt x="441" y="297"/>
                    <a:pt x="441" y="297"/>
                    <a:pt x="441" y="297"/>
                  </a:cubicBezTo>
                  <a:cubicBezTo>
                    <a:pt x="443" y="292"/>
                    <a:pt x="441" y="286"/>
                    <a:pt x="436" y="284"/>
                  </a:cubicBezTo>
                  <a:cubicBezTo>
                    <a:pt x="409" y="271"/>
                    <a:pt x="409" y="271"/>
                    <a:pt x="409" y="271"/>
                  </a:cubicBezTo>
                  <a:cubicBezTo>
                    <a:pt x="406" y="269"/>
                    <a:pt x="403" y="265"/>
                    <a:pt x="404" y="261"/>
                  </a:cubicBezTo>
                  <a:cubicBezTo>
                    <a:pt x="406" y="253"/>
                    <a:pt x="407" y="246"/>
                    <a:pt x="408" y="238"/>
                  </a:cubicBezTo>
                  <a:cubicBezTo>
                    <a:pt x="408" y="234"/>
                    <a:pt x="411" y="230"/>
                    <a:pt x="415" y="230"/>
                  </a:cubicBezTo>
                  <a:cubicBezTo>
                    <a:pt x="444" y="224"/>
                    <a:pt x="444" y="224"/>
                    <a:pt x="444" y="224"/>
                  </a:cubicBezTo>
                  <a:cubicBezTo>
                    <a:pt x="449" y="223"/>
                    <a:pt x="453" y="218"/>
                    <a:pt x="452" y="213"/>
                  </a:cubicBezTo>
                  <a:close/>
                  <a:moveTo>
                    <a:pt x="315" y="351"/>
                  </a:moveTo>
                  <a:cubicBezTo>
                    <a:pt x="247" y="400"/>
                    <a:pt x="151" y="386"/>
                    <a:pt x="101" y="318"/>
                  </a:cubicBezTo>
                  <a:cubicBezTo>
                    <a:pt x="52" y="250"/>
                    <a:pt x="66" y="155"/>
                    <a:pt x="134" y="105"/>
                  </a:cubicBezTo>
                  <a:cubicBezTo>
                    <a:pt x="202" y="55"/>
                    <a:pt x="297" y="70"/>
                    <a:pt x="347" y="138"/>
                  </a:cubicBezTo>
                  <a:cubicBezTo>
                    <a:pt x="397" y="205"/>
                    <a:pt x="382" y="301"/>
                    <a:pt x="315" y="351"/>
                  </a:cubicBezTo>
                  <a:close/>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4" name="Freeform 50"/>
            <p:cNvSpPr>
              <a:spLocks noEditPoints="1"/>
            </p:cNvSpPr>
            <p:nvPr/>
          </p:nvSpPr>
          <p:spPr bwMode="auto">
            <a:xfrm>
              <a:off x="6688242" y="4945082"/>
              <a:ext cx="612608" cy="612607"/>
            </a:xfrm>
            <a:custGeom>
              <a:avLst/>
              <a:gdLst>
                <a:gd name="T0" fmla="*/ 76 w 318"/>
                <a:gd name="T1" fmla="*/ 46 h 318"/>
                <a:gd name="T2" fmla="*/ 46 w 318"/>
                <a:gd name="T3" fmla="*/ 242 h 318"/>
                <a:gd name="T4" fmla="*/ 242 w 318"/>
                <a:gd name="T5" fmla="*/ 272 h 318"/>
                <a:gd name="T6" fmla="*/ 272 w 318"/>
                <a:gd name="T7" fmla="*/ 76 h 318"/>
                <a:gd name="T8" fmla="*/ 76 w 318"/>
                <a:gd name="T9" fmla="*/ 46 h 318"/>
                <a:gd name="T10" fmla="*/ 233 w 318"/>
                <a:gd name="T11" fmla="*/ 259 h 318"/>
                <a:gd name="T12" fmla="*/ 59 w 318"/>
                <a:gd name="T13" fmla="*/ 232 h 318"/>
                <a:gd name="T14" fmla="*/ 86 w 318"/>
                <a:gd name="T15" fmla="*/ 59 h 318"/>
                <a:gd name="T16" fmla="*/ 259 w 318"/>
                <a:gd name="T17" fmla="*/ 85 h 318"/>
                <a:gd name="T18" fmla="*/ 233 w 318"/>
                <a:gd name="T19" fmla="*/ 2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76" y="46"/>
                  </a:moveTo>
                  <a:cubicBezTo>
                    <a:pt x="14" y="91"/>
                    <a:pt x="0" y="179"/>
                    <a:pt x="46" y="242"/>
                  </a:cubicBezTo>
                  <a:cubicBezTo>
                    <a:pt x="92" y="304"/>
                    <a:pt x="180" y="318"/>
                    <a:pt x="242" y="272"/>
                  </a:cubicBezTo>
                  <a:cubicBezTo>
                    <a:pt x="305" y="226"/>
                    <a:pt x="318" y="138"/>
                    <a:pt x="272" y="76"/>
                  </a:cubicBezTo>
                  <a:cubicBezTo>
                    <a:pt x="227" y="13"/>
                    <a:pt x="139" y="0"/>
                    <a:pt x="76" y="46"/>
                  </a:cubicBezTo>
                  <a:close/>
                  <a:moveTo>
                    <a:pt x="233" y="259"/>
                  </a:moveTo>
                  <a:cubicBezTo>
                    <a:pt x="177" y="299"/>
                    <a:pt x="100" y="287"/>
                    <a:pt x="59" y="232"/>
                  </a:cubicBezTo>
                  <a:cubicBezTo>
                    <a:pt x="19" y="177"/>
                    <a:pt x="31" y="99"/>
                    <a:pt x="86" y="59"/>
                  </a:cubicBezTo>
                  <a:cubicBezTo>
                    <a:pt x="141" y="18"/>
                    <a:pt x="219" y="30"/>
                    <a:pt x="259" y="85"/>
                  </a:cubicBezTo>
                  <a:cubicBezTo>
                    <a:pt x="300" y="141"/>
                    <a:pt x="288" y="218"/>
                    <a:pt x="233" y="259"/>
                  </a:cubicBezTo>
                  <a:close/>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pic>
          <p:nvPicPr>
            <p:cNvPr id="45" name="Picture 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7913" y="4064458"/>
              <a:ext cx="131157" cy="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Freeform 63"/>
            <p:cNvSpPr>
              <a:spLocks noEditPoints="1"/>
            </p:cNvSpPr>
            <p:nvPr/>
          </p:nvSpPr>
          <p:spPr bwMode="auto">
            <a:xfrm>
              <a:off x="5306616" y="2411557"/>
              <a:ext cx="1628463" cy="1627648"/>
            </a:xfrm>
            <a:custGeom>
              <a:avLst/>
              <a:gdLst>
                <a:gd name="T0" fmla="*/ 814 w 845"/>
                <a:gd name="T1" fmla="*/ 532 h 845"/>
                <a:gd name="T2" fmla="*/ 754 w 845"/>
                <a:gd name="T3" fmla="*/ 488 h 845"/>
                <a:gd name="T4" fmla="*/ 775 w 845"/>
                <a:gd name="T5" fmla="*/ 430 h 845"/>
                <a:gd name="T6" fmla="*/ 843 w 845"/>
                <a:gd name="T7" fmla="*/ 399 h 845"/>
                <a:gd name="T8" fmla="*/ 812 w 845"/>
                <a:gd name="T9" fmla="*/ 308 h 845"/>
                <a:gd name="T10" fmla="*/ 741 w 845"/>
                <a:gd name="T11" fmla="*/ 301 h 845"/>
                <a:gd name="T12" fmla="*/ 740 w 845"/>
                <a:gd name="T13" fmla="*/ 262 h 845"/>
                <a:gd name="T14" fmla="*/ 785 w 845"/>
                <a:gd name="T15" fmla="*/ 205 h 845"/>
                <a:gd name="T16" fmla="*/ 714 w 845"/>
                <a:gd name="T17" fmla="*/ 138 h 845"/>
                <a:gd name="T18" fmla="*/ 650 w 845"/>
                <a:gd name="T19" fmla="*/ 165 h 845"/>
                <a:gd name="T20" fmla="*/ 617 w 845"/>
                <a:gd name="T21" fmla="*/ 122 h 845"/>
                <a:gd name="T22" fmla="*/ 626 w 845"/>
                <a:gd name="T23" fmla="*/ 53 h 845"/>
                <a:gd name="T24" fmla="*/ 531 w 845"/>
                <a:gd name="T25" fmla="*/ 31 h 845"/>
                <a:gd name="T26" fmla="*/ 491 w 845"/>
                <a:gd name="T27" fmla="*/ 83 h 845"/>
                <a:gd name="T28" fmla="*/ 428 w 845"/>
                <a:gd name="T29" fmla="*/ 62 h 845"/>
                <a:gd name="T30" fmla="*/ 399 w 845"/>
                <a:gd name="T31" fmla="*/ 2 h 845"/>
                <a:gd name="T32" fmla="*/ 307 w 845"/>
                <a:gd name="T33" fmla="*/ 33 h 845"/>
                <a:gd name="T34" fmla="*/ 301 w 845"/>
                <a:gd name="T35" fmla="*/ 97 h 845"/>
                <a:gd name="T36" fmla="*/ 258 w 845"/>
                <a:gd name="T37" fmla="*/ 100 h 845"/>
                <a:gd name="T38" fmla="*/ 205 w 845"/>
                <a:gd name="T39" fmla="*/ 61 h 845"/>
                <a:gd name="T40" fmla="*/ 138 w 845"/>
                <a:gd name="T41" fmla="*/ 131 h 845"/>
                <a:gd name="T42" fmla="*/ 162 w 845"/>
                <a:gd name="T43" fmla="*/ 191 h 845"/>
                <a:gd name="T44" fmla="*/ 118 w 845"/>
                <a:gd name="T45" fmla="*/ 227 h 845"/>
                <a:gd name="T46" fmla="*/ 53 w 845"/>
                <a:gd name="T47" fmla="*/ 219 h 845"/>
                <a:gd name="T48" fmla="*/ 30 w 845"/>
                <a:gd name="T49" fmla="*/ 314 h 845"/>
                <a:gd name="T50" fmla="*/ 83 w 845"/>
                <a:gd name="T51" fmla="*/ 354 h 845"/>
                <a:gd name="T52" fmla="*/ 62 w 845"/>
                <a:gd name="T53" fmla="*/ 417 h 845"/>
                <a:gd name="T54" fmla="*/ 1 w 845"/>
                <a:gd name="T55" fmla="*/ 446 h 845"/>
                <a:gd name="T56" fmla="*/ 32 w 845"/>
                <a:gd name="T57" fmla="*/ 538 h 845"/>
                <a:gd name="T58" fmla="*/ 100 w 845"/>
                <a:gd name="T59" fmla="*/ 544 h 845"/>
                <a:gd name="T60" fmla="*/ 103 w 845"/>
                <a:gd name="T61" fmla="*/ 584 h 845"/>
                <a:gd name="T62" fmla="*/ 61 w 845"/>
                <a:gd name="T63" fmla="*/ 640 h 845"/>
                <a:gd name="T64" fmla="*/ 131 w 845"/>
                <a:gd name="T65" fmla="*/ 707 h 845"/>
                <a:gd name="T66" fmla="*/ 196 w 845"/>
                <a:gd name="T67" fmla="*/ 678 h 845"/>
                <a:gd name="T68" fmla="*/ 229 w 845"/>
                <a:gd name="T69" fmla="*/ 720 h 845"/>
                <a:gd name="T70" fmla="*/ 219 w 845"/>
                <a:gd name="T71" fmla="*/ 792 h 845"/>
                <a:gd name="T72" fmla="*/ 313 w 845"/>
                <a:gd name="T73" fmla="*/ 814 h 845"/>
                <a:gd name="T74" fmla="*/ 356 w 845"/>
                <a:gd name="T75" fmla="*/ 755 h 845"/>
                <a:gd name="T76" fmla="*/ 415 w 845"/>
                <a:gd name="T77" fmla="*/ 775 h 845"/>
                <a:gd name="T78" fmla="*/ 446 w 845"/>
                <a:gd name="T79" fmla="*/ 844 h 845"/>
                <a:gd name="T80" fmla="*/ 537 w 845"/>
                <a:gd name="T81" fmla="*/ 813 h 845"/>
                <a:gd name="T82" fmla="*/ 543 w 845"/>
                <a:gd name="T83" fmla="*/ 738 h 845"/>
                <a:gd name="T84" fmla="*/ 580 w 845"/>
                <a:gd name="T85" fmla="*/ 737 h 845"/>
                <a:gd name="T86" fmla="*/ 640 w 845"/>
                <a:gd name="T87" fmla="*/ 785 h 845"/>
                <a:gd name="T88" fmla="*/ 707 w 845"/>
                <a:gd name="T89" fmla="*/ 715 h 845"/>
                <a:gd name="T90" fmla="*/ 676 w 845"/>
                <a:gd name="T91" fmla="*/ 646 h 845"/>
                <a:gd name="T92" fmla="*/ 716 w 845"/>
                <a:gd name="T93" fmla="*/ 615 h 845"/>
                <a:gd name="T94" fmla="*/ 792 w 845"/>
                <a:gd name="T95" fmla="*/ 626 h 845"/>
                <a:gd name="T96" fmla="*/ 606 w 845"/>
                <a:gd name="T97" fmla="*/ 665 h 845"/>
                <a:gd name="T98" fmla="*/ 244 w 845"/>
                <a:gd name="T99" fmla="*/ 172 h 845"/>
                <a:gd name="T100" fmla="*/ 606 w 845"/>
                <a:gd name="T101" fmla="*/ 66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845">
                  <a:moveTo>
                    <a:pt x="823" y="555"/>
                  </a:moveTo>
                  <a:cubicBezTo>
                    <a:pt x="826" y="546"/>
                    <a:pt x="823" y="536"/>
                    <a:pt x="814" y="532"/>
                  </a:cubicBezTo>
                  <a:cubicBezTo>
                    <a:pt x="764" y="508"/>
                    <a:pt x="764" y="508"/>
                    <a:pt x="764" y="508"/>
                  </a:cubicBezTo>
                  <a:cubicBezTo>
                    <a:pt x="757" y="504"/>
                    <a:pt x="753" y="496"/>
                    <a:pt x="754" y="488"/>
                  </a:cubicBezTo>
                  <a:cubicBezTo>
                    <a:pt x="757" y="474"/>
                    <a:pt x="759" y="460"/>
                    <a:pt x="761" y="446"/>
                  </a:cubicBezTo>
                  <a:cubicBezTo>
                    <a:pt x="761" y="438"/>
                    <a:pt x="767" y="431"/>
                    <a:pt x="775" y="430"/>
                  </a:cubicBezTo>
                  <a:cubicBezTo>
                    <a:pt x="829" y="420"/>
                    <a:pt x="829" y="420"/>
                    <a:pt x="829" y="420"/>
                  </a:cubicBezTo>
                  <a:cubicBezTo>
                    <a:pt x="838" y="418"/>
                    <a:pt x="845" y="409"/>
                    <a:pt x="843" y="399"/>
                  </a:cubicBezTo>
                  <a:cubicBezTo>
                    <a:pt x="832" y="323"/>
                    <a:pt x="832" y="323"/>
                    <a:pt x="832" y="323"/>
                  </a:cubicBezTo>
                  <a:cubicBezTo>
                    <a:pt x="830" y="313"/>
                    <a:pt x="822" y="307"/>
                    <a:pt x="812" y="308"/>
                  </a:cubicBezTo>
                  <a:cubicBezTo>
                    <a:pt x="760" y="313"/>
                    <a:pt x="760" y="313"/>
                    <a:pt x="760" y="313"/>
                  </a:cubicBezTo>
                  <a:cubicBezTo>
                    <a:pt x="752" y="314"/>
                    <a:pt x="744" y="309"/>
                    <a:pt x="741" y="301"/>
                  </a:cubicBezTo>
                  <a:cubicBezTo>
                    <a:pt x="739" y="295"/>
                    <a:pt x="737" y="289"/>
                    <a:pt x="734" y="283"/>
                  </a:cubicBezTo>
                  <a:cubicBezTo>
                    <a:pt x="731" y="276"/>
                    <a:pt x="733" y="267"/>
                    <a:pt x="740" y="262"/>
                  </a:cubicBezTo>
                  <a:cubicBezTo>
                    <a:pt x="781" y="229"/>
                    <a:pt x="781" y="229"/>
                    <a:pt x="781" y="229"/>
                  </a:cubicBezTo>
                  <a:cubicBezTo>
                    <a:pt x="789" y="223"/>
                    <a:pt x="790" y="213"/>
                    <a:pt x="785" y="205"/>
                  </a:cubicBezTo>
                  <a:cubicBezTo>
                    <a:pt x="739" y="142"/>
                    <a:pt x="739" y="142"/>
                    <a:pt x="739" y="142"/>
                  </a:cubicBezTo>
                  <a:cubicBezTo>
                    <a:pt x="733" y="135"/>
                    <a:pt x="722" y="133"/>
                    <a:pt x="714" y="138"/>
                  </a:cubicBezTo>
                  <a:cubicBezTo>
                    <a:pt x="672" y="167"/>
                    <a:pt x="672" y="167"/>
                    <a:pt x="672" y="167"/>
                  </a:cubicBezTo>
                  <a:cubicBezTo>
                    <a:pt x="666" y="171"/>
                    <a:pt x="657" y="170"/>
                    <a:pt x="650" y="165"/>
                  </a:cubicBezTo>
                  <a:cubicBezTo>
                    <a:pt x="642" y="157"/>
                    <a:pt x="633" y="150"/>
                    <a:pt x="623" y="143"/>
                  </a:cubicBezTo>
                  <a:cubicBezTo>
                    <a:pt x="617" y="138"/>
                    <a:pt x="614" y="130"/>
                    <a:pt x="617" y="122"/>
                  </a:cubicBezTo>
                  <a:cubicBezTo>
                    <a:pt x="635" y="76"/>
                    <a:pt x="635" y="76"/>
                    <a:pt x="635" y="76"/>
                  </a:cubicBezTo>
                  <a:cubicBezTo>
                    <a:pt x="639" y="67"/>
                    <a:pt x="634" y="57"/>
                    <a:pt x="626" y="53"/>
                  </a:cubicBezTo>
                  <a:cubicBezTo>
                    <a:pt x="555" y="22"/>
                    <a:pt x="555" y="22"/>
                    <a:pt x="555" y="22"/>
                  </a:cubicBezTo>
                  <a:cubicBezTo>
                    <a:pt x="546" y="19"/>
                    <a:pt x="536" y="22"/>
                    <a:pt x="531" y="31"/>
                  </a:cubicBezTo>
                  <a:cubicBezTo>
                    <a:pt x="511" y="74"/>
                    <a:pt x="511" y="74"/>
                    <a:pt x="511" y="74"/>
                  </a:cubicBezTo>
                  <a:cubicBezTo>
                    <a:pt x="507" y="81"/>
                    <a:pt x="499" y="85"/>
                    <a:pt x="491" y="83"/>
                  </a:cubicBezTo>
                  <a:cubicBezTo>
                    <a:pt x="475" y="80"/>
                    <a:pt x="460" y="78"/>
                    <a:pt x="444" y="77"/>
                  </a:cubicBezTo>
                  <a:cubicBezTo>
                    <a:pt x="436" y="76"/>
                    <a:pt x="429" y="70"/>
                    <a:pt x="428" y="62"/>
                  </a:cubicBezTo>
                  <a:cubicBezTo>
                    <a:pt x="419" y="16"/>
                    <a:pt x="419" y="16"/>
                    <a:pt x="419" y="16"/>
                  </a:cubicBezTo>
                  <a:cubicBezTo>
                    <a:pt x="417" y="7"/>
                    <a:pt x="408" y="0"/>
                    <a:pt x="399" y="2"/>
                  </a:cubicBezTo>
                  <a:cubicBezTo>
                    <a:pt x="322" y="13"/>
                    <a:pt x="322" y="13"/>
                    <a:pt x="322" y="13"/>
                  </a:cubicBezTo>
                  <a:cubicBezTo>
                    <a:pt x="313" y="15"/>
                    <a:pt x="306" y="23"/>
                    <a:pt x="307" y="33"/>
                  </a:cubicBezTo>
                  <a:cubicBezTo>
                    <a:pt x="312" y="78"/>
                    <a:pt x="312" y="78"/>
                    <a:pt x="312" y="78"/>
                  </a:cubicBezTo>
                  <a:cubicBezTo>
                    <a:pt x="313" y="86"/>
                    <a:pt x="308" y="94"/>
                    <a:pt x="301" y="97"/>
                  </a:cubicBezTo>
                  <a:cubicBezTo>
                    <a:pt x="293" y="99"/>
                    <a:pt x="286" y="102"/>
                    <a:pt x="279" y="106"/>
                  </a:cubicBezTo>
                  <a:cubicBezTo>
                    <a:pt x="272" y="109"/>
                    <a:pt x="263" y="107"/>
                    <a:pt x="258" y="100"/>
                  </a:cubicBezTo>
                  <a:cubicBezTo>
                    <a:pt x="229" y="65"/>
                    <a:pt x="229" y="65"/>
                    <a:pt x="229" y="65"/>
                  </a:cubicBezTo>
                  <a:cubicBezTo>
                    <a:pt x="223" y="57"/>
                    <a:pt x="213" y="56"/>
                    <a:pt x="205" y="61"/>
                  </a:cubicBezTo>
                  <a:cubicBezTo>
                    <a:pt x="143" y="107"/>
                    <a:pt x="143" y="107"/>
                    <a:pt x="143" y="107"/>
                  </a:cubicBezTo>
                  <a:cubicBezTo>
                    <a:pt x="135" y="113"/>
                    <a:pt x="133" y="124"/>
                    <a:pt x="138" y="131"/>
                  </a:cubicBezTo>
                  <a:cubicBezTo>
                    <a:pt x="164" y="169"/>
                    <a:pt x="164" y="169"/>
                    <a:pt x="164" y="169"/>
                  </a:cubicBezTo>
                  <a:cubicBezTo>
                    <a:pt x="168" y="176"/>
                    <a:pt x="168" y="185"/>
                    <a:pt x="162" y="191"/>
                  </a:cubicBezTo>
                  <a:cubicBezTo>
                    <a:pt x="154" y="201"/>
                    <a:pt x="146" y="210"/>
                    <a:pt x="139" y="220"/>
                  </a:cubicBezTo>
                  <a:cubicBezTo>
                    <a:pt x="135" y="227"/>
                    <a:pt x="126" y="230"/>
                    <a:pt x="118" y="227"/>
                  </a:cubicBezTo>
                  <a:cubicBezTo>
                    <a:pt x="76" y="210"/>
                    <a:pt x="76" y="210"/>
                    <a:pt x="76" y="210"/>
                  </a:cubicBezTo>
                  <a:cubicBezTo>
                    <a:pt x="67" y="207"/>
                    <a:pt x="57" y="211"/>
                    <a:pt x="53" y="219"/>
                  </a:cubicBezTo>
                  <a:cubicBezTo>
                    <a:pt x="22" y="290"/>
                    <a:pt x="22" y="290"/>
                    <a:pt x="22" y="290"/>
                  </a:cubicBezTo>
                  <a:cubicBezTo>
                    <a:pt x="18" y="299"/>
                    <a:pt x="22" y="309"/>
                    <a:pt x="30" y="314"/>
                  </a:cubicBezTo>
                  <a:cubicBezTo>
                    <a:pt x="73" y="334"/>
                    <a:pt x="73" y="334"/>
                    <a:pt x="73" y="334"/>
                  </a:cubicBezTo>
                  <a:cubicBezTo>
                    <a:pt x="80" y="338"/>
                    <a:pt x="84" y="346"/>
                    <a:pt x="83" y="354"/>
                  </a:cubicBezTo>
                  <a:cubicBezTo>
                    <a:pt x="80" y="369"/>
                    <a:pt x="78" y="385"/>
                    <a:pt x="77" y="401"/>
                  </a:cubicBezTo>
                  <a:cubicBezTo>
                    <a:pt x="76" y="409"/>
                    <a:pt x="70" y="416"/>
                    <a:pt x="62" y="417"/>
                  </a:cubicBezTo>
                  <a:cubicBezTo>
                    <a:pt x="16" y="426"/>
                    <a:pt x="16" y="426"/>
                    <a:pt x="16" y="426"/>
                  </a:cubicBezTo>
                  <a:cubicBezTo>
                    <a:pt x="6" y="428"/>
                    <a:pt x="0" y="437"/>
                    <a:pt x="1" y="446"/>
                  </a:cubicBezTo>
                  <a:cubicBezTo>
                    <a:pt x="13" y="523"/>
                    <a:pt x="13" y="523"/>
                    <a:pt x="13" y="523"/>
                  </a:cubicBezTo>
                  <a:cubicBezTo>
                    <a:pt x="14" y="532"/>
                    <a:pt x="23" y="539"/>
                    <a:pt x="32" y="538"/>
                  </a:cubicBezTo>
                  <a:cubicBezTo>
                    <a:pt x="82" y="532"/>
                    <a:pt x="82" y="532"/>
                    <a:pt x="82" y="532"/>
                  </a:cubicBezTo>
                  <a:cubicBezTo>
                    <a:pt x="89" y="532"/>
                    <a:pt x="97" y="536"/>
                    <a:pt x="100" y="544"/>
                  </a:cubicBezTo>
                  <a:cubicBezTo>
                    <a:pt x="102" y="550"/>
                    <a:pt x="105" y="556"/>
                    <a:pt x="108" y="563"/>
                  </a:cubicBezTo>
                  <a:cubicBezTo>
                    <a:pt x="112" y="570"/>
                    <a:pt x="110" y="579"/>
                    <a:pt x="103" y="584"/>
                  </a:cubicBezTo>
                  <a:cubicBezTo>
                    <a:pt x="64" y="615"/>
                    <a:pt x="64" y="615"/>
                    <a:pt x="64" y="615"/>
                  </a:cubicBezTo>
                  <a:cubicBezTo>
                    <a:pt x="57" y="621"/>
                    <a:pt x="55" y="632"/>
                    <a:pt x="61" y="640"/>
                  </a:cubicBezTo>
                  <a:cubicBezTo>
                    <a:pt x="107" y="702"/>
                    <a:pt x="107" y="702"/>
                    <a:pt x="107" y="702"/>
                  </a:cubicBezTo>
                  <a:cubicBezTo>
                    <a:pt x="112" y="710"/>
                    <a:pt x="123" y="712"/>
                    <a:pt x="131" y="707"/>
                  </a:cubicBezTo>
                  <a:cubicBezTo>
                    <a:pt x="175" y="677"/>
                    <a:pt x="175" y="677"/>
                    <a:pt x="175" y="677"/>
                  </a:cubicBezTo>
                  <a:cubicBezTo>
                    <a:pt x="181" y="673"/>
                    <a:pt x="190" y="673"/>
                    <a:pt x="196" y="678"/>
                  </a:cubicBezTo>
                  <a:cubicBezTo>
                    <a:pt x="204" y="686"/>
                    <a:pt x="213" y="693"/>
                    <a:pt x="222" y="699"/>
                  </a:cubicBezTo>
                  <a:cubicBezTo>
                    <a:pt x="229" y="704"/>
                    <a:pt x="232" y="712"/>
                    <a:pt x="229" y="720"/>
                  </a:cubicBezTo>
                  <a:cubicBezTo>
                    <a:pt x="209" y="769"/>
                    <a:pt x="209" y="769"/>
                    <a:pt x="209" y="769"/>
                  </a:cubicBezTo>
                  <a:cubicBezTo>
                    <a:pt x="206" y="778"/>
                    <a:pt x="210" y="788"/>
                    <a:pt x="219" y="792"/>
                  </a:cubicBezTo>
                  <a:cubicBezTo>
                    <a:pt x="290" y="823"/>
                    <a:pt x="290" y="823"/>
                    <a:pt x="290" y="823"/>
                  </a:cubicBezTo>
                  <a:cubicBezTo>
                    <a:pt x="299" y="827"/>
                    <a:pt x="309" y="823"/>
                    <a:pt x="313" y="814"/>
                  </a:cubicBezTo>
                  <a:cubicBezTo>
                    <a:pt x="337" y="765"/>
                    <a:pt x="337" y="765"/>
                    <a:pt x="337" y="765"/>
                  </a:cubicBezTo>
                  <a:cubicBezTo>
                    <a:pt x="341" y="758"/>
                    <a:pt x="348" y="754"/>
                    <a:pt x="356" y="755"/>
                  </a:cubicBezTo>
                  <a:cubicBezTo>
                    <a:pt x="370" y="758"/>
                    <a:pt x="384" y="760"/>
                    <a:pt x="399" y="760"/>
                  </a:cubicBezTo>
                  <a:cubicBezTo>
                    <a:pt x="407" y="761"/>
                    <a:pt x="413" y="767"/>
                    <a:pt x="415" y="775"/>
                  </a:cubicBezTo>
                  <a:cubicBezTo>
                    <a:pt x="425" y="829"/>
                    <a:pt x="425" y="829"/>
                    <a:pt x="425" y="829"/>
                  </a:cubicBezTo>
                  <a:cubicBezTo>
                    <a:pt x="427" y="839"/>
                    <a:pt x="436" y="845"/>
                    <a:pt x="446" y="844"/>
                  </a:cubicBezTo>
                  <a:cubicBezTo>
                    <a:pt x="522" y="832"/>
                    <a:pt x="522" y="832"/>
                    <a:pt x="522" y="832"/>
                  </a:cubicBezTo>
                  <a:cubicBezTo>
                    <a:pt x="532" y="831"/>
                    <a:pt x="538" y="822"/>
                    <a:pt x="537" y="813"/>
                  </a:cubicBezTo>
                  <a:cubicBezTo>
                    <a:pt x="531" y="757"/>
                    <a:pt x="531" y="757"/>
                    <a:pt x="531" y="757"/>
                  </a:cubicBezTo>
                  <a:cubicBezTo>
                    <a:pt x="530" y="749"/>
                    <a:pt x="535" y="741"/>
                    <a:pt x="543" y="738"/>
                  </a:cubicBezTo>
                  <a:cubicBezTo>
                    <a:pt x="548" y="736"/>
                    <a:pt x="553" y="734"/>
                    <a:pt x="559" y="732"/>
                  </a:cubicBezTo>
                  <a:cubicBezTo>
                    <a:pt x="566" y="729"/>
                    <a:pt x="575" y="731"/>
                    <a:pt x="580" y="737"/>
                  </a:cubicBezTo>
                  <a:cubicBezTo>
                    <a:pt x="616" y="782"/>
                    <a:pt x="616" y="782"/>
                    <a:pt x="616" y="782"/>
                  </a:cubicBezTo>
                  <a:cubicBezTo>
                    <a:pt x="622" y="789"/>
                    <a:pt x="632" y="791"/>
                    <a:pt x="640" y="785"/>
                  </a:cubicBezTo>
                  <a:cubicBezTo>
                    <a:pt x="702" y="739"/>
                    <a:pt x="702" y="739"/>
                    <a:pt x="702" y="739"/>
                  </a:cubicBezTo>
                  <a:cubicBezTo>
                    <a:pt x="710" y="734"/>
                    <a:pt x="712" y="723"/>
                    <a:pt x="707" y="715"/>
                  </a:cubicBezTo>
                  <a:cubicBezTo>
                    <a:pt x="675" y="667"/>
                    <a:pt x="675" y="667"/>
                    <a:pt x="675" y="667"/>
                  </a:cubicBezTo>
                  <a:cubicBezTo>
                    <a:pt x="670" y="661"/>
                    <a:pt x="671" y="652"/>
                    <a:pt x="676" y="646"/>
                  </a:cubicBezTo>
                  <a:cubicBezTo>
                    <a:pt x="683" y="638"/>
                    <a:pt x="689" y="630"/>
                    <a:pt x="695" y="621"/>
                  </a:cubicBezTo>
                  <a:cubicBezTo>
                    <a:pt x="700" y="615"/>
                    <a:pt x="709" y="612"/>
                    <a:pt x="716" y="615"/>
                  </a:cubicBezTo>
                  <a:cubicBezTo>
                    <a:pt x="769" y="636"/>
                    <a:pt x="769" y="636"/>
                    <a:pt x="769" y="636"/>
                  </a:cubicBezTo>
                  <a:cubicBezTo>
                    <a:pt x="778" y="639"/>
                    <a:pt x="788" y="635"/>
                    <a:pt x="792" y="626"/>
                  </a:cubicBezTo>
                  <a:lnTo>
                    <a:pt x="823" y="555"/>
                  </a:lnTo>
                  <a:close/>
                  <a:moveTo>
                    <a:pt x="606" y="665"/>
                  </a:moveTo>
                  <a:cubicBezTo>
                    <a:pt x="470" y="765"/>
                    <a:pt x="278" y="736"/>
                    <a:pt x="178" y="599"/>
                  </a:cubicBezTo>
                  <a:cubicBezTo>
                    <a:pt x="79" y="463"/>
                    <a:pt x="108" y="272"/>
                    <a:pt x="244" y="172"/>
                  </a:cubicBezTo>
                  <a:cubicBezTo>
                    <a:pt x="380" y="72"/>
                    <a:pt x="571" y="102"/>
                    <a:pt x="671" y="238"/>
                  </a:cubicBezTo>
                  <a:cubicBezTo>
                    <a:pt x="771" y="374"/>
                    <a:pt x="742" y="565"/>
                    <a:pt x="606" y="665"/>
                  </a:cubicBezTo>
                  <a:close/>
                </a:path>
              </a:pathLst>
            </a:custGeom>
            <a:solidFill>
              <a:schemeClr val="accent1"/>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7" name="Freeform 65"/>
            <p:cNvSpPr>
              <a:spLocks noEditPoints="1"/>
            </p:cNvSpPr>
            <p:nvPr/>
          </p:nvSpPr>
          <p:spPr bwMode="auto">
            <a:xfrm>
              <a:off x="5458953" y="2550046"/>
              <a:ext cx="1333564" cy="1335193"/>
            </a:xfrm>
            <a:custGeom>
              <a:avLst/>
              <a:gdLst>
                <a:gd name="T0" fmla="*/ 592 w 692"/>
                <a:gd name="T1" fmla="*/ 166 h 693"/>
                <a:gd name="T2" fmla="*/ 165 w 692"/>
                <a:gd name="T3" fmla="*/ 100 h 693"/>
                <a:gd name="T4" fmla="*/ 99 w 692"/>
                <a:gd name="T5" fmla="*/ 527 h 693"/>
                <a:gd name="T6" fmla="*/ 527 w 692"/>
                <a:gd name="T7" fmla="*/ 593 h 693"/>
                <a:gd name="T8" fmla="*/ 592 w 692"/>
                <a:gd name="T9" fmla="*/ 166 h 693"/>
                <a:gd name="T10" fmla="*/ 512 w 692"/>
                <a:gd name="T11" fmla="*/ 573 h 693"/>
                <a:gd name="T12" fmla="*/ 119 w 692"/>
                <a:gd name="T13" fmla="*/ 513 h 693"/>
                <a:gd name="T14" fmla="*/ 180 w 692"/>
                <a:gd name="T15" fmla="*/ 120 h 693"/>
                <a:gd name="T16" fmla="*/ 573 w 692"/>
                <a:gd name="T17" fmla="*/ 180 h 693"/>
                <a:gd name="T18" fmla="*/ 512 w 692"/>
                <a:gd name="T19" fmla="*/ 57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2" h="693">
                  <a:moveTo>
                    <a:pt x="592" y="166"/>
                  </a:moveTo>
                  <a:cubicBezTo>
                    <a:pt x="492" y="30"/>
                    <a:pt x="301" y="0"/>
                    <a:pt x="165" y="100"/>
                  </a:cubicBezTo>
                  <a:cubicBezTo>
                    <a:pt x="29" y="200"/>
                    <a:pt x="0" y="391"/>
                    <a:pt x="99" y="527"/>
                  </a:cubicBezTo>
                  <a:cubicBezTo>
                    <a:pt x="199" y="664"/>
                    <a:pt x="391" y="693"/>
                    <a:pt x="527" y="593"/>
                  </a:cubicBezTo>
                  <a:cubicBezTo>
                    <a:pt x="663" y="493"/>
                    <a:pt x="692" y="302"/>
                    <a:pt x="592" y="166"/>
                  </a:cubicBezTo>
                  <a:close/>
                  <a:moveTo>
                    <a:pt x="512" y="573"/>
                  </a:moveTo>
                  <a:cubicBezTo>
                    <a:pt x="387" y="665"/>
                    <a:pt x="211" y="638"/>
                    <a:pt x="119" y="513"/>
                  </a:cubicBezTo>
                  <a:cubicBezTo>
                    <a:pt x="27" y="388"/>
                    <a:pt x="54" y="212"/>
                    <a:pt x="180" y="120"/>
                  </a:cubicBezTo>
                  <a:cubicBezTo>
                    <a:pt x="305" y="28"/>
                    <a:pt x="481" y="55"/>
                    <a:pt x="573" y="180"/>
                  </a:cubicBezTo>
                  <a:cubicBezTo>
                    <a:pt x="664" y="305"/>
                    <a:pt x="637" y="481"/>
                    <a:pt x="512" y="573"/>
                  </a:cubicBezTo>
                  <a:close/>
                </a:path>
              </a:pathLst>
            </a:custGeom>
            <a:solidFill>
              <a:schemeClr val="accent1">
                <a:lumMod val="75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8" name="Freeform 68"/>
            <p:cNvSpPr>
              <a:spLocks noEditPoints="1"/>
            </p:cNvSpPr>
            <p:nvPr/>
          </p:nvSpPr>
          <p:spPr bwMode="auto">
            <a:xfrm>
              <a:off x="5511089" y="2604627"/>
              <a:ext cx="1226846" cy="1226845"/>
            </a:xfrm>
            <a:custGeom>
              <a:avLst/>
              <a:gdLst>
                <a:gd name="T0" fmla="*/ 546 w 637"/>
                <a:gd name="T1" fmla="*/ 152 h 637"/>
                <a:gd name="T2" fmla="*/ 153 w 637"/>
                <a:gd name="T3" fmla="*/ 92 h 637"/>
                <a:gd name="T4" fmla="*/ 92 w 637"/>
                <a:gd name="T5" fmla="*/ 485 h 637"/>
                <a:gd name="T6" fmla="*/ 485 w 637"/>
                <a:gd name="T7" fmla="*/ 545 h 637"/>
                <a:gd name="T8" fmla="*/ 546 w 637"/>
                <a:gd name="T9" fmla="*/ 152 h 637"/>
                <a:gd name="T10" fmla="*/ 450 w 637"/>
                <a:gd name="T11" fmla="*/ 497 h 637"/>
                <a:gd name="T12" fmla="*/ 141 w 637"/>
                <a:gd name="T13" fmla="*/ 449 h 637"/>
                <a:gd name="T14" fmla="*/ 188 w 637"/>
                <a:gd name="T15" fmla="*/ 140 h 637"/>
                <a:gd name="T16" fmla="*/ 497 w 637"/>
                <a:gd name="T17" fmla="*/ 188 h 637"/>
                <a:gd name="T18" fmla="*/ 450 w 637"/>
                <a:gd name="T19" fmla="*/ 49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7" h="637">
                  <a:moveTo>
                    <a:pt x="546" y="152"/>
                  </a:moveTo>
                  <a:cubicBezTo>
                    <a:pt x="454" y="27"/>
                    <a:pt x="278" y="0"/>
                    <a:pt x="153" y="92"/>
                  </a:cubicBezTo>
                  <a:cubicBezTo>
                    <a:pt x="27" y="184"/>
                    <a:pt x="0" y="360"/>
                    <a:pt x="92" y="485"/>
                  </a:cubicBezTo>
                  <a:cubicBezTo>
                    <a:pt x="184" y="610"/>
                    <a:pt x="360" y="637"/>
                    <a:pt x="485" y="545"/>
                  </a:cubicBezTo>
                  <a:cubicBezTo>
                    <a:pt x="610" y="453"/>
                    <a:pt x="637" y="277"/>
                    <a:pt x="546" y="152"/>
                  </a:cubicBezTo>
                  <a:close/>
                  <a:moveTo>
                    <a:pt x="450" y="497"/>
                  </a:moveTo>
                  <a:cubicBezTo>
                    <a:pt x="351" y="569"/>
                    <a:pt x="213" y="548"/>
                    <a:pt x="141" y="449"/>
                  </a:cubicBezTo>
                  <a:cubicBezTo>
                    <a:pt x="69" y="351"/>
                    <a:pt x="90" y="213"/>
                    <a:pt x="188" y="140"/>
                  </a:cubicBezTo>
                  <a:cubicBezTo>
                    <a:pt x="287" y="68"/>
                    <a:pt x="425" y="90"/>
                    <a:pt x="497" y="188"/>
                  </a:cubicBezTo>
                  <a:cubicBezTo>
                    <a:pt x="569" y="286"/>
                    <a:pt x="548" y="424"/>
                    <a:pt x="450" y="4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49" name="Freeform 74"/>
            <p:cNvSpPr>
              <a:spLocks noEditPoints="1"/>
            </p:cNvSpPr>
            <p:nvPr/>
          </p:nvSpPr>
          <p:spPr bwMode="auto">
            <a:xfrm>
              <a:off x="4000750" y="5640785"/>
              <a:ext cx="943351" cy="943351"/>
            </a:xfrm>
            <a:custGeom>
              <a:avLst/>
              <a:gdLst>
                <a:gd name="T0" fmla="*/ 472 w 490"/>
                <a:gd name="T1" fmla="*/ 309 h 490"/>
                <a:gd name="T2" fmla="*/ 438 w 490"/>
                <a:gd name="T3" fmla="*/ 283 h 490"/>
                <a:gd name="T4" fmla="*/ 450 w 490"/>
                <a:gd name="T5" fmla="*/ 249 h 490"/>
                <a:gd name="T6" fmla="*/ 489 w 490"/>
                <a:gd name="T7" fmla="*/ 232 h 490"/>
                <a:gd name="T8" fmla="*/ 471 w 490"/>
                <a:gd name="T9" fmla="*/ 179 h 490"/>
                <a:gd name="T10" fmla="*/ 430 w 490"/>
                <a:gd name="T11" fmla="*/ 175 h 490"/>
                <a:gd name="T12" fmla="*/ 429 w 490"/>
                <a:gd name="T13" fmla="*/ 152 h 490"/>
                <a:gd name="T14" fmla="*/ 455 w 490"/>
                <a:gd name="T15" fmla="*/ 119 h 490"/>
                <a:gd name="T16" fmla="*/ 415 w 490"/>
                <a:gd name="T17" fmla="*/ 80 h 490"/>
                <a:gd name="T18" fmla="*/ 377 w 490"/>
                <a:gd name="T19" fmla="*/ 96 h 490"/>
                <a:gd name="T20" fmla="*/ 358 w 490"/>
                <a:gd name="T21" fmla="*/ 71 h 490"/>
                <a:gd name="T22" fmla="*/ 363 w 490"/>
                <a:gd name="T23" fmla="*/ 31 h 490"/>
                <a:gd name="T24" fmla="*/ 308 w 490"/>
                <a:gd name="T25" fmla="*/ 18 h 490"/>
                <a:gd name="T26" fmla="*/ 285 w 490"/>
                <a:gd name="T27" fmla="*/ 48 h 490"/>
                <a:gd name="T28" fmla="*/ 248 w 490"/>
                <a:gd name="T29" fmla="*/ 36 h 490"/>
                <a:gd name="T30" fmla="*/ 232 w 490"/>
                <a:gd name="T31" fmla="*/ 1 h 490"/>
                <a:gd name="T32" fmla="*/ 178 w 490"/>
                <a:gd name="T33" fmla="*/ 19 h 490"/>
                <a:gd name="T34" fmla="*/ 175 w 490"/>
                <a:gd name="T35" fmla="*/ 56 h 490"/>
                <a:gd name="T36" fmla="*/ 150 w 490"/>
                <a:gd name="T37" fmla="*/ 58 h 490"/>
                <a:gd name="T38" fmla="*/ 119 w 490"/>
                <a:gd name="T39" fmla="*/ 36 h 490"/>
                <a:gd name="T40" fmla="*/ 80 w 490"/>
                <a:gd name="T41" fmla="*/ 76 h 490"/>
                <a:gd name="T42" fmla="*/ 94 w 490"/>
                <a:gd name="T43" fmla="*/ 111 h 490"/>
                <a:gd name="T44" fmla="*/ 69 w 490"/>
                <a:gd name="T45" fmla="*/ 131 h 490"/>
                <a:gd name="T46" fmla="*/ 31 w 490"/>
                <a:gd name="T47" fmla="*/ 127 h 490"/>
                <a:gd name="T48" fmla="*/ 18 w 490"/>
                <a:gd name="T49" fmla="*/ 182 h 490"/>
                <a:gd name="T50" fmla="*/ 48 w 490"/>
                <a:gd name="T51" fmla="*/ 205 h 490"/>
                <a:gd name="T52" fmla="*/ 36 w 490"/>
                <a:gd name="T53" fmla="*/ 242 h 490"/>
                <a:gd name="T54" fmla="*/ 1 w 490"/>
                <a:gd name="T55" fmla="*/ 259 h 490"/>
                <a:gd name="T56" fmla="*/ 19 w 490"/>
                <a:gd name="T57" fmla="*/ 312 h 490"/>
                <a:gd name="T58" fmla="*/ 58 w 490"/>
                <a:gd name="T59" fmla="*/ 315 h 490"/>
                <a:gd name="T60" fmla="*/ 60 w 490"/>
                <a:gd name="T61" fmla="*/ 339 h 490"/>
                <a:gd name="T62" fmla="*/ 36 w 490"/>
                <a:gd name="T63" fmla="*/ 371 h 490"/>
                <a:gd name="T64" fmla="*/ 76 w 490"/>
                <a:gd name="T65" fmla="*/ 410 h 490"/>
                <a:gd name="T66" fmla="*/ 114 w 490"/>
                <a:gd name="T67" fmla="*/ 394 h 490"/>
                <a:gd name="T68" fmla="*/ 133 w 490"/>
                <a:gd name="T69" fmla="*/ 418 h 490"/>
                <a:gd name="T70" fmla="*/ 127 w 490"/>
                <a:gd name="T71" fmla="*/ 459 h 490"/>
                <a:gd name="T72" fmla="*/ 182 w 490"/>
                <a:gd name="T73" fmla="*/ 472 h 490"/>
                <a:gd name="T74" fmla="*/ 207 w 490"/>
                <a:gd name="T75" fmla="*/ 438 h 490"/>
                <a:gd name="T76" fmla="*/ 241 w 490"/>
                <a:gd name="T77" fmla="*/ 449 h 490"/>
                <a:gd name="T78" fmla="*/ 259 w 490"/>
                <a:gd name="T79" fmla="*/ 489 h 490"/>
                <a:gd name="T80" fmla="*/ 312 w 490"/>
                <a:gd name="T81" fmla="*/ 472 h 490"/>
                <a:gd name="T82" fmla="*/ 315 w 490"/>
                <a:gd name="T83" fmla="*/ 428 h 490"/>
                <a:gd name="T84" fmla="*/ 336 w 490"/>
                <a:gd name="T85" fmla="*/ 427 h 490"/>
                <a:gd name="T86" fmla="*/ 371 w 490"/>
                <a:gd name="T87" fmla="*/ 455 h 490"/>
                <a:gd name="T88" fmla="*/ 410 w 490"/>
                <a:gd name="T89" fmla="*/ 415 h 490"/>
                <a:gd name="T90" fmla="*/ 392 w 490"/>
                <a:gd name="T91" fmla="*/ 375 h 490"/>
                <a:gd name="T92" fmla="*/ 416 w 490"/>
                <a:gd name="T93" fmla="*/ 357 h 490"/>
                <a:gd name="T94" fmla="*/ 459 w 490"/>
                <a:gd name="T95" fmla="*/ 363 h 490"/>
                <a:gd name="T96" fmla="*/ 352 w 490"/>
                <a:gd name="T97" fmla="*/ 386 h 490"/>
                <a:gd name="T98" fmla="*/ 142 w 490"/>
                <a:gd name="T99" fmla="*/ 100 h 490"/>
                <a:gd name="T100" fmla="*/ 352 w 490"/>
                <a:gd name="T101" fmla="*/ 38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0" h="490">
                  <a:moveTo>
                    <a:pt x="477" y="322"/>
                  </a:moveTo>
                  <a:cubicBezTo>
                    <a:pt x="479" y="317"/>
                    <a:pt x="477" y="311"/>
                    <a:pt x="472" y="309"/>
                  </a:cubicBezTo>
                  <a:cubicBezTo>
                    <a:pt x="443" y="295"/>
                    <a:pt x="443" y="295"/>
                    <a:pt x="443" y="295"/>
                  </a:cubicBezTo>
                  <a:cubicBezTo>
                    <a:pt x="439" y="293"/>
                    <a:pt x="437" y="288"/>
                    <a:pt x="438" y="283"/>
                  </a:cubicBezTo>
                  <a:cubicBezTo>
                    <a:pt x="439" y="275"/>
                    <a:pt x="441" y="267"/>
                    <a:pt x="441" y="259"/>
                  </a:cubicBezTo>
                  <a:cubicBezTo>
                    <a:pt x="442" y="254"/>
                    <a:pt x="445" y="250"/>
                    <a:pt x="450" y="249"/>
                  </a:cubicBezTo>
                  <a:cubicBezTo>
                    <a:pt x="481" y="243"/>
                    <a:pt x="481" y="243"/>
                    <a:pt x="481" y="243"/>
                  </a:cubicBezTo>
                  <a:cubicBezTo>
                    <a:pt x="486" y="242"/>
                    <a:pt x="490" y="237"/>
                    <a:pt x="489" y="232"/>
                  </a:cubicBezTo>
                  <a:cubicBezTo>
                    <a:pt x="483" y="187"/>
                    <a:pt x="483" y="187"/>
                    <a:pt x="483" y="187"/>
                  </a:cubicBezTo>
                  <a:cubicBezTo>
                    <a:pt x="482" y="182"/>
                    <a:pt x="477" y="178"/>
                    <a:pt x="471" y="179"/>
                  </a:cubicBezTo>
                  <a:cubicBezTo>
                    <a:pt x="441" y="182"/>
                    <a:pt x="441" y="182"/>
                    <a:pt x="441" y="182"/>
                  </a:cubicBezTo>
                  <a:cubicBezTo>
                    <a:pt x="436" y="182"/>
                    <a:pt x="432" y="179"/>
                    <a:pt x="430" y="175"/>
                  </a:cubicBezTo>
                  <a:cubicBezTo>
                    <a:pt x="429" y="171"/>
                    <a:pt x="428" y="168"/>
                    <a:pt x="426" y="164"/>
                  </a:cubicBezTo>
                  <a:cubicBezTo>
                    <a:pt x="424" y="160"/>
                    <a:pt x="426" y="155"/>
                    <a:pt x="429" y="152"/>
                  </a:cubicBezTo>
                  <a:cubicBezTo>
                    <a:pt x="453" y="133"/>
                    <a:pt x="453" y="133"/>
                    <a:pt x="453" y="133"/>
                  </a:cubicBezTo>
                  <a:cubicBezTo>
                    <a:pt x="458" y="130"/>
                    <a:pt x="458" y="123"/>
                    <a:pt x="455" y="119"/>
                  </a:cubicBezTo>
                  <a:cubicBezTo>
                    <a:pt x="429" y="83"/>
                    <a:pt x="429" y="83"/>
                    <a:pt x="429" y="83"/>
                  </a:cubicBezTo>
                  <a:cubicBezTo>
                    <a:pt x="425" y="78"/>
                    <a:pt x="419" y="77"/>
                    <a:pt x="415" y="80"/>
                  </a:cubicBezTo>
                  <a:cubicBezTo>
                    <a:pt x="390" y="97"/>
                    <a:pt x="390" y="97"/>
                    <a:pt x="390" y="97"/>
                  </a:cubicBezTo>
                  <a:cubicBezTo>
                    <a:pt x="386" y="99"/>
                    <a:pt x="381" y="99"/>
                    <a:pt x="377" y="96"/>
                  </a:cubicBezTo>
                  <a:cubicBezTo>
                    <a:pt x="372" y="91"/>
                    <a:pt x="367" y="87"/>
                    <a:pt x="362" y="83"/>
                  </a:cubicBezTo>
                  <a:cubicBezTo>
                    <a:pt x="358" y="80"/>
                    <a:pt x="357" y="75"/>
                    <a:pt x="358" y="71"/>
                  </a:cubicBezTo>
                  <a:cubicBezTo>
                    <a:pt x="369" y="44"/>
                    <a:pt x="369" y="44"/>
                    <a:pt x="369" y="44"/>
                  </a:cubicBezTo>
                  <a:cubicBezTo>
                    <a:pt x="371" y="39"/>
                    <a:pt x="368" y="33"/>
                    <a:pt x="363" y="31"/>
                  </a:cubicBezTo>
                  <a:cubicBezTo>
                    <a:pt x="322" y="13"/>
                    <a:pt x="322" y="13"/>
                    <a:pt x="322" y="13"/>
                  </a:cubicBezTo>
                  <a:cubicBezTo>
                    <a:pt x="317" y="11"/>
                    <a:pt x="311" y="13"/>
                    <a:pt x="308" y="18"/>
                  </a:cubicBezTo>
                  <a:cubicBezTo>
                    <a:pt x="296" y="43"/>
                    <a:pt x="296" y="43"/>
                    <a:pt x="296" y="43"/>
                  </a:cubicBezTo>
                  <a:cubicBezTo>
                    <a:pt x="294" y="47"/>
                    <a:pt x="290" y="49"/>
                    <a:pt x="285" y="48"/>
                  </a:cubicBezTo>
                  <a:cubicBezTo>
                    <a:pt x="276" y="46"/>
                    <a:pt x="267" y="45"/>
                    <a:pt x="258" y="45"/>
                  </a:cubicBezTo>
                  <a:cubicBezTo>
                    <a:pt x="253" y="44"/>
                    <a:pt x="249" y="41"/>
                    <a:pt x="248" y="36"/>
                  </a:cubicBezTo>
                  <a:cubicBezTo>
                    <a:pt x="243" y="9"/>
                    <a:pt x="243" y="9"/>
                    <a:pt x="243" y="9"/>
                  </a:cubicBezTo>
                  <a:cubicBezTo>
                    <a:pt x="242" y="4"/>
                    <a:pt x="237" y="0"/>
                    <a:pt x="232" y="1"/>
                  </a:cubicBezTo>
                  <a:cubicBezTo>
                    <a:pt x="187" y="8"/>
                    <a:pt x="187" y="8"/>
                    <a:pt x="187" y="8"/>
                  </a:cubicBezTo>
                  <a:cubicBezTo>
                    <a:pt x="182" y="9"/>
                    <a:pt x="178" y="14"/>
                    <a:pt x="178" y="19"/>
                  </a:cubicBezTo>
                  <a:cubicBezTo>
                    <a:pt x="181" y="45"/>
                    <a:pt x="181" y="45"/>
                    <a:pt x="181" y="45"/>
                  </a:cubicBezTo>
                  <a:cubicBezTo>
                    <a:pt x="182" y="50"/>
                    <a:pt x="179" y="55"/>
                    <a:pt x="175" y="56"/>
                  </a:cubicBezTo>
                  <a:cubicBezTo>
                    <a:pt x="170" y="58"/>
                    <a:pt x="166" y="59"/>
                    <a:pt x="162" y="61"/>
                  </a:cubicBezTo>
                  <a:cubicBezTo>
                    <a:pt x="158" y="63"/>
                    <a:pt x="153" y="62"/>
                    <a:pt x="150" y="58"/>
                  </a:cubicBezTo>
                  <a:cubicBezTo>
                    <a:pt x="133" y="38"/>
                    <a:pt x="133" y="38"/>
                    <a:pt x="133" y="38"/>
                  </a:cubicBezTo>
                  <a:cubicBezTo>
                    <a:pt x="130" y="33"/>
                    <a:pt x="124" y="32"/>
                    <a:pt x="119" y="36"/>
                  </a:cubicBezTo>
                  <a:cubicBezTo>
                    <a:pt x="83" y="62"/>
                    <a:pt x="83" y="62"/>
                    <a:pt x="83" y="62"/>
                  </a:cubicBezTo>
                  <a:cubicBezTo>
                    <a:pt x="78" y="66"/>
                    <a:pt x="77" y="72"/>
                    <a:pt x="80" y="76"/>
                  </a:cubicBezTo>
                  <a:cubicBezTo>
                    <a:pt x="95" y="98"/>
                    <a:pt x="95" y="98"/>
                    <a:pt x="95" y="98"/>
                  </a:cubicBezTo>
                  <a:cubicBezTo>
                    <a:pt x="98" y="102"/>
                    <a:pt x="98" y="107"/>
                    <a:pt x="94" y="111"/>
                  </a:cubicBezTo>
                  <a:cubicBezTo>
                    <a:pt x="90" y="116"/>
                    <a:pt x="85" y="122"/>
                    <a:pt x="81" y="128"/>
                  </a:cubicBezTo>
                  <a:cubicBezTo>
                    <a:pt x="78" y="132"/>
                    <a:pt x="73" y="133"/>
                    <a:pt x="69" y="131"/>
                  </a:cubicBezTo>
                  <a:cubicBezTo>
                    <a:pt x="44" y="122"/>
                    <a:pt x="44" y="122"/>
                    <a:pt x="44" y="122"/>
                  </a:cubicBezTo>
                  <a:cubicBezTo>
                    <a:pt x="39" y="120"/>
                    <a:pt x="33" y="122"/>
                    <a:pt x="31" y="127"/>
                  </a:cubicBezTo>
                  <a:cubicBezTo>
                    <a:pt x="13" y="169"/>
                    <a:pt x="13" y="169"/>
                    <a:pt x="13" y="169"/>
                  </a:cubicBezTo>
                  <a:cubicBezTo>
                    <a:pt x="11" y="174"/>
                    <a:pt x="13" y="179"/>
                    <a:pt x="18" y="182"/>
                  </a:cubicBezTo>
                  <a:cubicBezTo>
                    <a:pt x="42" y="194"/>
                    <a:pt x="42" y="194"/>
                    <a:pt x="42" y="194"/>
                  </a:cubicBezTo>
                  <a:cubicBezTo>
                    <a:pt x="47" y="196"/>
                    <a:pt x="49" y="201"/>
                    <a:pt x="48" y="205"/>
                  </a:cubicBezTo>
                  <a:cubicBezTo>
                    <a:pt x="46" y="214"/>
                    <a:pt x="45" y="223"/>
                    <a:pt x="45" y="232"/>
                  </a:cubicBezTo>
                  <a:cubicBezTo>
                    <a:pt x="44" y="237"/>
                    <a:pt x="41" y="241"/>
                    <a:pt x="36" y="242"/>
                  </a:cubicBezTo>
                  <a:cubicBezTo>
                    <a:pt x="9" y="247"/>
                    <a:pt x="9" y="247"/>
                    <a:pt x="9" y="247"/>
                  </a:cubicBezTo>
                  <a:cubicBezTo>
                    <a:pt x="4" y="248"/>
                    <a:pt x="0" y="253"/>
                    <a:pt x="1" y="259"/>
                  </a:cubicBezTo>
                  <a:cubicBezTo>
                    <a:pt x="7" y="303"/>
                    <a:pt x="7" y="303"/>
                    <a:pt x="7" y="303"/>
                  </a:cubicBezTo>
                  <a:cubicBezTo>
                    <a:pt x="8" y="309"/>
                    <a:pt x="13" y="313"/>
                    <a:pt x="19" y="312"/>
                  </a:cubicBezTo>
                  <a:cubicBezTo>
                    <a:pt x="47" y="309"/>
                    <a:pt x="47" y="309"/>
                    <a:pt x="47" y="309"/>
                  </a:cubicBezTo>
                  <a:cubicBezTo>
                    <a:pt x="52" y="308"/>
                    <a:pt x="56" y="311"/>
                    <a:pt x="58" y="315"/>
                  </a:cubicBezTo>
                  <a:cubicBezTo>
                    <a:pt x="60" y="319"/>
                    <a:pt x="61" y="323"/>
                    <a:pt x="63" y="326"/>
                  </a:cubicBezTo>
                  <a:cubicBezTo>
                    <a:pt x="65" y="331"/>
                    <a:pt x="64" y="336"/>
                    <a:pt x="60" y="339"/>
                  </a:cubicBezTo>
                  <a:cubicBezTo>
                    <a:pt x="37" y="357"/>
                    <a:pt x="37" y="357"/>
                    <a:pt x="37" y="357"/>
                  </a:cubicBezTo>
                  <a:cubicBezTo>
                    <a:pt x="33" y="360"/>
                    <a:pt x="32" y="367"/>
                    <a:pt x="36" y="371"/>
                  </a:cubicBezTo>
                  <a:cubicBezTo>
                    <a:pt x="62" y="407"/>
                    <a:pt x="62" y="407"/>
                    <a:pt x="62" y="407"/>
                  </a:cubicBezTo>
                  <a:cubicBezTo>
                    <a:pt x="65" y="412"/>
                    <a:pt x="72" y="413"/>
                    <a:pt x="76" y="410"/>
                  </a:cubicBezTo>
                  <a:cubicBezTo>
                    <a:pt x="101" y="393"/>
                    <a:pt x="101" y="393"/>
                    <a:pt x="101" y="393"/>
                  </a:cubicBezTo>
                  <a:cubicBezTo>
                    <a:pt x="105" y="390"/>
                    <a:pt x="110" y="391"/>
                    <a:pt x="114" y="394"/>
                  </a:cubicBezTo>
                  <a:cubicBezTo>
                    <a:pt x="119" y="398"/>
                    <a:pt x="124" y="402"/>
                    <a:pt x="129" y="405"/>
                  </a:cubicBezTo>
                  <a:cubicBezTo>
                    <a:pt x="133" y="408"/>
                    <a:pt x="135" y="413"/>
                    <a:pt x="133" y="418"/>
                  </a:cubicBezTo>
                  <a:cubicBezTo>
                    <a:pt x="122" y="446"/>
                    <a:pt x="122" y="446"/>
                    <a:pt x="122" y="446"/>
                  </a:cubicBezTo>
                  <a:cubicBezTo>
                    <a:pt x="120" y="451"/>
                    <a:pt x="122" y="457"/>
                    <a:pt x="127" y="459"/>
                  </a:cubicBezTo>
                  <a:cubicBezTo>
                    <a:pt x="168" y="477"/>
                    <a:pt x="168" y="477"/>
                    <a:pt x="168" y="477"/>
                  </a:cubicBezTo>
                  <a:cubicBezTo>
                    <a:pt x="173" y="480"/>
                    <a:pt x="179" y="477"/>
                    <a:pt x="182" y="472"/>
                  </a:cubicBezTo>
                  <a:cubicBezTo>
                    <a:pt x="196" y="444"/>
                    <a:pt x="196" y="444"/>
                    <a:pt x="196" y="444"/>
                  </a:cubicBezTo>
                  <a:cubicBezTo>
                    <a:pt x="198" y="440"/>
                    <a:pt x="202" y="437"/>
                    <a:pt x="207" y="438"/>
                  </a:cubicBezTo>
                  <a:cubicBezTo>
                    <a:pt x="215" y="440"/>
                    <a:pt x="223" y="441"/>
                    <a:pt x="231" y="441"/>
                  </a:cubicBezTo>
                  <a:cubicBezTo>
                    <a:pt x="236" y="441"/>
                    <a:pt x="240" y="445"/>
                    <a:pt x="241" y="449"/>
                  </a:cubicBezTo>
                  <a:cubicBezTo>
                    <a:pt x="247" y="481"/>
                    <a:pt x="247" y="481"/>
                    <a:pt x="247" y="481"/>
                  </a:cubicBezTo>
                  <a:cubicBezTo>
                    <a:pt x="248" y="487"/>
                    <a:pt x="253" y="490"/>
                    <a:pt x="259" y="489"/>
                  </a:cubicBezTo>
                  <a:cubicBezTo>
                    <a:pt x="303" y="483"/>
                    <a:pt x="303" y="483"/>
                    <a:pt x="303" y="483"/>
                  </a:cubicBezTo>
                  <a:cubicBezTo>
                    <a:pt x="308" y="482"/>
                    <a:pt x="312" y="477"/>
                    <a:pt x="312" y="472"/>
                  </a:cubicBezTo>
                  <a:cubicBezTo>
                    <a:pt x="308" y="439"/>
                    <a:pt x="308" y="439"/>
                    <a:pt x="308" y="439"/>
                  </a:cubicBezTo>
                  <a:cubicBezTo>
                    <a:pt x="308" y="434"/>
                    <a:pt x="311" y="430"/>
                    <a:pt x="315" y="428"/>
                  </a:cubicBezTo>
                  <a:cubicBezTo>
                    <a:pt x="318" y="427"/>
                    <a:pt x="321" y="426"/>
                    <a:pt x="324" y="424"/>
                  </a:cubicBezTo>
                  <a:cubicBezTo>
                    <a:pt x="329" y="423"/>
                    <a:pt x="334" y="424"/>
                    <a:pt x="336" y="427"/>
                  </a:cubicBezTo>
                  <a:cubicBezTo>
                    <a:pt x="357" y="453"/>
                    <a:pt x="357" y="453"/>
                    <a:pt x="357" y="453"/>
                  </a:cubicBezTo>
                  <a:cubicBezTo>
                    <a:pt x="361" y="458"/>
                    <a:pt x="367" y="459"/>
                    <a:pt x="371" y="455"/>
                  </a:cubicBezTo>
                  <a:cubicBezTo>
                    <a:pt x="408" y="429"/>
                    <a:pt x="408" y="429"/>
                    <a:pt x="408" y="429"/>
                  </a:cubicBezTo>
                  <a:cubicBezTo>
                    <a:pt x="412" y="426"/>
                    <a:pt x="413" y="419"/>
                    <a:pt x="410" y="415"/>
                  </a:cubicBezTo>
                  <a:cubicBezTo>
                    <a:pt x="391" y="387"/>
                    <a:pt x="391" y="387"/>
                    <a:pt x="391" y="387"/>
                  </a:cubicBezTo>
                  <a:cubicBezTo>
                    <a:pt x="389" y="383"/>
                    <a:pt x="389" y="378"/>
                    <a:pt x="392" y="375"/>
                  </a:cubicBezTo>
                  <a:cubicBezTo>
                    <a:pt x="396" y="370"/>
                    <a:pt x="400" y="365"/>
                    <a:pt x="404" y="361"/>
                  </a:cubicBezTo>
                  <a:cubicBezTo>
                    <a:pt x="406" y="357"/>
                    <a:pt x="411" y="355"/>
                    <a:pt x="416" y="357"/>
                  </a:cubicBezTo>
                  <a:cubicBezTo>
                    <a:pt x="446" y="369"/>
                    <a:pt x="446" y="369"/>
                    <a:pt x="446" y="369"/>
                  </a:cubicBezTo>
                  <a:cubicBezTo>
                    <a:pt x="451" y="371"/>
                    <a:pt x="457" y="368"/>
                    <a:pt x="459" y="363"/>
                  </a:cubicBezTo>
                  <a:lnTo>
                    <a:pt x="477" y="322"/>
                  </a:lnTo>
                  <a:close/>
                  <a:moveTo>
                    <a:pt x="352" y="386"/>
                  </a:moveTo>
                  <a:cubicBezTo>
                    <a:pt x="273" y="444"/>
                    <a:pt x="162" y="427"/>
                    <a:pt x="104" y="348"/>
                  </a:cubicBezTo>
                  <a:cubicBezTo>
                    <a:pt x="46" y="269"/>
                    <a:pt x="63" y="158"/>
                    <a:pt x="142" y="100"/>
                  </a:cubicBezTo>
                  <a:cubicBezTo>
                    <a:pt x="221" y="42"/>
                    <a:pt x="332" y="59"/>
                    <a:pt x="390" y="138"/>
                  </a:cubicBezTo>
                  <a:cubicBezTo>
                    <a:pt x="447" y="217"/>
                    <a:pt x="430" y="328"/>
                    <a:pt x="352" y="386"/>
                  </a:cubicBezTo>
                  <a:close/>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50" name="Freeform 76"/>
            <p:cNvSpPr>
              <a:spLocks noEditPoints="1"/>
            </p:cNvSpPr>
            <p:nvPr/>
          </p:nvSpPr>
          <p:spPr bwMode="auto">
            <a:xfrm>
              <a:off x="4088730" y="5721433"/>
              <a:ext cx="773092" cy="774721"/>
            </a:xfrm>
            <a:custGeom>
              <a:avLst/>
              <a:gdLst>
                <a:gd name="T0" fmla="*/ 344 w 401"/>
                <a:gd name="T1" fmla="*/ 96 h 402"/>
                <a:gd name="T2" fmla="*/ 96 w 401"/>
                <a:gd name="T3" fmla="*/ 58 h 402"/>
                <a:gd name="T4" fmla="*/ 58 w 401"/>
                <a:gd name="T5" fmla="*/ 306 h 402"/>
                <a:gd name="T6" fmla="*/ 306 w 401"/>
                <a:gd name="T7" fmla="*/ 344 h 402"/>
                <a:gd name="T8" fmla="*/ 344 w 401"/>
                <a:gd name="T9" fmla="*/ 96 h 402"/>
                <a:gd name="T10" fmla="*/ 297 w 401"/>
                <a:gd name="T11" fmla="*/ 332 h 402"/>
                <a:gd name="T12" fmla="*/ 69 w 401"/>
                <a:gd name="T13" fmla="*/ 297 h 402"/>
                <a:gd name="T14" fmla="*/ 104 w 401"/>
                <a:gd name="T15" fmla="*/ 69 h 402"/>
                <a:gd name="T16" fmla="*/ 332 w 401"/>
                <a:gd name="T17" fmla="*/ 104 h 402"/>
                <a:gd name="T18" fmla="*/ 297 w 401"/>
                <a:gd name="T19" fmla="*/ 33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402">
                  <a:moveTo>
                    <a:pt x="344" y="96"/>
                  </a:moveTo>
                  <a:cubicBezTo>
                    <a:pt x="286" y="17"/>
                    <a:pt x="175" y="0"/>
                    <a:pt x="96" y="58"/>
                  </a:cubicBezTo>
                  <a:cubicBezTo>
                    <a:pt x="17" y="116"/>
                    <a:pt x="0" y="227"/>
                    <a:pt x="58" y="306"/>
                  </a:cubicBezTo>
                  <a:cubicBezTo>
                    <a:pt x="116" y="385"/>
                    <a:pt x="227" y="402"/>
                    <a:pt x="306" y="344"/>
                  </a:cubicBezTo>
                  <a:cubicBezTo>
                    <a:pt x="384" y="286"/>
                    <a:pt x="401" y="175"/>
                    <a:pt x="344" y="96"/>
                  </a:cubicBezTo>
                  <a:close/>
                  <a:moveTo>
                    <a:pt x="297" y="332"/>
                  </a:moveTo>
                  <a:cubicBezTo>
                    <a:pt x="224" y="386"/>
                    <a:pt x="122" y="370"/>
                    <a:pt x="69" y="297"/>
                  </a:cubicBezTo>
                  <a:cubicBezTo>
                    <a:pt x="16" y="225"/>
                    <a:pt x="32" y="123"/>
                    <a:pt x="104" y="69"/>
                  </a:cubicBezTo>
                  <a:cubicBezTo>
                    <a:pt x="177" y="16"/>
                    <a:pt x="279" y="32"/>
                    <a:pt x="332" y="104"/>
                  </a:cubicBezTo>
                  <a:cubicBezTo>
                    <a:pt x="385" y="177"/>
                    <a:pt x="370" y="279"/>
                    <a:pt x="297" y="332"/>
                  </a:cubicBezTo>
                  <a:close/>
                </a:path>
              </a:pathLst>
            </a:custGeom>
            <a:solidFill>
              <a:schemeClr val="accent2">
                <a:lumMod val="75000"/>
              </a:schemeClr>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51" name="Freeform 79"/>
            <p:cNvSpPr>
              <a:spLocks noEditPoints="1"/>
            </p:cNvSpPr>
            <p:nvPr/>
          </p:nvSpPr>
          <p:spPr bwMode="auto">
            <a:xfrm>
              <a:off x="4119686" y="5752391"/>
              <a:ext cx="711179" cy="712808"/>
            </a:xfrm>
            <a:custGeom>
              <a:avLst/>
              <a:gdLst>
                <a:gd name="T0" fmla="*/ 316 w 369"/>
                <a:gd name="T1" fmla="*/ 88 h 370"/>
                <a:gd name="T2" fmla="*/ 88 w 369"/>
                <a:gd name="T3" fmla="*/ 53 h 370"/>
                <a:gd name="T4" fmla="*/ 53 w 369"/>
                <a:gd name="T5" fmla="*/ 281 h 370"/>
                <a:gd name="T6" fmla="*/ 281 w 369"/>
                <a:gd name="T7" fmla="*/ 316 h 370"/>
                <a:gd name="T8" fmla="*/ 316 w 369"/>
                <a:gd name="T9" fmla="*/ 88 h 370"/>
                <a:gd name="T10" fmla="*/ 264 w 369"/>
                <a:gd name="T11" fmla="*/ 293 h 370"/>
                <a:gd name="T12" fmla="*/ 76 w 369"/>
                <a:gd name="T13" fmla="*/ 264 h 370"/>
                <a:gd name="T14" fmla="*/ 105 w 369"/>
                <a:gd name="T15" fmla="*/ 76 h 370"/>
                <a:gd name="T16" fmla="*/ 293 w 369"/>
                <a:gd name="T17" fmla="*/ 105 h 370"/>
                <a:gd name="T18" fmla="*/ 264 w 369"/>
                <a:gd name="T19" fmla="*/ 29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370">
                  <a:moveTo>
                    <a:pt x="316" y="88"/>
                  </a:moveTo>
                  <a:cubicBezTo>
                    <a:pt x="263" y="16"/>
                    <a:pt x="161" y="0"/>
                    <a:pt x="88" y="53"/>
                  </a:cubicBezTo>
                  <a:cubicBezTo>
                    <a:pt x="16" y="107"/>
                    <a:pt x="0" y="209"/>
                    <a:pt x="53" y="281"/>
                  </a:cubicBezTo>
                  <a:cubicBezTo>
                    <a:pt x="106" y="354"/>
                    <a:pt x="208" y="370"/>
                    <a:pt x="281" y="316"/>
                  </a:cubicBezTo>
                  <a:cubicBezTo>
                    <a:pt x="354" y="263"/>
                    <a:pt x="369" y="161"/>
                    <a:pt x="316" y="88"/>
                  </a:cubicBezTo>
                  <a:close/>
                  <a:moveTo>
                    <a:pt x="264" y="293"/>
                  </a:moveTo>
                  <a:cubicBezTo>
                    <a:pt x="204" y="337"/>
                    <a:pt x="120" y="324"/>
                    <a:pt x="76" y="264"/>
                  </a:cubicBezTo>
                  <a:cubicBezTo>
                    <a:pt x="32" y="205"/>
                    <a:pt x="45" y="120"/>
                    <a:pt x="105" y="76"/>
                  </a:cubicBezTo>
                  <a:cubicBezTo>
                    <a:pt x="165" y="32"/>
                    <a:pt x="249" y="45"/>
                    <a:pt x="293" y="105"/>
                  </a:cubicBezTo>
                  <a:cubicBezTo>
                    <a:pt x="337" y="165"/>
                    <a:pt x="324" y="249"/>
                    <a:pt x="264" y="293"/>
                  </a:cubicBezTo>
                  <a:close/>
                </a:path>
              </a:pathLst>
            </a:custGeom>
            <a:solidFill>
              <a:schemeClr val="accent2"/>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52" name="Freeform 80"/>
            <p:cNvSpPr>
              <a:spLocks noEditPoints="1"/>
            </p:cNvSpPr>
            <p:nvPr/>
          </p:nvSpPr>
          <p:spPr bwMode="auto">
            <a:xfrm>
              <a:off x="4840641" y="5128376"/>
              <a:ext cx="988156" cy="985712"/>
            </a:xfrm>
            <a:custGeom>
              <a:avLst/>
              <a:gdLst>
                <a:gd name="T0" fmla="*/ 136 w 513"/>
                <a:gd name="T1" fmla="*/ 29 h 512"/>
                <a:gd name="T2" fmla="*/ 119 w 513"/>
                <a:gd name="T3" fmla="*/ 66 h 512"/>
                <a:gd name="T4" fmla="*/ 102 w 513"/>
                <a:gd name="T5" fmla="*/ 80 h 512"/>
                <a:gd name="T6" fmla="*/ 62 w 513"/>
                <a:gd name="T7" fmla="*/ 88 h 512"/>
                <a:gd name="T8" fmla="*/ 60 w 513"/>
                <a:gd name="T9" fmla="*/ 129 h 512"/>
                <a:gd name="T10" fmla="*/ 49 w 513"/>
                <a:gd name="T11" fmla="*/ 148 h 512"/>
                <a:gd name="T12" fmla="*/ 15 w 513"/>
                <a:gd name="T13" fmla="*/ 170 h 512"/>
                <a:gd name="T14" fmla="*/ 27 w 513"/>
                <a:gd name="T15" fmla="*/ 208 h 512"/>
                <a:gd name="T16" fmla="*/ 24 w 513"/>
                <a:gd name="T17" fmla="*/ 230 h 512"/>
                <a:gd name="T18" fmla="*/ 0 w 513"/>
                <a:gd name="T19" fmla="*/ 263 h 512"/>
                <a:gd name="T20" fmla="*/ 26 w 513"/>
                <a:gd name="T21" fmla="*/ 294 h 512"/>
                <a:gd name="T22" fmla="*/ 30 w 513"/>
                <a:gd name="T23" fmla="*/ 316 h 512"/>
                <a:gd name="T24" fmla="*/ 20 w 513"/>
                <a:gd name="T25" fmla="*/ 355 h 512"/>
                <a:gd name="T26" fmla="*/ 55 w 513"/>
                <a:gd name="T27" fmla="*/ 375 h 512"/>
                <a:gd name="T28" fmla="*/ 67 w 513"/>
                <a:gd name="T29" fmla="*/ 393 h 512"/>
                <a:gd name="T30" fmla="*/ 72 w 513"/>
                <a:gd name="T31" fmla="*/ 434 h 512"/>
                <a:gd name="T32" fmla="*/ 112 w 513"/>
                <a:gd name="T33" fmla="*/ 440 h 512"/>
                <a:gd name="T34" fmla="*/ 130 w 513"/>
                <a:gd name="T35" fmla="*/ 452 h 512"/>
                <a:gd name="T36" fmla="*/ 148 w 513"/>
                <a:gd name="T37" fmla="*/ 488 h 512"/>
                <a:gd name="T38" fmla="*/ 188 w 513"/>
                <a:gd name="T39" fmla="*/ 479 h 512"/>
                <a:gd name="T40" fmla="*/ 209 w 513"/>
                <a:gd name="T41" fmla="*/ 485 h 512"/>
                <a:gd name="T42" fmla="*/ 240 w 513"/>
                <a:gd name="T43" fmla="*/ 512 h 512"/>
                <a:gd name="T44" fmla="*/ 273 w 513"/>
                <a:gd name="T45" fmla="*/ 489 h 512"/>
                <a:gd name="T46" fmla="*/ 295 w 513"/>
                <a:gd name="T47" fmla="*/ 486 h 512"/>
                <a:gd name="T48" fmla="*/ 333 w 513"/>
                <a:gd name="T49" fmla="*/ 500 h 512"/>
                <a:gd name="T50" fmla="*/ 357 w 513"/>
                <a:gd name="T51" fmla="*/ 467 h 512"/>
                <a:gd name="T52" fmla="*/ 376 w 513"/>
                <a:gd name="T53" fmla="*/ 457 h 512"/>
                <a:gd name="T54" fmla="*/ 417 w 513"/>
                <a:gd name="T55" fmla="*/ 456 h 512"/>
                <a:gd name="T56" fmla="*/ 426 w 513"/>
                <a:gd name="T57" fmla="*/ 417 h 512"/>
                <a:gd name="T58" fmla="*/ 441 w 513"/>
                <a:gd name="T59" fmla="*/ 400 h 512"/>
                <a:gd name="T60" fmla="*/ 478 w 513"/>
                <a:gd name="T61" fmla="*/ 385 h 512"/>
                <a:gd name="T62" fmla="*/ 473 w 513"/>
                <a:gd name="T63" fmla="*/ 344 h 512"/>
                <a:gd name="T64" fmla="*/ 480 w 513"/>
                <a:gd name="T65" fmla="*/ 324 h 512"/>
                <a:gd name="T66" fmla="*/ 510 w 513"/>
                <a:gd name="T67" fmla="*/ 296 h 512"/>
                <a:gd name="T68" fmla="*/ 490 w 513"/>
                <a:gd name="T69" fmla="*/ 260 h 512"/>
                <a:gd name="T70" fmla="*/ 490 w 513"/>
                <a:gd name="T71" fmla="*/ 238 h 512"/>
                <a:gd name="T72" fmla="*/ 507 w 513"/>
                <a:gd name="T73" fmla="*/ 202 h 512"/>
                <a:gd name="T74" fmla="*/ 476 w 513"/>
                <a:gd name="T75" fmla="*/ 175 h 512"/>
                <a:gd name="T76" fmla="*/ 468 w 513"/>
                <a:gd name="T77" fmla="*/ 155 h 512"/>
                <a:gd name="T78" fmla="*/ 471 w 513"/>
                <a:gd name="T79" fmla="*/ 115 h 512"/>
                <a:gd name="T80" fmla="*/ 432 w 513"/>
                <a:gd name="T81" fmla="*/ 101 h 512"/>
                <a:gd name="T82" fmla="*/ 417 w 513"/>
                <a:gd name="T83" fmla="*/ 86 h 512"/>
                <a:gd name="T84" fmla="*/ 405 w 513"/>
                <a:gd name="T85" fmla="*/ 47 h 512"/>
                <a:gd name="T86" fmla="*/ 365 w 513"/>
                <a:gd name="T87" fmla="*/ 48 h 512"/>
                <a:gd name="T88" fmla="*/ 345 w 513"/>
                <a:gd name="T89" fmla="*/ 39 h 512"/>
                <a:gd name="T90" fmla="*/ 320 w 513"/>
                <a:gd name="T91" fmla="*/ 7 h 512"/>
                <a:gd name="T92" fmla="*/ 282 w 513"/>
                <a:gd name="T93" fmla="*/ 23 h 512"/>
                <a:gd name="T94" fmla="*/ 260 w 513"/>
                <a:gd name="T95" fmla="*/ 22 h 512"/>
                <a:gd name="T96" fmla="*/ 226 w 513"/>
                <a:gd name="T97" fmla="*/ 1 h 512"/>
                <a:gd name="T98" fmla="*/ 197 w 513"/>
                <a:gd name="T99" fmla="*/ 30 h 512"/>
                <a:gd name="T100" fmla="*/ 176 w 513"/>
                <a:gd name="T101" fmla="*/ 36 h 512"/>
                <a:gd name="T102" fmla="*/ 407 w 513"/>
                <a:gd name="T103" fmla="*/ 207 h 512"/>
                <a:gd name="T104" fmla="*/ 106 w 513"/>
                <a:gd name="T105" fmla="*/ 304 h 512"/>
                <a:gd name="T106" fmla="*/ 407 w 513"/>
                <a:gd name="T107" fmla="*/ 2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3" h="512">
                  <a:moveTo>
                    <a:pt x="156" y="44"/>
                  </a:moveTo>
                  <a:cubicBezTo>
                    <a:pt x="136" y="29"/>
                    <a:pt x="136" y="29"/>
                    <a:pt x="136" y="29"/>
                  </a:cubicBezTo>
                  <a:cubicBezTo>
                    <a:pt x="137" y="55"/>
                    <a:pt x="137" y="55"/>
                    <a:pt x="137" y="55"/>
                  </a:cubicBezTo>
                  <a:cubicBezTo>
                    <a:pt x="137" y="64"/>
                    <a:pt x="127" y="70"/>
                    <a:pt x="119" y="66"/>
                  </a:cubicBezTo>
                  <a:cubicBezTo>
                    <a:pt x="96" y="55"/>
                    <a:pt x="96" y="55"/>
                    <a:pt x="96" y="55"/>
                  </a:cubicBezTo>
                  <a:cubicBezTo>
                    <a:pt x="102" y="80"/>
                    <a:pt x="102" y="80"/>
                    <a:pt x="102" y="80"/>
                  </a:cubicBezTo>
                  <a:cubicBezTo>
                    <a:pt x="104" y="89"/>
                    <a:pt x="96" y="97"/>
                    <a:pt x="87" y="95"/>
                  </a:cubicBezTo>
                  <a:cubicBezTo>
                    <a:pt x="62" y="88"/>
                    <a:pt x="62" y="88"/>
                    <a:pt x="62" y="88"/>
                  </a:cubicBezTo>
                  <a:cubicBezTo>
                    <a:pt x="72" y="111"/>
                    <a:pt x="72" y="111"/>
                    <a:pt x="72" y="111"/>
                  </a:cubicBezTo>
                  <a:cubicBezTo>
                    <a:pt x="76" y="120"/>
                    <a:pt x="69" y="129"/>
                    <a:pt x="60" y="129"/>
                  </a:cubicBezTo>
                  <a:cubicBezTo>
                    <a:pt x="35" y="127"/>
                    <a:pt x="35" y="127"/>
                    <a:pt x="35" y="127"/>
                  </a:cubicBezTo>
                  <a:cubicBezTo>
                    <a:pt x="49" y="148"/>
                    <a:pt x="49" y="148"/>
                    <a:pt x="49" y="148"/>
                  </a:cubicBezTo>
                  <a:cubicBezTo>
                    <a:pt x="54" y="156"/>
                    <a:pt x="49" y="166"/>
                    <a:pt x="40" y="167"/>
                  </a:cubicBezTo>
                  <a:cubicBezTo>
                    <a:pt x="15" y="170"/>
                    <a:pt x="15" y="170"/>
                    <a:pt x="15" y="170"/>
                  </a:cubicBezTo>
                  <a:cubicBezTo>
                    <a:pt x="32" y="188"/>
                    <a:pt x="32" y="188"/>
                    <a:pt x="32" y="188"/>
                  </a:cubicBezTo>
                  <a:cubicBezTo>
                    <a:pt x="39" y="194"/>
                    <a:pt x="36" y="206"/>
                    <a:pt x="27" y="208"/>
                  </a:cubicBezTo>
                  <a:cubicBezTo>
                    <a:pt x="3" y="216"/>
                    <a:pt x="3" y="216"/>
                    <a:pt x="3" y="216"/>
                  </a:cubicBezTo>
                  <a:cubicBezTo>
                    <a:pt x="24" y="230"/>
                    <a:pt x="24" y="230"/>
                    <a:pt x="24" y="230"/>
                  </a:cubicBezTo>
                  <a:cubicBezTo>
                    <a:pt x="32" y="235"/>
                    <a:pt x="31" y="247"/>
                    <a:pt x="22" y="251"/>
                  </a:cubicBezTo>
                  <a:cubicBezTo>
                    <a:pt x="0" y="263"/>
                    <a:pt x="0" y="263"/>
                    <a:pt x="0" y="263"/>
                  </a:cubicBezTo>
                  <a:cubicBezTo>
                    <a:pt x="23" y="273"/>
                    <a:pt x="23" y="273"/>
                    <a:pt x="23" y="273"/>
                  </a:cubicBezTo>
                  <a:cubicBezTo>
                    <a:pt x="32" y="277"/>
                    <a:pt x="33" y="289"/>
                    <a:pt x="26" y="294"/>
                  </a:cubicBezTo>
                  <a:cubicBezTo>
                    <a:pt x="6" y="310"/>
                    <a:pt x="6" y="310"/>
                    <a:pt x="6" y="310"/>
                  </a:cubicBezTo>
                  <a:cubicBezTo>
                    <a:pt x="30" y="316"/>
                    <a:pt x="30" y="316"/>
                    <a:pt x="30" y="316"/>
                  </a:cubicBezTo>
                  <a:cubicBezTo>
                    <a:pt x="39" y="318"/>
                    <a:pt x="43" y="329"/>
                    <a:pt x="37" y="336"/>
                  </a:cubicBezTo>
                  <a:cubicBezTo>
                    <a:pt x="20" y="355"/>
                    <a:pt x="20" y="355"/>
                    <a:pt x="20" y="355"/>
                  </a:cubicBezTo>
                  <a:cubicBezTo>
                    <a:pt x="45" y="356"/>
                    <a:pt x="45" y="356"/>
                    <a:pt x="45" y="356"/>
                  </a:cubicBezTo>
                  <a:cubicBezTo>
                    <a:pt x="54" y="357"/>
                    <a:pt x="60" y="367"/>
                    <a:pt x="55" y="375"/>
                  </a:cubicBezTo>
                  <a:cubicBezTo>
                    <a:pt x="42" y="397"/>
                    <a:pt x="42" y="397"/>
                    <a:pt x="42" y="397"/>
                  </a:cubicBezTo>
                  <a:cubicBezTo>
                    <a:pt x="67" y="393"/>
                    <a:pt x="67" y="393"/>
                    <a:pt x="67" y="393"/>
                  </a:cubicBezTo>
                  <a:cubicBezTo>
                    <a:pt x="76" y="392"/>
                    <a:pt x="84" y="401"/>
                    <a:pt x="80" y="410"/>
                  </a:cubicBezTo>
                  <a:cubicBezTo>
                    <a:pt x="72" y="434"/>
                    <a:pt x="72" y="434"/>
                    <a:pt x="72" y="434"/>
                  </a:cubicBezTo>
                  <a:cubicBezTo>
                    <a:pt x="96" y="426"/>
                    <a:pt x="96" y="426"/>
                    <a:pt x="96" y="426"/>
                  </a:cubicBezTo>
                  <a:cubicBezTo>
                    <a:pt x="105" y="423"/>
                    <a:pt x="113" y="430"/>
                    <a:pt x="112" y="440"/>
                  </a:cubicBezTo>
                  <a:cubicBezTo>
                    <a:pt x="108" y="465"/>
                    <a:pt x="108" y="465"/>
                    <a:pt x="108" y="465"/>
                  </a:cubicBezTo>
                  <a:cubicBezTo>
                    <a:pt x="130" y="452"/>
                    <a:pt x="130" y="452"/>
                    <a:pt x="130" y="452"/>
                  </a:cubicBezTo>
                  <a:cubicBezTo>
                    <a:pt x="138" y="448"/>
                    <a:pt x="148" y="454"/>
                    <a:pt x="148" y="463"/>
                  </a:cubicBezTo>
                  <a:cubicBezTo>
                    <a:pt x="148" y="488"/>
                    <a:pt x="148" y="488"/>
                    <a:pt x="148" y="488"/>
                  </a:cubicBezTo>
                  <a:cubicBezTo>
                    <a:pt x="168" y="472"/>
                    <a:pt x="168" y="472"/>
                    <a:pt x="168" y="472"/>
                  </a:cubicBezTo>
                  <a:cubicBezTo>
                    <a:pt x="175" y="466"/>
                    <a:pt x="186" y="470"/>
                    <a:pt x="188" y="479"/>
                  </a:cubicBezTo>
                  <a:cubicBezTo>
                    <a:pt x="193" y="504"/>
                    <a:pt x="193" y="504"/>
                    <a:pt x="193" y="504"/>
                  </a:cubicBezTo>
                  <a:cubicBezTo>
                    <a:pt x="209" y="485"/>
                    <a:pt x="209" y="485"/>
                    <a:pt x="209" y="485"/>
                  </a:cubicBezTo>
                  <a:cubicBezTo>
                    <a:pt x="215" y="478"/>
                    <a:pt x="227" y="479"/>
                    <a:pt x="230" y="488"/>
                  </a:cubicBezTo>
                  <a:cubicBezTo>
                    <a:pt x="240" y="512"/>
                    <a:pt x="240" y="512"/>
                    <a:pt x="240" y="512"/>
                  </a:cubicBezTo>
                  <a:cubicBezTo>
                    <a:pt x="252" y="490"/>
                    <a:pt x="252" y="490"/>
                    <a:pt x="252" y="490"/>
                  </a:cubicBezTo>
                  <a:cubicBezTo>
                    <a:pt x="257" y="481"/>
                    <a:pt x="268" y="481"/>
                    <a:pt x="273" y="489"/>
                  </a:cubicBezTo>
                  <a:cubicBezTo>
                    <a:pt x="287" y="510"/>
                    <a:pt x="287" y="510"/>
                    <a:pt x="287" y="510"/>
                  </a:cubicBezTo>
                  <a:cubicBezTo>
                    <a:pt x="295" y="486"/>
                    <a:pt x="295" y="486"/>
                    <a:pt x="295" y="486"/>
                  </a:cubicBezTo>
                  <a:cubicBezTo>
                    <a:pt x="298" y="477"/>
                    <a:pt x="310" y="475"/>
                    <a:pt x="316" y="482"/>
                  </a:cubicBezTo>
                  <a:cubicBezTo>
                    <a:pt x="333" y="500"/>
                    <a:pt x="333" y="500"/>
                    <a:pt x="333" y="500"/>
                  </a:cubicBezTo>
                  <a:cubicBezTo>
                    <a:pt x="337" y="475"/>
                    <a:pt x="337" y="475"/>
                    <a:pt x="337" y="475"/>
                  </a:cubicBezTo>
                  <a:cubicBezTo>
                    <a:pt x="338" y="466"/>
                    <a:pt x="349" y="462"/>
                    <a:pt x="357" y="467"/>
                  </a:cubicBezTo>
                  <a:cubicBezTo>
                    <a:pt x="377" y="482"/>
                    <a:pt x="377" y="482"/>
                    <a:pt x="377" y="482"/>
                  </a:cubicBezTo>
                  <a:cubicBezTo>
                    <a:pt x="376" y="457"/>
                    <a:pt x="376" y="457"/>
                    <a:pt x="376" y="457"/>
                  </a:cubicBezTo>
                  <a:cubicBezTo>
                    <a:pt x="376" y="447"/>
                    <a:pt x="385" y="441"/>
                    <a:pt x="394" y="445"/>
                  </a:cubicBezTo>
                  <a:cubicBezTo>
                    <a:pt x="417" y="456"/>
                    <a:pt x="417" y="456"/>
                    <a:pt x="417" y="456"/>
                  </a:cubicBezTo>
                  <a:cubicBezTo>
                    <a:pt x="411" y="431"/>
                    <a:pt x="411" y="431"/>
                    <a:pt x="411" y="431"/>
                  </a:cubicBezTo>
                  <a:cubicBezTo>
                    <a:pt x="409" y="422"/>
                    <a:pt x="417" y="414"/>
                    <a:pt x="426" y="417"/>
                  </a:cubicBezTo>
                  <a:cubicBezTo>
                    <a:pt x="451" y="423"/>
                    <a:pt x="451" y="423"/>
                    <a:pt x="451" y="423"/>
                  </a:cubicBezTo>
                  <a:cubicBezTo>
                    <a:pt x="441" y="400"/>
                    <a:pt x="441" y="400"/>
                    <a:pt x="441" y="400"/>
                  </a:cubicBezTo>
                  <a:cubicBezTo>
                    <a:pt x="437" y="391"/>
                    <a:pt x="444" y="382"/>
                    <a:pt x="453" y="383"/>
                  </a:cubicBezTo>
                  <a:cubicBezTo>
                    <a:pt x="478" y="385"/>
                    <a:pt x="478" y="385"/>
                    <a:pt x="478" y="385"/>
                  </a:cubicBezTo>
                  <a:cubicBezTo>
                    <a:pt x="464" y="364"/>
                    <a:pt x="464" y="364"/>
                    <a:pt x="464" y="364"/>
                  </a:cubicBezTo>
                  <a:cubicBezTo>
                    <a:pt x="459" y="356"/>
                    <a:pt x="464" y="345"/>
                    <a:pt x="473" y="344"/>
                  </a:cubicBezTo>
                  <a:cubicBezTo>
                    <a:pt x="498" y="342"/>
                    <a:pt x="498" y="342"/>
                    <a:pt x="498" y="342"/>
                  </a:cubicBezTo>
                  <a:cubicBezTo>
                    <a:pt x="480" y="324"/>
                    <a:pt x="480" y="324"/>
                    <a:pt x="480" y="324"/>
                  </a:cubicBezTo>
                  <a:cubicBezTo>
                    <a:pt x="474" y="317"/>
                    <a:pt x="476" y="306"/>
                    <a:pt x="485" y="303"/>
                  </a:cubicBezTo>
                  <a:cubicBezTo>
                    <a:pt x="510" y="296"/>
                    <a:pt x="510" y="296"/>
                    <a:pt x="510" y="296"/>
                  </a:cubicBezTo>
                  <a:cubicBezTo>
                    <a:pt x="489" y="281"/>
                    <a:pt x="489" y="281"/>
                    <a:pt x="489" y="281"/>
                  </a:cubicBezTo>
                  <a:cubicBezTo>
                    <a:pt x="481" y="276"/>
                    <a:pt x="482" y="264"/>
                    <a:pt x="490" y="260"/>
                  </a:cubicBezTo>
                  <a:cubicBezTo>
                    <a:pt x="513" y="249"/>
                    <a:pt x="513" y="249"/>
                    <a:pt x="513" y="249"/>
                  </a:cubicBezTo>
                  <a:cubicBezTo>
                    <a:pt x="490" y="238"/>
                    <a:pt x="490" y="238"/>
                    <a:pt x="490" y="238"/>
                  </a:cubicBezTo>
                  <a:cubicBezTo>
                    <a:pt x="481" y="234"/>
                    <a:pt x="480" y="223"/>
                    <a:pt x="487" y="217"/>
                  </a:cubicBezTo>
                  <a:cubicBezTo>
                    <a:pt x="507" y="202"/>
                    <a:pt x="507" y="202"/>
                    <a:pt x="507" y="202"/>
                  </a:cubicBezTo>
                  <a:cubicBezTo>
                    <a:pt x="482" y="196"/>
                    <a:pt x="482" y="196"/>
                    <a:pt x="482" y="196"/>
                  </a:cubicBezTo>
                  <a:cubicBezTo>
                    <a:pt x="473" y="193"/>
                    <a:pt x="470" y="182"/>
                    <a:pt x="476" y="175"/>
                  </a:cubicBezTo>
                  <a:cubicBezTo>
                    <a:pt x="493" y="156"/>
                    <a:pt x="493" y="156"/>
                    <a:pt x="493" y="156"/>
                  </a:cubicBezTo>
                  <a:cubicBezTo>
                    <a:pt x="468" y="155"/>
                    <a:pt x="468" y="155"/>
                    <a:pt x="468" y="155"/>
                  </a:cubicBezTo>
                  <a:cubicBezTo>
                    <a:pt x="458" y="155"/>
                    <a:pt x="453" y="144"/>
                    <a:pt x="458" y="136"/>
                  </a:cubicBezTo>
                  <a:cubicBezTo>
                    <a:pt x="471" y="115"/>
                    <a:pt x="471" y="115"/>
                    <a:pt x="471" y="115"/>
                  </a:cubicBezTo>
                  <a:cubicBezTo>
                    <a:pt x="445" y="118"/>
                    <a:pt x="445" y="118"/>
                    <a:pt x="445" y="118"/>
                  </a:cubicBezTo>
                  <a:cubicBezTo>
                    <a:pt x="436" y="119"/>
                    <a:pt x="429" y="110"/>
                    <a:pt x="432" y="101"/>
                  </a:cubicBezTo>
                  <a:cubicBezTo>
                    <a:pt x="441" y="78"/>
                    <a:pt x="441" y="78"/>
                    <a:pt x="441" y="78"/>
                  </a:cubicBezTo>
                  <a:cubicBezTo>
                    <a:pt x="417" y="86"/>
                    <a:pt x="417" y="86"/>
                    <a:pt x="417" y="86"/>
                  </a:cubicBezTo>
                  <a:cubicBezTo>
                    <a:pt x="408" y="89"/>
                    <a:pt x="399" y="81"/>
                    <a:pt x="401" y="72"/>
                  </a:cubicBezTo>
                  <a:cubicBezTo>
                    <a:pt x="405" y="47"/>
                    <a:pt x="405" y="47"/>
                    <a:pt x="405" y="47"/>
                  </a:cubicBezTo>
                  <a:cubicBezTo>
                    <a:pt x="383" y="59"/>
                    <a:pt x="383" y="59"/>
                    <a:pt x="383" y="59"/>
                  </a:cubicBezTo>
                  <a:cubicBezTo>
                    <a:pt x="375" y="63"/>
                    <a:pt x="365" y="58"/>
                    <a:pt x="365" y="48"/>
                  </a:cubicBezTo>
                  <a:cubicBezTo>
                    <a:pt x="364" y="23"/>
                    <a:pt x="364" y="23"/>
                    <a:pt x="364" y="23"/>
                  </a:cubicBezTo>
                  <a:cubicBezTo>
                    <a:pt x="345" y="39"/>
                    <a:pt x="345" y="39"/>
                    <a:pt x="345" y="39"/>
                  </a:cubicBezTo>
                  <a:cubicBezTo>
                    <a:pt x="337" y="45"/>
                    <a:pt x="326" y="41"/>
                    <a:pt x="325" y="32"/>
                  </a:cubicBezTo>
                  <a:cubicBezTo>
                    <a:pt x="320" y="7"/>
                    <a:pt x="320" y="7"/>
                    <a:pt x="320" y="7"/>
                  </a:cubicBezTo>
                  <a:cubicBezTo>
                    <a:pt x="303" y="27"/>
                    <a:pt x="303" y="27"/>
                    <a:pt x="303" y="27"/>
                  </a:cubicBezTo>
                  <a:cubicBezTo>
                    <a:pt x="297" y="34"/>
                    <a:pt x="286" y="32"/>
                    <a:pt x="282" y="23"/>
                  </a:cubicBezTo>
                  <a:cubicBezTo>
                    <a:pt x="273" y="0"/>
                    <a:pt x="273" y="0"/>
                    <a:pt x="273" y="0"/>
                  </a:cubicBezTo>
                  <a:cubicBezTo>
                    <a:pt x="260" y="22"/>
                    <a:pt x="260" y="22"/>
                    <a:pt x="260" y="22"/>
                  </a:cubicBezTo>
                  <a:cubicBezTo>
                    <a:pt x="256" y="30"/>
                    <a:pt x="244" y="30"/>
                    <a:pt x="239" y="22"/>
                  </a:cubicBezTo>
                  <a:cubicBezTo>
                    <a:pt x="226" y="1"/>
                    <a:pt x="226" y="1"/>
                    <a:pt x="226" y="1"/>
                  </a:cubicBezTo>
                  <a:cubicBezTo>
                    <a:pt x="217" y="25"/>
                    <a:pt x="217" y="25"/>
                    <a:pt x="217" y="25"/>
                  </a:cubicBezTo>
                  <a:cubicBezTo>
                    <a:pt x="214" y="34"/>
                    <a:pt x="203" y="36"/>
                    <a:pt x="197" y="30"/>
                  </a:cubicBezTo>
                  <a:cubicBezTo>
                    <a:pt x="179" y="11"/>
                    <a:pt x="179" y="11"/>
                    <a:pt x="179" y="11"/>
                  </a:cubicBezTo>
                  <a:cubicBezTo>
                    <a:pt x="176" y="36"/>
                    <a:pt x="176" y="36"/>
                    <a:pt x="176" y="36"/>
                  </a:cubicBezTo>
                  <a:cubicBezTo>
                    <a:pt x="174" y="45"/>
                    <a:pt x="164" y="50"/>
                    <a:pt x="156" y="44"/>
                  </a:cubicBezTo>
                  <a:close/>
                  <a:moveTo>
                    <a:pt x="407" y="207"/>
                  </a:moveTo>
                  <a:cubicBezTo>
                    <a:pt x="434" y="290"/>
                    <a:pt x="388" y="379"/>
                    <a:pt x="305" y="406"/>
                  </a:cubicBezTo>
                  <a:cubicBezTo>
                    <a:pt x="222" y="433"/>
                    <a:pt x="133" y="387"/>
                    <a:pt x="106" y="304"/>
                  </a:cubicBezTo>
                  <a:cubicBezTo>
                    <a:pt x="79" y="221"/>
                    <a:pt x="125" y="132"/>
                    <a:pt x="208" y="105"/>
                  </a:cubicBezTo>
                  <a:cubicBezTo>
                    <a:pt x="291" y="78"/>
                    <a:pt x="380" y="124"/>
                    <a:pt x="407" y="207"/>
                  </a:cubicBezTo>
                  <a:close/>
                </a:path>
              </a:pathLst>
            </a:custGeom>
            <a:solidFill>
              <a:schemeClr val="accent4"/>
            </a:solidFill>
            <a:ln>
              <a:noFill/>
            </a:ln>
            <a:extLst/>
          </p:spPr>
          <p:txBody>
            <a:bodyPr vert="horz" wrap="square" lIns="51435" tIns="25718" rIns="51435" bIns="25718" numCol="1" anchor="t" anchorCtr="0" compatLnSpc="1">
              <a:prstTxWarp prst="textNoShape">
                <a:avLst/>
              </a:prstTxWarp>
            </a:bodyPr>
            <a:lstStyle/>
            <a:p>
              <a:endParaRPr lang="en-GB" sz="760">
                <a:cs typeface="+mn-ea"/>
                <a:sym typeface="+mn-lt"/>
              </a:endParaRPr>
            </a:p>
          </p:txBody>
        </p:sp>
        <p:sp>
          <p:nvSpPr>
            <p:cNvPr id="53" name="Freeform 53"/>
            <p:cNvSpPr>
              <a:spLocks noEditPoints="1"/>
            </p:cNvSpPr>
            <p:nvPr/>
          </p:nvSpPr>
          <p:spPr bwMode="auto">
            <a:xfrm>
              <a:off x="5932150" y="2976348"/>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51435" tIns="25718" rIns="51435" bIns="2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013">
                <a:solidFill>
                  <a:prstClr val="black"/>
                </a:solidFill>
                <a:cs typeface="+mn-ea"/>
                <a:sym typeface="+mn-lt"/>
              </a:endParaRPr>
            </a:p>
          </p:txBody>
        </p:sp>
      </p:grpSp>
      <p:grpSp>
        <p:nvGrpSpPr>
          <p:cNvPr id="3" name="Group 40"/>
          <p:cNvGrpSpPr/>
          <p:nvPr/>
        </p:nvGrpSpPr>
        <p:grpSpPr>
          <a:xfrm>
            <a:off x="1647402" y="1928859"/>
            <a:ext cx="1341134" cy="498646"/>
            <a:chOff x="897773" y="2284672"/>
            <a:chExt cx="2384237" cy="886482"/>
          </a:xfrm>
        </p:grpSpPr>
        <p:sp>
          <p:nvSpPr>
            <p:cNvPr id="55" name="TextBox 58"/>
            <p:cNvSpPr txBox="1"/>
            <p:nvPr/>
          </p:nvSpPr>
          <p:spPr>
            <a:xfrm>
              <a:off x="1562398" y="2284672"/>
              <a:ext cx="1054990" cy="372068"/>
            </a:xfrm>
            <a:prstGeom prst="rect">
              <a:avLst/>
            </a:prstGeom>
            <a:noFill/>
          </p:spPr>
          <p:txBody>
            <a:bodyPr wrap="none" rtlCol="0">
              <a:spAutoFit/>
            </a:bodyPr>
            <a:lstStyle/>
            <a:p>
              <a:pPr algn="ctr"/>
              <a:r>
                <a:rPr lang="en-US" sz="760" b="1">
                  <a:cs typeface="+mn-ea"/>
                  <a:sym typeface="+mn-lt"/>
                </a:rPr>
                <a:t>Teal Color</a:t>
              </a:r>
              <a:endParaRPr lang="en-GB" sz="760" b="1">
                <a:cs typeface="+mn-ea"/>
                <a:sym typeface="+mn-lt"/>
              </a:endParaRPr>
            </a:p>
          </p:txBody>
        </p:sp>
        <p:sp>
          <p:nvSpPr>
            <p:cNvPr id="56" name="Rectangle 59"/>
            <p:cNvSpPr/>
            <p:nvPr/>
          </p:nvSpPr>
          <p:spPr>
            <a:xfrm>
              <a:off x="897773" y="2637675"/>
              <a:ext cx="2384237" cy="533479"/>
            </a:xfrm>
            <a:prstGeom prst="rect">
              <a:avLst/>
            </a:prstGeom>
          </p:spPr>
          <p:txBody>
            <a:bodyPr wrap="square">
              <a:spAutoFit/>
            </a:bodyPr>
            <a:lstStyle/>
            <a:p>
              <a:pPr algn="ctr"/>
              <a:r>
                <a:rPr lang="en-GB" sz="675">
                  <a:cs typeface="+mn-ea"/>
                  <a:sym typeface="+mn-lt"/>
                </a:rPr>
                <a:t>Lorem ipsum dolor sit amet, consectetur adipiscing elit. </a:t>
              </a:r>
            </a:p>
          </p:txBody>
        </p:sp>
      </p:grpSp>
      <p:grpSp>
        <p:nvGrpSpPr>
          <p:cNvPr id="4" name="Group 60"/>
          <p:cNvGrpSpPr/>
          <p:nvPr/>
        </p:nvGrpSpPr>
        <p:grpSpPr>
          <a:xfrm>
            <a:off x="2239882" y="1717965"/>
            <a:ext cx="156176" cy="155711"/>
            <a:chOff x="2138511" y="2464802"/>
            <a:chExt cx="354012" cy="352956"/>
          </a:xfrm>
          <a:solidFill>
            <a:schemeClr val="accent1"/>
          </a:solidFill>
        </p:grpSpPr>
        <p:sp>
          <p:nvSpPr>
            <p:cNvPr id="58"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sp>
          <p:nvSpPr>
            <p:cNvPr id="59"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grpSp>
      <p:grpSp>
        <p:nvGrpSpPr>
          <p:cNvPr id="5" name="Group 41"/>
          <p:cNvGrpSpPr/>
          <p:nvPr/>
        </p:nvGrpSpPr>
        <p:grpSpPr>
          <a:xfrm>
            <a:off x="1647402" y="2797379"/>
            <a:ext cx="1341134" cy="498646"/>
            <a:chOff x="897773" y="3828710"/>
            <a:chExt cx="2384237" cy="886482"/>
          </a:xfrm>
        </p:grpSpPr>
        <p:sp>
          <p:nvSpPr>
            <p:cNvPr id="61" name="TextBox 63"/>
            <p:cNvSpPr txBox="1"/>
            <p:nvPr/>
          </p:nvSpPr>
          <p:spPr>
            <a:xfrm>
              <a:off x="1552427" y="3828710"/>
              <a:ext cx="1074938" cy="372068"/>
            </a:xfrm>
            <a:prstGeom prst="rect">
              <a:avLst/>
            </a:prstGeom>
            <a:noFill/>
          </p:spPr>
          <p:txBody>
            <a:bodyPr wrap="none" rtlCol="0">
              <a:spAutoFit/>
            </a:bodyPr>
            <a:lstStyle/>
            <a:p>
              <a:pPr algn="ctr"/>
              <a:r>
                <a:rPr lang="en-US" sz="760" b="1">
                  <a:cs typeface="+mn-ea"/>
                  <a:sym typeface="+mn-lt"/>
                </a:rPr>
                <a:t>Blue Color</a:t>
              </a:r>
              <a:endParaRPr lang="en-GB" sz="760" b="1">
                <a:cs typeface="+mn-ea"/>
                <a:sym typeface="+mn-lt"/>
              </a:endParaRPr>
            </a:p>
          </p:txBody>
        </p:sp>
        <p:sp>
          <p:nvSpPr>
            <p:cNvPr id="62" name="Rectangle 64"/>
            <p:cNvSpPr/>
            <p:nvPr/>
          </p:nvSpPr>
          <p:spPr>
            <a:xfrm>
              <a:off x="897773" y="4181713"/>
              <a:ext cx="2384237" cy="533479"/>
            </a:xfrm>
            <a:prstGeom prst="rect">
              <a:avLst/>
            </a:prstGeom>
          </p:spPr>
          <p:txBody>
            <a:bodyPr wrap="square">
              <a:spAutoFit/>
            </a:bodyPr>
            <a:lstStyle/>
            <a:p>
              <a:pPr algn="ctr"/>
              <a:r>
                <a:rPr lang="en-GB" sz="675">
                  <a:cs typeface="+mn-ea"/>
                  <a:sym typeface="+mn-lt"/>
                </a:rPr>
                <a:t>Lorem ipsum dolor sit amet, consectetur adipiscing elit. </a:t>
              </a:r>
            </a:p>
          </p:txBody>
        </p:sp>
      </p:grpSp>
      <p:grpSp>
        <p:nvGrpSpPr>
          <p:cNvPr id="6" name="Group 65"/>
          <p:cNvGrpSpPr/>
          <p:nvPr/>
        </p:nvGrpSpPr>
        <p:grpSpPr>
          <a:xfrm>
            <a:off x="2239882" y="2586487"/>
            <a:ext cx="156176" cy="155711"/>
            <a:chOff x="2138511" y="2464802"/>
            <a:chExt cx="354012" cy="352956"/>
          </a:xfrm>
          <a:solidFill>
            <a:schemeClr val="accent2"/>
          </a:solidFill>
        </p:grpSpPr>
        <p:sp>
          <p:nvSpPr>
            <p:cNvPr id="64" name="Oval 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sp>
          <p:nvSpPr>
            <p:cNvPr id="65" name="Freeform 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grpSp>
      <p:grpSp>
        <p:nvGrpSpPr>
          <p:cNvPr id="33" name="Group 52"/>
          <p:cNvGrpSpPr/>
          <p:nvPr/>
        </p:nvGrpSpPr>
        <p:grpSpPr>
          <a:xfrm>
            <a:off x="1647402" y="3665088"/>
            <a:ext cx="1341134" cy="498646"/>
            <a:chOff x="897773" y="5371304"/>
            <a:chExt cx="2384237" cy="886482"/>
          </a:xfrm>
        </p:grpSpPr>
        <p:sp>
          <p:nvSpPr>
            <p:cNvPr id="67" name="TextBox 68"/>
            <p:cNvSpPr txBox="1"/>
            <p:nvPr/>
          </p:nvSpPr>
          <p:spPr>
            <a:xfrm>
              <a:off x="1542452" y="5371304"/>
              <a:ext cx="1094887" cy="372068"/>
            </a:xfrm>
            <a:prstGeom prst="rect">
              <a:avLst/>
            </a:prstGeom>
            <a:noFill/>
          </p:spPr>
          <p:txBody>
            <a:bodyPr wrap="none" rtlCol="0">
              <a:spAutoFit/>
            </a:bodyPr>
            <a:lstStyle/>
            <a:p>
              <a:pPr algn="ctr"/>
              <a:r>
                <a:rPr lang="en-US" sz="760" b="1">
                  <a:cs typeface="+mn-ea"/>
                  <a:sym typeface="+mn-lt"/>
                </a:rPr>
                <a:t>Gold Color</a:t>
              </a:r>
              <a:endParaRPr lang="en-GB" sz="760" b="1">
                <a:cs typeface="+mn-ea"/>
                <a:sym typeface="+mn-lt"/>
              </a:endParaRPr>
            </a:p>
          </p:txBody>
        </p:sp>
        <p:sp>
          <p:nvSpPr>
            <p:cNvPr id="68" name="Rectangle 69"/>
            <p:cNvSpPr/>
            <p:nvPr/>
          </p:nvSpPr>
          <p:spPr>
            <a:xfrm>
              <a:off x="897773" y="5724307"/>
              <a:ext cx="2384237" cy="533479"/>
            </a:xfrm>
            <a:prstGeom prst="rect">
              <a:avLst/>
            </a:prstGeom>
          </p:spPr>
          <p:txBody>
            <a:bodyPr wrap="square">
              <a:spAutoFit/>
            </a:bodyPr>
            <a:lstStyle/>
            <a:p>
              <a:pPr algn="ctr"/>
              <a:r>
                <a:rPr lang="en-GB" sz="675">
                  <a:cs typeface="+mn-ea"/>
                  <a:sym typeface="+mn-lt"/>
                </a:rPr>
                <a:t>Lorem ipsum dolor sit amet, consectetur adipiscing elit. </a:t>
              </a:r>
            </a:p>
          </p:txBody>
        </p:sp>
      </p:grpSp>
      <p:grpSp>
        <p:nvGrpSpPr>
          <p:cNvPr id="34" name="Group 70"/>
          <p:cNvGrpSpPr/>
          <p:nvPr/>
        </p:nvGrpSpPr>
        <p:grpSpPr>
          <a:xfrm>
            <a:off x="2239882" y="3454196"/>
            <a:ext cx="156176" cy="155711"/>
            <a:chOff x="2138511" y="2464802"/>
            <a:chExt cx="354012" cy="352956"/>
          </a:xfrm>
          <a:solidFill>
            <a:schemeClr val="accent3"/>
          </a:solidFill>
        </p:grpSpPr>
        <p:sp>
          <p:nvSpPr>
            <p:cNvPr id="70" name="Oval 7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sp>
          <p:nvSpPr>
            <p:cNvPr id="71" name="Freeform 7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grpSp>
      <p:grpSp>
        <p:nvGrpSpPr>
          <p:cNvPr id="54" name="Group 74"/>
          <p:cNvGrpSpPr/>
          <p:nvPr/>
        </p:nvGrpSpPr>
        <p:grpSpPr>
          <a:xfrm>
            <a:off x="6715495" y="2582541"/>
            <a:ext cx="156176" cy="155711"/>
            <a:chOff x="2138511" y="2464802"/>
            <a:chExt cx="354012" cy="352956"/>
          </a:xfrm>
          <a:solidFill>
            <a:schemeClr val="accent4"/>
          </a:solidFill>
        </p:grpSpPr>
        <p:sp>
          <p:nvSpPr>
            <p:cNvPr id="73"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sp>
          <p:nvSpPr>
            <p:cNvPr id="74"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grpSp>
      <p:grpSp>
        <p:nvGrpSpPr>
          <p:cNvPr id="57" name="Group 43"/>
          <p:cNvGrpSpPr/>
          <p:nvPr/>
        </p:nvGrpSpPr>
        <p:grpSpPr>
          <a:xfrm>
            <a:off x="6123015" y="3661955"/>
            <a:ext cx="1341134" cy="498646"/>
            <a:chOff x="8854418" y="5365734"/>
            <a:chExt cx="2384237" cy="886482"/>
          </a:xfrm>
        </p:grpSpPr>
        <p:sp>
          <p:nvSpPr>
            <p:cNvPr id="76" name="TextBox 77"/>
            <p:cNvSpPr txBox="1"/>
            <p:nvPr/>
          </p:nvSpPr>
          <p:spPr>
            <a:xfrm>
              <a:off x="9499097" y="5365734"/>
              <a:ext cx="1094887" cy="372068"/>
            </a:xfrm>
            <a:prstGeom prst="rect">
              <a:avLst/>
            </a:prstGeom>
            <a:noFill/>
          </p:spPr>
          <p:txBody>
            <a:bodyPr wrap="none" rtlCol="0">
              <a:spAutoFit/>
            </a:bodyPr>
            <a:lstStyle/>
            <a:p>
              <a:pPr algn="ctr"/>
              <a:r>
                <a:rPr lang="en-US" sz="760" b="1">
                  <a:cs typeface="+mn-ea"/>
                  <a:sym typeface="+mn-lt"/>
                </a:rPr>
                <a:t>Gray Color</a:t>
              </a:r>
              <a:endParaRPr lang="en-GB" sz="760" b="1">
                <a:cs typeface="+mn-ea"/>
                <a:sym typeface="+mn-lt"/>
              </a:endParaRPr>
            </a:p>
          </p:txBody>
        </p:sp>
        <p:sp>
          <p:nvSpPr>
            <p:cNvPr id="77" name="Rectangle 78"/>
            <p:cNvSpPr/>
            <p:nvPr/>
          </p:nvSpPr>
          <p:spPr>
            <a:xfrm>
              <a:off x="8854418" y="5718737"/>
              <a:ext cx="2384237" cy="533479"/>
            </a:xfrm>
            <a:prstGeom prst="rect">
              <a:avLst/>
            </a:prstGeom>
          </p:spPr>
          <p:txBody>
            <a:bodyPr wrap="square">
              <a:spAutoFit/>
            </a:bodyPr>
            <a:lstStyle/>
            <a:p>
              <a:pPr algn="ctr"/>
              <a:r>
                <a:rPr lang="en-GB" sz="675">
                  <a:cs typeface="+mn-ea"/>
                  <a:sym typeface="+mn-lt"/>
                </a:rPr>
                <a:t>Lorem ipsum dolor sit amet, consectetur adipiscing elit. </a:t>
              </a:r>
            </a:p>
          </p:txBody>
        </p:sp>
      </p:grpSp>
      <p:grpSp>
        <p:nvGrpSpPr>
          <p:cNvPr id="60" name="Group 79"/>
          <p:cNvGrpSpPr/>
          <p:nvPr/>
        </p:nvGrpSpPr>
        <p:grpSpPr>
          <a:xfrm>
            <a:off x="6715495" y="3451063"/>
            <a:ext cx="156176" cy="155711"/>
            <a:chOff x="2138511" y="2464802"/>
            <a:chExt cx="354012" cy="352956"/>
          </a:xfrm>
          <a:solidFill>
            <a:schemeClr val="tx2"/>
          </a:solidFill>
        </p:grpSpPr>
        <p:sp>
          <p:nvSpPr>
            <p:cNvPr id="79" name="Oval 8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sp>
          <p:nvSpPr>
            <p:cNvPr id="80" name="Freeform 8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id-ID" sz="760">
                <a:cs typeface="+mn-ea"/>
                <a:sym typeface="+mn-lt"/>
              </a:endParaRPr>
            </a:p>
          </p:txBody>
        </p:sp>
      </p:grpSp>
      <p:grpSp>
        <p:nvGrpSpPr>
          <p:cNvPr id="63" name="Group 42"/>
          <p:cNvGrpSpPr/>
          <p:nvPr/>
        </p:nvGrpSpPr>
        <p:grpSpPr>
          <a:xfrm>
            <a:off x="6123015" y="2793436"/>
            <a:ext cx="1341134" cy="507831"/>
            <a:chOff x="8854418" y="3821696"/>
            <a:chExt cx="2384237" cy="902810"/>
          </a:xfrm>
        </p:grpSpPr>
        <p:sp>
          <p:nvSpPr>
            <p:cNvPr id="82" name="TextBox 73"/>
            <p:cNvSpPr txBox="1"/>
            <p:nvPr/>
          </p:nvSpPr>
          <p:spPr>
            <a:xfrm>
              <a:off x="9530444" y="3821696"/>
              <a:ext cx="1032191" cy="372067"/>
            </a:xfrm>
            <a:prstGeom prst="rect">
              <a:avLst/>
            </a:prstGeom>
            <a:noFill/>
          </p:spPr>
          <p:txBody>
            <a:bodyPr wrap="none" rtlCol="0">
              <a:spAutoFit/>
            </a:bodyPr>
            <a:lstStyle/>
            <a:p>
              <a:pPr algn="ctr"/>
              <a:r>
                <a:rPr lang="en-US" sz="760" b="1">
                  <a:cs typeface="+mn-ea"/>
                  <a:sym typeface="+mn-lt"/>
                </a:rPr>
                <a:t>Red Color</a:t>
              </a:r>
              <a:endParaRPr lang="en-GB" sz="760" b="1">
                <a:cs typeface="+mn-ea"/>
                <a:sym typeface="+mn-lt"/>
              </a:endParaRPr>
            </a:p>
          </p:txBody>
        </p:sp>
        <p:sp>
          <p:nvSpPr>
            <p:cNvPr id="83" name="Rectangle 82"/>
            <p:cNvSpPr/>
            <p:nvPr/>
          </p:nvSpPr>
          <p:spPr>
            <a:xfrm>
              <a:off x="8854418" y="4191027"/>
              <a:ext cx="2384237" cy="533479"/>
            </a:xfrm>
            <a:prstGeom prst="rect">
              <a:avLst/>
            </a:prstGeom>
          </p:spPr>
          <p:txBody>
            <a:bodyPr wrap="square">
              <a:spAutoFit/>
            </a:bodyPr>
            <a:lstStyle/>
            <a:p>
              <a:pPr algn="ctr"/>
              <a:r>
                <a:rPr lang="en-GB" sz="675">
                  <a:cs typeface="+mn-ea"/>
                  <a:sym typeface="+mn-lt"/>
                </a:rPr>
                <a:t>Lorem ipsum dolor sit amet, consectetur adipiscing elit. </a:t>
              </a:r>
            </a:p>
          </p:txBody>
        </p:sp>
      </p:grpSp>
      <p:sp>
        <p:nvSpPr>
          <p:cNvPr id="87" name="矩形 86"/>
          <p:cNvSpPr/>
          <p:nvPr/>
        </p:nvSpPr>
        <p:spPr>
          <a:xfrm>
            <a:off x="7487152" y="4888264"/>
            <a:ext cx="949299" cy="213585"/>
          </a:xfrm>
          <a:prstGeom prst="rect">
            <a:avLst/>
          </a:prstGeom>
        </p:spPr>
        <p:txBody>
          <a:bodyPr wrap="none">
            <a:spAutoFit/>
          </a:bodyPr>
          <a:lstStyle/>
          <a:p>
            <a:r>
              <a:rPr lang="zh-CN" altLang="en-US" sz="788" dirty="0">
                <a:solidFill>
                  <a:schemeClr val="bg1"/>
                </a:solidFill>
              </a:rPr>
              <a:t>WWW.58PIC.COM</a:t>
            </a:r>
          </a:p>
        </p:txBody>
      </p:sp>
    </p:spTree>
    <p:extLst>
      <p:ext uri="{BB962C8B-B14F-4D97-AF65-F5344CB8AC3E}">
        <p14:creationId xmlns:p14="http://schemas.microsoft.com/office/powerpoint/2010/main" val="190784881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500" fill="hold"/>
                                        <p:tgtEl>
                                          <p:spTgt spid="54"/>
                                        </p:tgtEl>
                                        <p:attrNameLst>
                                          <p:attrName>ppt_w</p:attrName>
                                        </p:attrNameLst>
                                      </p:cBhvr>
                                      <p:tavLst>
                                        <p:tav tm="0">
                                          <p:val>
                                            <p:fltVal val="0"/>
                                          </p:val>
                                        </p:tav>
                                        <p:tav tm="100000">
                                          <p:val>
                                            <p:strVal val="#ppt_w"/>
                                          </p:val>
                                        </p:tav>
                                      </p:tavLst>
                                    </p:anim>
                                    <p:anim calcmode="lin" valueType="num">
                                      <p:cBhvr>
                                        <p:cTn id="26" dur="500" fill="hold"/>
                                        <p:tgtEl>
                                          <p:spTgt spid="54"/>
                                        </p:tgtEl>
                                        <p:attrNameLst>
                                          <p:attrName>ppt_h</p:attrName>
                                        </p:attrNameLst>
                                      </p:cBhvr>
                                      <p:tavLst>
                                        <p:tav tm="0">
                                          <p:val>
                                            <p:fltVal val="0"/>
                                          </p:val>
                                        </p:tav>
                                        <p:tav tm="100000">
                                          <p:val>
                                            <p:strVal val="#ppt_h"/>
                                          </p:val>
                                        </p:tav>
                                      </p:tavLst>
                                    </p:anim>
                                    <p:animEffect transition="in" filter="fade">
                                      <p:cBhvr>
                                        <p:cTn id="27" dur="500"/>
                                        <p:tgtEl>
                                          <p:spTgt spid="5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animEffect transition="in" filter="fade">
                                      <p:cBhvr>
                                        <p:cTn id="33" dur="500"/>
                                        <p:tgtEl>
                                          <p:spTgt spid="60"/>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p:tgtEl>
                                          <p:spTgt spid="3"/>
                                        </p:tgtEl>
                                        <p:attrNameLst>
                                          <p:attrName>ppt_y</p:attrName>
                                        </p:attrNameLst>
                                      </p:cBhvr>
                                      <p:tavLst>
                                        <p:tav tm="0">
                                          <p:val>
                                            <p:strVal val="#ppt_y+#ppt_h*1.125000"/>
                                          </p:val>
                                        </p:tav>
                                        <p:tav tm="100000">
                                          <p:val>
                                            <p:strVal val="#ppt_y"/>
                                          </p:val>
                                        </p:tav>
                                      </p:tavLst>
                                    </p:anim>
                                    <p:animEffect transition="in" filter="wipe(up)">
                                      <p:cBhvr>
                                        <p:cTn id="44" dur="500"/>
                                        <p:tgtEl>
                                          <p:spTgt spid="3"/>
                                        </p:tgtEl>
                                      </p:cBhvr>
                                    </p:animEffect>
                                  </p:childTnLst>
                                </p:cTn>
                              </p:par>
                            </p:childTnLst>
                          </p:cTn>
                        </p:par>
                        <p:par>
                          <p:cTn id="45" fill="hold">
                            <p:stCondLst>
                              <p:cond delay="4000"/>
                            </p:stCondLst>
                            <p:childTnLst>
                              <p:par>
                                <p:cTn id="46" presetID="12" presetClass="entr" presetSubtype="4"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ppt_y</p:attrName>
                                        </p:attrNameLst>
                                      </p:cBhvr>
                                      <p:tavLst>
                                        <p:tav tm="0">
                                          <p:val>
                                            <p:strVal val="#ppt_y+#ppt_h*1.125000"/>
                                          </p:val>
                                        </p:tav>
                                        <p:tav tm="100000">
                                          <p:val>
                                            <p:strVal val="#ppt_y"/>
                                          </p:val>
                                        </p:tav>
                                      </p:tavLst>
                                    </p:anim>
                                    <p:animEffect transition="in" filter="wipe(up)">
                                      <p:cBhvr>
                                        <p:cTn id="49" dur="500"/>
                                        <p:tgtEl>
                                          <p:spTgt spid="5"/>
                                        </p:tgtEl>
                                      </p:cBhvr>
                                    </p:animEffect>
                                  </p:childTnLst>
                                </p:cTn>
                              </p:par>
                            </p:childTnLst>
                          </p:cTn>
                        </p:par>
                        <p:par>
                          <p:cTn id="50" fill="hold">
                            <p:stCondLst>
                              <p:cond delay="4500"/>
                            </p:stCondLst>
                            <p:childTnLst>
                              <p:par>
                                <p:cTn id="51" presetID="12" presetClass="entr" presetSubtype="4"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p:tgtEl>
                                          <p:spTgt spid="33"/>
                                        </p:tgtEl>
                                        <p:attrNameLst>
                                          <p:attrName>ppt_y</p:attrName>
                                        </p:attrNameLst>
                                      </p:cBhvr>
                                      <p:tavLst>
                                        <p:tav tm="0">
                                          <p:val>
                                            <p:strVal val="#ppt_y+#ppt_h*1.125000"/>
                                          </p:val>
                                        </p:tav>
                                        <p:tav tm="100000">
                                          <p:val>
                                            <p:strVal val="#ppt_y"/>
                                          </p:val>
                                        </p:tav>
                                      </p:tavLst>
                                    </p:anim>
                                    <p:animEffect transition="in" filter="wipe(up)">
                                      <p:cBhvr>
                                        <p:cTn id="54" dur="500"/>
                                        <p:tgtEl>
                                          <p:spTgt spid="33"/>
                                        </p:tgtEl>
                                      </p:cBhvr>
                                    </p:animEffect>
                                  </p:childTnLst>
                                </p:cTn>
                              </p:par>
                            </p:childTnLst>
                          </p:cTn>
                        </p:par>
                        <p:par>
                          <p:cTn id="55" fill="hold">
                            <p:stCondLst>
                              <p:cond delay="5000"/>
                            </p:stCondLst>
                            <p:childTnLst>
                              <p:par>
                                <p:cTn id="56" presetID="12" presetClass="entr" presetSubtype="4"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p:tgtEl>
                                          <p:spTgt spid="63"/>
                                        </p:tgtEl>
                                        <p:attrNameLst>
                                          <p:attrName>ppt_y</p:attrName>
                                        </p:attrNameLst>
                                      </p:cBhvr>
                                      <p:tavLst>
                                        <p:tav tm="0">
                                          <p:val>
                                            <p:strVal val="#ppt_y+#ppt_h*1.125000"/>
                                          </p:val>
                                        </p:tav>
                                        <p:tav tm="100000">
                                          <p:val>
                                            <p:strVal val="#ppt_y"/>
                                          </p:val>
                                        </p:tav>
                                      </p:tavLst>
                                    </p:anim>
                                    <p:animEffect transition="in" filter="wipe(up)">
                                      <p:cBhvr>
                                        <p:cTn id="59" dur="500"/>
                                        <p:tgtEl>
                                          <p:spTgt spid="63"/>
                                        </p:tgtEl>
                                      </p:cBhvr>
                                    </p:animEffect>
                                  </p:childTnLst>
                                </p:cTn>
                              </p:par>
                            </p:childTnLst>
                          </p:cTn>
                        </p:par>
                        <p:par>
                          <p:cTn id="60" fill="hold">
                            <p:stCondLst>
                              <p:cond delay="5500"/>
                            </p:stCondLst>
                            <p:childTnLst>
                              <p:par>
                                <p:cTn id="61" presetID="1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p:tgtEl>
                                          <p:spTgt spid="57"/>
                                        </p:tgtEl>
                                        <p:attrNameLst>
                                          <p:attrName>ppt_y</p:attrName>
                                        </p:attrNameLst>
                                      </p:cBhvr>
                                      <p:tavLst>
                                        <p:tav tm="0">
                                          <p:val>
                                            <p:strVal val="#ppt_y+#ppt_h*1.125000"/>
                                          </p:val>
                                        </p:tav>
                                        <p:tav tm="100000">
                                          <p:val>
                                            <p:strVal val="#ppt_y"/>
                                          </p:val>
                                        </p:tav>
                                      </p:tavLst>
                                    </p:anim>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905"/>
          <p:cNvGrpSpPr>
            <a:grpSpLocks/>
          </p:cNvGrpSpPr>
          <p:nvPr/>
        </p:nvGrpSpPr>
        <p:grpSpPr bwMode="auto">
          <a:xfrm>
            <a:off x="3771243" y="1665211"/>
            <a:ext cx="1752737" cy="2575521"/>
            <a:chOff x="-1" y="0"/>
            <a:chExt cx="4739013" cy="6963686"/>
          </a:xfrm>
          <a:solidFill>
            <a:srgbClr val="4FC34E"/>
          </a:solidFill>
        </p:grpSpPr>
        <p:grpSp>
          <p:nvGrpSpPr>
            <p:cNvPr id="6" name="Group 903"/>
            <p:cNvGrpSpPr>
              <a:grpSpLocks/>
            </p:cNvGrpSpPr>
            <p:nvPr/>
          </p:nvGrpSpPr>
          <p:grpSpPr bwMode="auto">
            <a:xfrm>
              <a:off x="-1" y="0"/>
              <a:ext cx="4739013" cy="6963686"/>
              <a:chOff x="0" y="0"/>
              <a:chExt cx="4739011" cy="6963686"/>
            </a:xfrm>
            <a:grpFill/>
          </p:grpSpPr>
          <p:sp>
            <p:nvSpPr>
              <p:cNvPr id="9" name="Shape 891"/>
              <p:cNvSpPr>
                <a:spLocks/>
              </p:cNvSpPr>
              <p:nvPr/>
            </p:nvSpPr>
            <p:spPr bwMode="auto">
              <a:xfrm>
                <a:off x="1606310" y="5742560"/>
                <a:ext cx="1512781" cy="258733"/>
              </a:xfrm>
              <a:custGeom>
                <a:avLst/>
                <a:gdLst>
                  <a:gd name="T0" fmla="*/ 756391 w 21600"/>
                  <a:gd name="T1" fmla="*/ 129367 h 21600"/>
                  <a:gd name="T2" fmla="*/ 756391 w 21600"/>
                  <a:gd name="T3" fmla="*/ 129367 h 21600"/>
                  <a:gd name="T4" fmla="*/ 756391 w 21600"/>
                  <a:gd name="T5" fmla="*/ 129367 h 21600"/>
                  <a:gd name="T6" fmla="*/ 756391 w 21600"/>
                  <a:gd name="T7" fmla="*/ 1293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1"/>
                    </a:moveTo>
                    <a:cubicBezTo>
                      <a:pt x="21600" y="16761"/>
                      <a:pt x="20537" y="21600"/>
                      <a:pt x="19229" y="21600"/>
                    </a:cubicBezTo>
                    <a:lnTo>
                      <a:pt x="2370" y="21600"/>
                    </a:lnTo>
                    <a:cubicBezTo>
                      <a:pt x="1060" y="21600"/>
                      <a:pt x="0" y="16761"/>
                      <a:pt x="0" y="10801"/>
                    </a:cubicBezTo>
                    <a:cubicBezTo>
                      <a:pt x="0" y="4831"/>
                      <a:pt x="1060" y="0"/>
                      <a:pt x="2370" y="0"/>
                    </a:cubicBezTo>
                    <a:lnTo>
                      <a:pt x="19229" y="0"/>
                    </a:lnTo>
                    <a:cubicBezTo>
                      <a:pt x="20537" y="0"/>
                      <a:pt x="21600" y="4831"/>
                      <a:pt x="21600" y="10801"/>
                    </a:cubicBezTo>
                    <a:cubicBezTo>
                      <a:pt x="21600" y="10801"/>
                      <a:pt x="21600" y="10801"/>
                      <a:pt x="21600" y="1080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0" name="Shape 892"/>
              <p:cNvSpPr>
                <a:spLocks/>
              </p:cNvSpPr>
              <p:nvPr/>
            </p:nvSpPr>
            <p:spPr bwMode="auto">
              <a:xfrm>
                <a:off x="1606310" y="6063822"/>
                <a:ext cx="1512781" cy="258673"/>
              </a:xfrm>
              <a:custGeom>
                <a:avLst/>
                <a:gdLst>
                  <a:gd name="T0" fmla="*/ 756391 w 21600"/>
                  <a:gd name="T1" fmla="*/ 129337 h 21600"/>
                  <a:gd name="T2" fmla="*/ 756391 w 21600"/>
                  <a:gd name="T3" fmla="*/ 129337 h 21600"/>
                  <a:gd name="T4" fmla="*/ 756391 w 21600"/>
                  <a:gd name="T5" fmla="*/ 129337 h 21600"/>
                  <a:gd name="T6" fmla="*/ 756391 w 21600"/>
                  <a:gd name="T7" fmla="*/ 1293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797"/>
                    </a:moveTo>
                    <a:cubicBezTo>
                      <a:pt x="21600" y="16767"/>
                      <a:pt x="20537" y="21600"/>
                      <a:pt x="19229" y="21600"/>
                    </a:cubicBezTo>
                    <a:lnTo>
                      <a:pt x="2370" y="21600"/>
                    </a:lnTo>
                    <a:cubicBezTo>
                      <a:pt x="1060" y="21600"/>
                      <a:pt x="0" y="16767"/>
                      <a:pt x="0" y="10797"/>
                    </a:cubicBezTo>
                    <a:cubicBezTo>
                      <a:pt x="0" y="4837"/>
                      <a:pt x="1060" y="0"/>
                      <a:pt x="2370" y="0"/>
                    </a:cubicBezTo>
                    <a:lnTo>
                      <a:pt x="19229" y="0"/>
                    </a:lnTo>
                    <a:cubicBezTo>
                      <a:pt x="20537" y="0"/>
                      <a:pt x="21600" y="4837"/>
                      <a:pt x="21600" y="10797"/>
                    </a:cubicBezTo>
                    <a:cubicBezTo>
                      <a:pt x="21600" y="10797"/>
                      <a:pt x="21600" y="10797"/>
                      <a:pt x="21600" y="10797"/>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1" name="Shape 893"/>
              <p:cNvSpPr>
                <a:spLocks/>
              </p:cNvSpPr>
              <p:nvPr/>
            </p:nvSpPr>
            <p:spPr bwMode="auto">
              <a:xfrm>
                <a:off x="1606310" y="6385084"/>
                <a:ext cx="1512781" cy="258754"/>
              </a:xfrm>
              <a:custGeom>
                <a:avLst/>
                <a:gdLst>
                  <a:gd name="T0" fmla="*/ 756391 w 21600"/>
                  <a:gd name="T1" fmla="*/ 129377 h 21600"/>
                  <a:gd name="T2" fmla="*/ 756391 w 21600"/>
                  <a:gd name="T3" fmla="*/ 129377 h 21600"/>
                  <a:gd name="T4" fmla="*/ 756391 w 21600"/>
                  <a:gd name="T5" fmla="*/ 129377 h 21600"/>
                  <a:gd name="T6" fmla="*/ 756391 w 21600"/>
                  <a:gd name="T7" fmla="*/ 12937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3"/>
                    </a:moveTo>
                    <a:cubicBezTo>
                      <a:pt x="21600" y="16768"/>
                      <a:pt x="20537" y="21600"/>
                      <a:pt x="19229" y="21600"/>
                    </a:cubicBezTo>
                    <a:lnTo>
                      <a:pt x="2370" y="21600"/>
                    </a:lnTo>
                    <a:cubicBezTo>
                      <a:pt x="1060" y="21600"/>
                      <a:pt x="0" y="16768"/>
                      <a:pt x="0" y="10803"/>
                    </a:cubicBezTo>
                    <a:cubicBezTo>
                      <a:pt x="0" y="4835"/>
                      <a:pt x="1060" y="0"/>
                      <a:pt x="2370" y="0"/>
                    </a:cubicBezTo>
                    <a:lnTo>
                      <a:pt x="19229" y="0"/>
                    </a:lnTo>
                    <a:cubicBezTo>
                      <a:pt x="20537" y="0"/>
                      <a:pt x="21600" y="4835"/>
                      <a:pt x="21600" y="10803"/>
                    </a:cubicBezTo>
                    <a:cubicBezTo>
                      <a:pt x="21600" y="10803"/>
                      <a:pt x="21600" y="10803"/>
                      <a:pt x="21600" y="1080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2" name="Shape 894"/>
              <p:cNvSpPr>
                <a:spLocks/>
              </p:cNvSpPr>
              <p:nvPr/>
            </p:nvSpPr>
            <p:spPr bwMode="auto">
              <a:xfrm>
                <a:off x="1927572" y="6706346"/>
                <a:ext cx="858647" cy="257340"/>
              </a:xfrm>
              <a:custGeom>
                <a:avLst/>
                <a:gdLst>
                  <a:gd name="T0" fmla="*/ 429324 w 21600"/>
                  <a:gd name="T1" fmla="*/ 128670 h 21600"/>
                  <a:gd name="T2" fmla="*/ 429324 w 21600"/>
                  <a:gd name="T3" fmla="*/ 128670 h 21600"/>
                  <a:gd name="T4" fmla="*/ 429324 w 21600"/>
                  <a:gd name="T5" fmla="*/ 128670 h 21600"/>
                  <a:gd name="T6" fmla="*/ 429324 w 21600"/>
                  <a:gd name="T7" fmla="*/ 12867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21600" y="11932"/>
                      <a:pt x="16764" y="21600"/>
                      <a:pt x="10800" y="21600"/>
                    </a:cubicBezTo>
                    <a:cubicBezTo>
                      <a:pt x="4836" y="21600"/>
                      <a:pt x="0" y="11932"/>
                      <a:pt x="0" y="0"/>
                    </a:cubicBezTo>
                    <a:cubicBezTo>
                      <a:pt x="0" y="0"/>
                      <a:pt x="21600" y="0"/>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3" name="Shape 895"/>
              <p:cNvSpPr>
                <a:spLocks/>
              </p:cNvSpPr>
              <p:nvPr/>
            </p:nvSpPr>
            <p:spPr bwMode="auto">
              <a:xfrm>
                <a:off x="2369308" y="0"/>
                <a:ext cx="1782941" cy="1363718"/>
              </a:xfrm>
              <a:custGeom>
                <a:avLst/>
                <a:gdLst>
                  <a:gd name="T0" fmla="*/ 891471 w 21600"/>
                  <a:gd name="T1" fmla="*/ 681859 h 21600"/>
                  <a:gd name="T2" fmla="*/ 891471 w 21600"/>
                  <a:gd name="T3" fmla="*/ 681859 h 21600"/>
                  <a:gd name="T4" fmla="*/ 891471 w 21600"/>
                  <a:gd name="T5" fmla="*/ 681859 h 21600"/>
                  <a:gd name="T6" fmla="*/ 891471 w 21600"/>
                  <a:gd name="T7" fmla="*/ 6818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120" y="21600"/>
                    </a:moveTo>
                    <a:lnTo>
                      <a:pt x="21600" y="13130"/>
                    </a:lnTo>
                    <a:cubicBezTo>
                      <a:pt x="16394" y="5131"/>
                      <a:pt x="8655" y="44"/>
                      <a:pt x="0" y="0"/>
                    </a:cubicBezTo>
                    <a:lnTo>
                      <a:pt x="0" y="11904"/>
                    </a:lnTo>
                    <a:cubicBezTo>
                      <a:pt x="6131" y="11949"/>
                      <a:pt x="11585" y="15738"/>
                      <a:pt x="15120" y="2160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4" name="Shape 896"/>
              <p:cNvSpPr>
                <a:spLocks/>
              </p:cNvSpPr>
              <p:nvPr/>
            </p:nvSpPr>
            <p:spPr bwMode="auto">
              <a:xfrm>
                <a:off x="3654356" y="843313"/>
                <a:ext cx="1084655" cy="1778118"/>
              </a:xfrm>
              <a:custGeom>
                <a:avLst/>
                <a:gdLst>
                  <a:gd name="T0" fmla="*/ 542328 w 21600"/>
                  <a:gd name="T1" fmla="*/ 889059 h 21600"/>
                  <a:gd name="T2" fmla="*/ 542328 w 21600"/>
                  <a:gd name="T3" fmla="*/ 889059 h 21600"/>
                  <a:gd name="T4" fmla="*/ 542328 w 21600"/>
                  <a:gd name="T5" fmla="*/ 889059 h 21600"/>
                  <a:gd name="T6" fmla="*/ 542328 w 21600"/>
                  <a:gd name="T7" fmla="*/ 8890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638" y="18341"/>
                    </a:moveTo>
                    <a:cubicBezTo>
                      <a:pt x="6638" y="19447"/>
                      <a:pt x="6452" y="20533"/>
                      <a:pt x="6159" y="21600"/>
                    </a:cubicBezTo>
                    <a:lnTo>
                      <a:pt x="21289" y="21600"/>
                    </a:lnTo>
                    <a:cubicBezTo>
                      <a:pt x="21489" y="20529"/>
                      <a:pt x="21600" y="19443"/>
                      <a:pt x="21600" y="18341"/>
                    </a:cubicBezTo>
                    <a:cubicBezTo>
                      <a:pt x="21600" y="11357"/>
                      <a:pt x="17487" y="4963"/>
                      <a:pt x="10670" y="0"/>
                    </a:cubicBezTo>
                    <a:lnTo>
                      <a:pt x="0" y="6509"/>
                    </a:lnTo>
                    <a:cubicBezTo>
                      <a:pt x="4145" y="9791"/>
                      <a:pt x="6638" y="13887"/>
                      <a:pt x="6638" y="1834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5" name="Shape 897"/>
              <p:cNvSpPr>
                <a:spLocks/>
              </p:cNvSpPr>
              <p:nvPr/>
            </p:nvSpPr>
            <p:spPr bwMode="auto">
              <a:xfrm>
                <a:off x="843313" y="3654356"/>
                <a:ext cx="1512153" cy="2022009"/>
              </a:xfrm>
              <a:custGeom>
                <a:avLst/>
                <a:gdLst>
                  <a:gd name="T0" fmla="*/ 756077 w 21600"/>
                  <a:gd name="T1" fmla="*/ 1011005 h 21600"/>
                  <a:gd name="T2" fmla="*/ 756077 w 21600"/>
                  <a:gd name="T3" fmla="*/ 1011005 h 21600"/>
                  <a:gd name="T4" fmla="*/ 756077 w 21600"/>
                  <a:gd name="T5" fmla="*/ 1011005 h 21600"/>
                  <a:gd name="T6" fmla="*/ 756077 w 21600"/>
                  <a:gd name="T7" fmla="*/ 101100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588" y="13574"/>
                    </a:moveTo>
                    <a:cubicBezTo>
                      <a:pt x="17948" y="11856"/>
                      <a:pt x="17059" y="9576"/>
                      <a:pt x="15198" y="7334"/>
                    </a:cubicBezTo>
                    <a:cubicBezTo>
                      <a:pt x="12968" y="4648"/>
                      <a:pt x="10047" y="2019"/>
                      <a:pt x="7599" y="0"/>
                    </a:cubicBezTo>
                    <a:lnTo>
                      <a:pt x="0" y="5682"/>
                    </a:lnTo>
                    <a:cubicBezTo>
                      <a:pt x="1933" y="7296"/>
                      <a:pt x="4325" y="9453"/>
                      <a:pt x="6080" y="11567"/>
                    </a:cubicBezTo>
                    <a:cubicBezTo>
                      <a:pt x="9530" y="15723"/>
                      <a:pt x="7805" y="21600"/>
                      <a:pt x="15789" y="21600"/>
                    </a:cubicBezTo>
                    <a:lnTo>
                      <a:pt x="20867" y="21600"/>
                    </a:lnTo>
                    <a:lnTo>
                      <a:pt x="21600" y="21600"/>
                    </a:lnTo>
                    <a:lnTo>
                      <a:pt x="21600" y="13574"/>
                    </a:lnTo>
                    <a:cubicBezTo>
                      <a:pt x="21600" y="13574"/>
                      <a:pt x="18588" y="13574"/>
                      <a:pt x="18588" y="13574"/>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6" name="Shape 898"/>
              <p:cNvSpPr>
                <a:spLocks/>
              </p:cNvSpPr>
              <p:nvPr/>
            </p:nvSpPr>
            <p:spPr bwMode="auto">
              <a:xfrm>
                <a:off x="0" y="843313"/>
                <a:ext cx="1085320" cy="1778885"/>
              </a:xfrm>
              <a:custGeom>
                <a:avLst/>
                <a:gdLst>
                  <a:gd name="T0" fmla="*/ 542660 w 21600"/>
                  <a:gd name="T1" fmla="*/ 889443 h 21600"/>
                  <a:gd name="T2" fmla="*/ 542660 w 21600"/>
                  <a:gd name="T3" fmla="*/ 889443 h 21600"/>
                  <a:gd name="T4" fmla="*/ 542660 w 21600"/>
                  <a:gd name="T5" fmla="*/ 889443 h 21600"/>
                  <a:gd name="T6" fmla="*/ 542660 w 21600"/>
                  <a:gd name="T7" fmla="*/ 8894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953" y="18343"/>
                    </a:moveTo>
                    <a:cubicBezTo>
                      <a:pt x="14953" y="13886"/>
                      <a:pt x="17449" y="9788"/>
                      <a:pt x="21600" y="6503"/>
                    </a:cubicBezTo>
                    <a:lnTo>
                      <a:pt x="10939" y="0"/>
                    </a:lnTo>
                    <a:cubicBezTo>
                      <a:pt x="4115" y="4963"/>
                      <a:pt x="0" y="11358"/>
                      <a:pt x="0" y="18343"/>
                    </a:cubicBezTo>
                    <a:cubicBezTo>
                      <a:pt x="0" y="19446"/>
                      <a:pt x="135" y="20529"/>
                      <a:pt x="333" y="21600"/>
                    </a:cubicBezTo>
                    <a:lnTo>
                      <a:pt x="15421" y="21600"/>
                    </a:lnTo>
                    <a:cubicBezTo>
                      <a:pt x="15125" y="20531"/>
                      <a:pt x="14953" y="19443"/>
                      <a:pt x="14953" y="1834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7" name="Shape 899"/>
              <p:cNvSpPr>
                <a:spLocks/>
              </p:cNvSpPr>
              <p:nvPr/>
            </p:nvSpPr>
            <p:spPr bwMode="auto">
              <a:xfrm>
                <a:off x="2369308" y="3654356"/>
                <a:ext cx="1512033" cy="2023888"/>
              </a:xfrm>
              <a:custGeom>
                <a:avLst/>
                <a:gdLst>
                  <a:gd name="T0" fmla="*/ 756017 w 21600"/>
                  <a:gd name="T1" fmla="*/ 1011944 h 21600"/>
                  <a:gd name="T2" fmla="*/ 756017 w 21600"/>
                  <a:gd name="T3" fmla="*/ 1011944 h 21600"/>
                  <a:gd name="T4" fmla="*/ 756017 w 21600"/>
                  <a:gd name="T5" fmla="*/ 1011944 h 21600"/>
                  <a:gd name="T6" fmla="*/ 756017 w 21600"/>
                  <a:gd name="T7" fmla="*/ 10119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375" y="7348"/>
                    </a:moveTo>
                    <a:cubicBezTo>
                      <a:pt x="4515" y="9587"/>
                      <a:pt x="3626" y="11865"/>
                      <a:pt x="2985" y="13581"/>
                    </a:cubicBezTo>
                    <a:lnTo>
                      <a:pt x="0" y="13581"/>
                    </a:lnTo>
                    <a:lnTo>
                      <a:pt x="0" y="21600"/>
                    </a:lnTo>
                    <a:lnTo>
                      <a:pt x="706" y="21600"/>
                    </a:lnTo>
                    <a:lnTo>
                      <a:pt x="5785" y="21600"/>
                    </a:lnTo>
                    <a:cubicBezTo>
                      <a:pt x="13769" y="21600"/>
                      <a:pt x="12044" y="15729"/>
                      <a:pt x="15494" y="11576"/>
                    </a:cubicBezTo>
                    <a:cubicBezTo>
                      <a:pt x="17259" y="9453"/>
                      <a:pt x="19663" y="7293"/>
                      <a:pt x="21600" y="5679"/>
                    </a:cubicBezTo>
                    <a:lnTo>
                      <a:pt x="13999" y="0"/>
                    </a:lnTo>
                    <a:cubicBezTo>
                      <a:pt x="11583" y="1991"/>
                      <a:pt x="8621" y="4644"/>
                      <a:pt x="6375" y="7348"/>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8" name="Shape 900"/>
              <p:cNvSpPr>
                <a:spLocks/>
              </p:cNvSpPr>
              <p:nvPr/>
            </p:nvSpPr>
            <p:spPr bwMode="auto">
              <a:xfrm>
                <a:off x="0" y="2650412"/>
                <a:ext cx="1331797" cy="1515467"/>
              </a:xfrm>
              <a:custGeom>
                <a:avLst/>
                <a:gdLst>
                  <a:gd name="T0" fmla="*/ 665899 w 21600"/>
                  <a:gd name="T1" fmla="*/ 757734 h 21600"/>
                  <a:gd name="T2" fmla="*/ 665899 w 21600"/>
                  <a:gd name="T3" fmla="*/ 757734 h 21600"/>
                  <a:gd name="T4" fmla="*/ 665899 w 21600"/>
                  <a:gd name="T5" fmla="*/ 757734 h 21600"/>
                  <a:gd name="T6" fmla="*/ 665899 w 21600"/>
                  <a:gd name="T7" fmla="*/ 75773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02" y="12599"/>
                    </a:moveTo>
                    <a:cubicBezTo>
                      <a:pt x="19990" y="12493"/>
                      <a:pt x="19875" y="12390"/>
                      <a:pt x="19755" y="12288"/>
                    </a:cubicBezTo>
                    <a:cubicBezTo>
                      <a:pt x="19378" y="11966"/>
                      <a:pt x="19011" y="11641"/>
                      <a:pt x="18658" y="11302"/>
                    </a:cubicBezTo>
                    <a:cubicBezTo>
                      <a:pt x="18607" y="11250"/>
                      <a:pt x="18556" y="11200"/>
                      <a:pt x="18501" y="11146"/>
                    </a:cubicBezTo>
                    <a:cubicBezTo>
                      <a:pt x="15274" y="7984"/>
                      <a:pt x="13144" y="4124"/>
                      <a:pt x="12293" y="0"/>
                    </a:cubicBezTo>
                    <a:lnTo>
                      <a:pt x="0" y="0"/>
                    </a:lnTo>
                    <a:cubicBezTo>
                      <a:pt x="967" y="6986"/>
                      <a:pt x="4348" y="13315"/>
                      <a:pt x="9430" y="18297"/>
                    </a:cubicBezTo>
                    <a:lnTo>
                      <a:pt x="9409" y="18295"/>
                    </a:lnTo>
                    <a:cubicBezTo>
                      <a:pt x="9409" y="18295"/>
                      <a:pt x="9467" y="18348"/>
                      <a:pt x="9553" y="18421"/>
                    </a:cubicBezTo>
                    <a:cubicBezTo>
                      <a:pt x="10100" y="18951"/>
                      <a:pt x="10671" y="19461"/>
                      <a:pt x="11253" y="19960"/>
                    </a:cubicBezTo>
                    <a:cubicBezTo>
                      <a:pt x="11755" y="20425"/>
                      <a:pt x="12344" y="20987"/>
                      <a:pt x="12973" y="21600"/>
                    </a:cubicBezTo>
                    <a:lnTo>
                      <a:pt x="21600" y="14020"/>
                    </a:lnTo>
                    <a:cubicBezTo>
                      <a:pt x="21079" y="13518"/>
                      <a:pt x="20572" y="13035"/>
                      <a:pt x="20102" y="12599"/>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19" name="Shape 901"/>
              <p:cNvSpPr>
                <a:spLocks/>
              </p:cNvSpPr>
              <p:nvPr/>
            </p:nvSpPr>
            <p:spPr bwMode="auto">
              <a:xfrm>
                <a:off x="3373252" y="2650412"/>
                <a:ext cx="1333560" cy="1513684"/>
              </a:xfrm>
              <a:custGeom>
                <a:avLst/>
                <a:gdLst>
                  <a:gd name="T0" fmla="*/ 666780 w 21600"/>
                  <a:gd name="T1" fmla="*/ 756842 h 21600"/>
                  <a:gd name="T2" fmla="*/ 666780 w 21600"/>
                  <a:gd name="T3" fmla="*/ 756842 h 21600"/>
                  <a:gd name="T4" fmla="*/ 666780 w 21600"/>
                  <a:gd name="T5" fmla="*/ 756842 h 21600"/>
                  <a:gd name="T6" fmla="*/ 666780 w 21600"/>
                  <a:gd name="T7" fmla="*/ 7568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lnTo>
                      <a:pt x="9286" y="0"/>
                    </a:lnTo>
                    <a:cubicBezTo>
                      <a:pt x="8324" y="4739"/>
                      <a:pt x="5707" y="9071"/>
                      <a:pt x="1643" y="12475"/>
                    </a:cubicBezTo>
                    <a:cubicBezTo>
                      <a:pt x="1474" y="12615"/>
                      <a:pt x="1310" y="12760"/>
                      <a:pt x="1150" y="12910"/>
                    </a:cubicBezTo>
                    <a:cubicBezTo>
                      <a:pt x="784" y="13254"/>
                      <a:pt x="398" y="13620"/>
                      <a:pt x="0" y="14008"/>
                    </a:cubicBezTo>
                    <a:lnTo>
                      <a:pt x="8617" y="21600"/>
                    </a:lnTo>
                    <a:cubicBezTo>
                      <a:pt x="9120" y="21108"/>
                      <a:pt x="9602" y="20644"/>
                      <a:pt x="10026" y="20247"/>
                    </a:cubicBezTo>
                    <a:cubicBezTo>
                      <a:pt x="16276" y="15014"/>
                      <a:pt x="20505" y="7935"/>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20" name="Shape 902"/>
              <p:cNvSpPr>
                <a:spLocks/>
              </p:cNvSpPr>
              <p:nvPr/>
            </p:nvSpPr>
            <p:spPr bwMode="auto">
              <a:xfrm>
                <a:off x="562208" y="0"/>
                <a:ext cx="1782082" cy="1362774"/>
              </a:xfrm>
              <a:custGeom>
                <a:avLst/>
                <a:gdLst>
                  <a:gd name="T0" fmla="*/ 891041 w 21600"/>
                  <a:gd name="T1" fmla="*/ 681387 h 21600"/>
                  <a:gd name="T2" fmla="*/ 891041 w 21600"/>
                  <a:gd name="T3" fmla="*/ 681387 h 21600"/>
                  <a:gd name="T4" fmla="*/ 891041 w 21600"/>
                  <a:gd name="T5" fmla="*/ 681387 h 21600"/>
                  <a:gd name="T6" fmla="*/ 891041 w 21600"/>
                  <a:gd name="T7" fmla="*/ 68138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1912"/>
                    </a:moveTo>
                    <a:lnTo>
                      <a:pt x="21600" y="0"/>
                    </a:lnTo>
                    <a:cubicBezTo>
                      <a:pt x="12947" y="44"/>
                      <a:pt x="5207" y="5129"/>
                      <a:pt x="0" y="13124"/>
                    </a:cubicBezTo>
                    <a:lnTo>
                      <a:pt x="6482" y="21600"/>
                    </a:lnTo>
                    <a:cubicBezTo>
                      <a:pt x="10017" y="15741"/>
                      <a:pt x="15472" y="11960"/>
                      <a:pt x="21600" y="11912"/>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sp>
          <p:nvSpPr>
            <p:cNvPr id="8" name="Shape 904"/>
            <p:cNvSpPr>
              <a:spLocks/>
            </p:cNvSpPr>
            <p:nvPr/>
          </p:nvSpPr>
          <p:spPr bwMode="auto">
            <a:xfrm>
              <a:off x="1776282" y="1577416"/>
              <a:ext cx="1147406" cy="2089564"/>
            </a:xfrm>
            <a:custGeom>
              <a:avLst/>
              <a:gdLst>
                <a:gd name="T0" fmla="*/ 573703 w 21600"/>
                <a:gd name="T1" fmla="*/ 1044782 h 21600"/>
                <a:gd name="T2" fmla="*/ 573703 w 21600"/>
                <a:gd name="T3" fmla="*/ 1044782 h 21600"/>
                <a:gd name="T4" fmla="*/ 573703 w 21600"/>
                <a:gd name="T5" fmla="*/ 1044782 h 21600"/>
                <a:gd name="T6" fmla="*/ 573703 w 21600"/>
                <a:gd name="T7" fmla="*/ 104478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solidFill>
                  <a:srgbClr val="452B72"/>
                </a:solidFill>
              </a:endParaRPr>
            </a:p>
          </p:txBody>
        </p:sp>
      </p:grpSp>
      <p:grpSp>
        <p:nvGrpSpPr>
          <p:cNvPr id="7" name="Group 918"/>
          <p:cNvGrpSpPr>
            <a:grpSpLocks/>
          </p:cNvGrpSpPr>
          <p:nvPr/>
        </p:nvGrpSpPr>
        <p:grpSpPr bwMode="auto">
          <a:xfrm>
            <a:off x="4365411" y="3789449"/>
            <a:ext cx="559637" cy="451280"/>
            <a:chOff x="0" y="6"/>
            <a:chExt cx="1512780" cy="1221120"/>
          </a:xfrm>
          <a:solidFill>
            <a:schemeClr val="bg1">
              <a:lumMod val="65000"/>
            </a:schemeClr>
          </a:solidFill>
        </p:grpSpPr>
        <p:sp>
          <p:nvSpPr>
            <p:cNvPr id="22" name="Shape 914"/>
            <p:cNvSpPr>
              <a:spLocks/>
            </p:cNvSpPr>
            <p:nvPr/>
          </p:nvSpPr>
          <p:spPr bwMode="auto">
            <a:xfrm>
              <a:off x="0" y="6"/>
              <a:ext cx="1512780" cy="258733"/>
            </a:xfrm>
            <a:custGeom>
              <a:avLst/>
              <a:gdLst>
                <a:gd name="T0" fmla="*/ 756390 w 21600"/>
                <a:gd name="T1" fmla="*/ 129367 h 21600"/>
                <a:gd name="T2" fmla="*/ 756390 w 21600"/>
                <a:gd name="T3" fmla="*/ 129367 h 21600"/>
                <a:gd name="T4" fmla="*/ 756390 w 21600"/>
                <a:gd name="T5" fmla="*/ 129367 h 21600"/>
                <a:gd name="T6" fmla="*/ 756390 w 21600"/>
                <a:gd name="T7" fmla="*/ 12936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1"/>
                  </a:moveTo>
                  <a:cubicBezTo>
                    <a:pt x="21600" y="16761"/>
                    <a:pt x="20537" y="21600"/>
                    <a:pt x="19229" y="21600"/>
                  </a:cubicBezTo>
                  <a:lnTo>
                    <a:pt x="2370" y="21600"/>
                  </a:lnTo>
                  <a:cubicBezTo>
                    <a:pt x="1060" y="21600"/>
                    <a:pt x="0" y="16761"/>
                    <a:pt x="0" y="10801"/>
                  </a:cubicBezTo>
                  <a:cubicBezTo>
                    <a:pt x="0" y="4831"/>
                    <a:pt x="1060" y="0"/>
                    <a:pt x="2370" y="0"/>
                  </a:cubicBezTo>
                  <a:lnTo>
                    <a:pt x="19229" y="0"/>
                  </a:lnTo>
                  <a:cubicBezTo>
                    <a:pt x="20537" y="0"/>
                    <a:pt x="21600" y="4831"/>
                    <a:pt x="21600" y="10801"/>
                  </a:cubicBezTo>
                  <a:cubicBezTo>
                    <a:pt x="21600" y="10801"/>
                    <a:pt x="21600" y="10801"/>
                    <a:pt x="21600" y="1080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23" name="Shape 915"/>
            <p:cNvSpPr>
              <a:spLocks/>
            </p:cNvSpPr>
            <p:nvPr/>
          </p:nvSpPr>
          <p:spPr bwMode="auto">
            <a:xfrm>
              <a:off x="0" y="321262"/>
              <a:ext cx="1512780" cy="258673"/>
            </a:xfrm>
            <a:custGeom>
              <a:avLst/>
              <a:gdLst>
                <a:gd name="T0" fmla="*/ 756390 w 21600"/>
                <a:gd name="T1" fmla="*/ 129337 h 21600"/>
                <a:gd name="T2" fmla="*/ 756390 w 21600"/>
                <a:gd name="T3" fmla="*/ 129337 h 21600"/>
                <a:gd name="T4" fmla="*/ 756390 w 21600"/>
                <a:gd name="T5" fmla="*/ 129337 h 21600"/>
                <a:gd name="T6" fmla="*/ 756390 w 21600"/>
                <a:gd name="T7" fmla="*/ 12933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797"/>
                  </a:moveTo>
                  <a:cubicBezTo>
                    <a:pt x="21600" y="16767"/>
                    <a:pt x="20537" y="21600"/>
                    <a:pt x="19229" y="21600"/>
                  </a:cubicBezTo>
                  <a:lnTo>
                    <a:pt x="2370" y="21600"/>
                  </a:lnTo>
                  <a:cubicBezTo>
                    <a:pt x="1060" y="21600"/>
                    <a:pt x="0" y="16767"/>
                    <a:pt x="0" y="10797"/>
                  </a:cubicBezTo>
                  <a:cubicBezTo>
                    <a:pt x="0" y="4837"/>
                    <a:pt x="1060" y="0"/>
                    <a:pt x="2370" y="0"/>
                  </a:cubicBezTo>
                  <a:lnTo>
                    <a:pt x="19229" y="0"/>
                  </a:lnTo>
                  <a:cubicBezTo>
                    <a:pt x="20537" y="0"/>
                    <a:pt x="21600" y="4837"/>
                    <a:pt x="21600" y="10797"/>
                  </a:cubicBezTo>
                  <a:cubicBezTo>
                    <a:pt x="21600" y="10797"/>
                    <a:pt x="21600" y="10797"/>
                    <a:pt x="21600" y="10797"/>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24" name="Shape 916"/>
            <p:cNvSpPr>
              <a:spLocks/>
            </p:cNvSpPr>
            <p:nvPr/>
          </p:nvSpPr>
          <p:spPr bwMode="auto">
            <a:xfrm>
              <a:off x="0" y="642524"/>
              <a:ext cx="1512780" cy="258753"/>
            </a:xfrm>
            <a:custGeom>
              <a:avLst/>
              <a:gdLst>
                <a:gd name="T0" fmla="*/ 756390 w 21600"/>
                <a:gd name="T1" fmla="*/ 129377 h 21600"/>
                <a:gd name="T2" fmla="*/ 756390 w 21600"/>
                <a:gd name="T3" fmla="*/ 129377 h 21600"/>
                <a:gd name="T4" fmla="*/ 756390 w 21600"/>
                <a:gd name="T5" fmla="*/ 129377 h 21600"/>
                <a:gd name="T6" fmla="*/ 756390 w 21600"/>
                <a:gd name="T7" fmla="*/ 12937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803"/>
                  </a:moveTo>
                  <a:cubicBezTo>
                    <a:pt x="21600" y="16768"/>
                    <a:pt x="20537" y="21600"/>
                    <a:pt x="19229" y="21600"/>
                  </a:cubicBezTo>
                  <a:lnTo>
                    <a:pt x="2370" y="21600"/>
                  </a:lnTo>
                  <a:cubicBezTo>
                    <a:pt x="1060" y="21600"/>
                    <a:pt x="0" y="16768"/>
                    <a:pt x="0" y="10803"/>
                  </a:cubicBezTo>
                  <a:cubicBezTo>
                    <a:pt x="0" y="4835"/>
                    <a:pt x="1060" y="0"/>
                    <a:pt x="2370" y="0"/>
                  </a:cubicBezTo>
                  <a:lnTo>
                    <a:pt x="19229" y="0"/>
                  </a:lnTo>
                  <a:cubicBezTo>
                    <a:pt x="20537" y="0"/>
                    <a:pt x="21600" y="4835"/>
                    <a:pt x="21600" y="10803"/>
                  </a:cubicBezTo>
                  <a:cubicBezTo>
                    <a:pt x="21600" y="10803"/>
                    <a:pt x="21600" y="10803"/>
                    <a:pt x="21600" y="1080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25" name="Shape 917"/>
            <p:cNvSpPr>
              <a:spLocks/>
            </p:cNvSpPr>
            <p:nvPr/>
          </p:nvSpPr>
          <p:spPr bwMode="auto">
            <a:xfrm>
              <a:off x="321262" y="963786"/>
              <a:ext cx="858646" cy="257340"/>
            </a:xfrm>
            <a:custGeom>
              <a:avLst/>
              <a:gdLst>
                <a:gd name="T0" fmla="*/ 429323 w 21600"/>
                <a:gd name="T1" fmla="*/ 128670 h 21600"/>
                <a:gd name="T2" fmla="*/ 429323 w 21600"/>
                <a:gd name="T3" fmla="*/ 128670 h 21600"/>
                <a:gd name="T4" fmla="*/ 429323 w 21600"/>
                <a:gd name="T5" fmla="*/ 128670 h 21600"/>
                <a:gd name="T6" fmla="*/ 429323 w 21600"/>
                <a:gd name="T7" fmla="*/ 12867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21600" y="11932"/>
                    <a:pt x="16764" y="21600"/>
                    <a:pt x="10800" y="21600"/>
                  </a:cubicBezTo>
                  <a:cubicBezTo>
                    <a:pt x="4836" y="21600"/>
                    <a:pt x="0" y="11932"/>
                    <a:pt x="0" y="0"/>
                  </a:cubicBezTo>
                  <a:cubicBezTo>
                    <a:pt x="0" y="0"/>
                    <a:pt x="21600" y="0"/>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grpSp>
        <p:nvGrpSpPr>
          <p:cNvPr id="21" name="Group 921"/>
          <p:cNvGrpSpPr>
            <a:grpSpLocks/>
          </p:cNvGrpSpPr>
          <p:nvPr/>
        </p:nvGrpSpPr>
        <p:grpSpPr bwMode="auto">
          <a:xfrm>
            <a:off x="4647610" y="1665210"/>
            <a:ext cx="876368" cy="969244"/>
            <a:chOff x="0" y="0"/>
            <a:chExt cx="2369702" cy="2621431"/>
          </a:xfrm>
          <a:solidFill>
            <a:schemeClr val="accent2"/>
          </a:solidFill>
        </p:grpSpPr>
        <p:sp>
          <p:nvSpPr>
            <p:cNvPr id="27" name="Shape 919"/>
            <p:cNvSpPr>
              <a:spLocks/>
            </p:cNvSpPr>
            <p:nvPr/>
          </p:nvSpPr>
          <p:spPr bwMode="auto">
            <a:xfrm>
              <a:off x="0" y="0"/>
              <a:ext cx="1782941" cy="1363718"/>
            </a:xfrm>
            <a:custGeom>
              <a:avLst/>
              <a:gdLst>
                <a:gd name="T0" fmla="*/ 891471 w 21600"/>
                <a:gd name="T1" fmla="*/ 681859 h 21600"/>
                <a:gd name="T2" fmla="*/ 891471 w 21600"/>
                <a:gd name="T3" fmla="*/ 681859 h 21600"/>
                <a:gd name="T4" fmla="*/ 891471 w 21600"/>
                <a:gd name="T5" fmla="*/ 681859 h 21600"/>
                <a:gd name="T6" fmla="*/ 891471 w 21600"/>
                <a:gd name="T7" fmla="*/ 6818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5120" y="21600"/>
                  </a:moveTo>
                  <a:lnTo>
                    <a:pt x="21600" y="13130"/>
                  </a:lnTo>
                  <a:cubicBezTo>
                    <a:pt x="16394" y="5131"/>
                    <a:pt x="8655" y="44"/>
                    <a:pt x="0" y="0"/>
                  </a:cubicBezTo>
                  <a:lnTo>
                    <a:pt x="0" y="11904"/>
                  </a:lnTo>
                  <a:cubicBezTo>
                    <a:pt x="6131" y="11949"/>
                    <a:pt x="11585" y="15738"/>
                    <a:pt x="15120" y="2160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28" name="Shape 920"/>
            <p:cNvSpPr>
              <a:spLocks/>
            </p:cNvSpPr>
            <p:nvPr/>
          </p:nvSpPr>
          <p:spPr bwMode="auto">
            <a:xfrm>
              <a:off x="1285048" y="843313"/>
              <a:ext cx="1084654" cy="1778118"/>
            </a:xfrm>
            <a:custGeom>
              <a:avLst/>
              <a:gdLst>
                <a:gd name="T0" fmla="*/ 542327 w 21600"/>
                <a:gd name="T1" fmla="*/ 889059 h 21600"/>
                <a:gd name="T2" fmla="*/ 542327 w 21600"/>
                <a:gd name="T3" fmla="*/ 889059 h 21600"/>
                <a:gd name="T4" fmla="*/ 542327 w 21600"/>
                <a:gd name="T5" fmla="*/ 889059 h 21600"/>
                <a:gd name="T6" fmla="*/ 542327 w 21600"/>
                <a:gd name="T7" fmla="*/ 8890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638" y="18341"/>
                  </a:moveTo>
                  <a:cubicBezTo>
                    <a:pt x="6638" y="19447"/>
                    <a:pt x="6452" y="20533"/>
                    <a:pt x="6159" y="21600"/>
                  </a:cubicBezTo>
                  <a:lnTo>
                    <a:pt x="21289" y="21600"/>
                  </a:lnTo>
                  <a:cubicBezTo>
                    <a:pt x="21489" y="20529"/>
                    <a:pt x="21600" y="19443"/>
                    <a:pt x="21600" y="18341"/>
                  </a:cubicBezTo>
                  <a:cubicBezTo>
                    <a:pt x="21600" y="11357"/>
                    <a:pt x="17487" y="4963"/>
                    <a:pt x="10670" y="0"/>
                  </a:cubicBezTo>
                  <a:lnTo>
                    <a:pt x="0" y="6509"/>
                  </a:lnTo>
                  <a:cubicBezTo>
                    <a:pt x="4145" y="9791"/>
                    <a:pt x="6638" y="13887"/>
                    <a:pt x="6638" y="18341"/>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grpSp>
        <p:nvGrpSpPr>
          <p:cNvPr id="26" name="Group 924"/>
          <p:cNvGrpSpPr>
            <a:grpSpLocks/>
          </p:cNvGrpSpPr>
          <p:nvPr/>
        </p:nvGrpSpPr>
        <p:grpSpPr bwMode="auto">
          <a:xfrm>
            <a:off x="3771243" y="2645171"/>
            <a:ext cx="871605" cy="1119274"/>
            <a:chOff x="-2" y="2"/>
            <a:chExt cx="2355468" cy="3025953"/>
          </a:xfrm>
          <a:solidFill>
            <a:schemeClr val="accent2"/>
          </a:solidFill>
        </p:grpSpPr>
        <p:sp>
          <p:nvSpPr>
            <p:cNvPr id="30" name="Shape 922"/>
            <p:cNvSpPr>
              <a:spLocks/>
            </p:cNvSpPr>
            <p:nvPr/>
          </p:nvSpPr>
          <p:spPr bwMode="auto">
            <a:xfrm>
              <a:off x="843312" y="1003945"/>
              <a:ext cx="1512154" cy="2022010"/>
            </a:xfrm>
            <a:custGeom>
              <a:avLst/>
              <a:gdLst>
                <a:gd name="T0" fmla="*/ 756077 w 21600"/>
                <a:gd name="T1" fmla="*/ 1011005 h 21600"/>
                <a:gd name="T2" fmla="*/ 756077 w 21600"/>
                <a:gd name="T3" fmla="*/ 1011005 h 21600"/>
                <a:gd name="T4" fmla="*/ 756077 w 21600"/>
                <a:gd name="T5" fmla="*/ 1011005 h 21600"/>
                <a:gd name="T6" fmla="*/ 756077 w 21600"/>
                <a:gd name="T7" fmla="*/ 101100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588" y="13574"/>
                  </a:moveTo>
                  <a:cubicBezTo>
                    <a:pt x="17948" y="11856"/>
                    <a:pt x="17059" y="9576"/>
                    <a:pt x="15198" y="7334"/>
                  </a:cubicBezTo>
                  <a:cubicBezTo>
                    <a:pt x="12968" y="4648"/>
                    <a:pt x="10047" y="2019"/>
                    <a:pt x="7599" y="0"/>
                  </a:cubicBezTo>
                  <a:lnTo>
                    <a:pt x="0" y="5682"/>
                  </a:lnTo>
                  <a:cubicBezTo>
                    <a:pt x="1933" y="7296"/>
                    <a:pt x="4325" y="9453"/>
                    <a:pt x="6080" y="11567"/>
                  </a:cubicBezTo>
                  <a:cubicBezTo>
                    <a:pt x="9530" y="15723"/>
                    <a:pt x="7805" y="21600"/>
                    <a:pt x="15789" y="21600"/>
                  </a:cubicBezTo>
                  <a:lnTo>
                    <a:pt x="20867" y="21600"/>
                  </a:lnTo>
                  <a:lnTo>
                    <a:pt x="21600" y="21600"/>
                  </a:lnTo>
                  <a:lnTo>
                    <a:pt x="21600" y="13574"/>
                  </a:lnTo>
                  <a:cubicBezTo>
                    <a:pt x="21600" y="13574"/>
                    <a:pt x="18588" y="13574"/>
                    <a:pt x="18588" y="13574"/>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31" name="Shape 923"/>
            <p:cNvSpPr>
              <a:spLocks/>
            </p:cNvSpPr>
            <p:nvPr/>
          </p:nvSpPr>
          <p:spPr bwMode="auto">
            <a:xfrm>
              <a:off x="-2" y="2"/>
              <a:ext cx="1331798" cy="1515465"/>
            </a:xfrm>
            <a:custGeom>
              <a:avLst/>
              <a:gdLst>
                <a:gd name="T0" fmla="*/ 665899 w 21600"/>
                <a:gd name="T1" fmla="*/ 757733 h 21600"/>
                <a:gd name="T2" fmla="*/ 665899 w 21600"/>
                <a:gd name="T3" fmla="*/ 757733 h 21600"/>
                <a:gd name="T4" fmla="*/ 665899 w 21600"/>
                <a:gd name="T5" fmla="*/ 757733 h 21600"/>
                <a:gd name="T6" fmla="*/ 665899 w 21600"/>
                <a:gd name="T7" fmla="*/ 75773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02" y="12599"/>
                  </a:moveTo>
                  <a:cubicBezTo>
                    <a:pt x="19990" y="12493"/>
                    <a:pt x="19875" y="12390"/>
                    <a:pt x="19755" y="12288"/>
                  </a:cubicBezTo>
                  <a:cubicBezTo>
                    <a:pt x="19378" y="11966"/>
                    <a:pt x="19011" y="11641"/>
                    <a:pt x="18658" y="11302"/>
                  </a:cubicBezTo>
                  <a:cubicBezTo>
                    <a:pt x="18607" y="11250"/>
                    <a:pt x="18556" y="11200"/>
                    <a:pt x="18501" y="11146"/>
                  </a:cubicBezTo>
                  <a:cubicBezTo>
                    <a:pt x="15274" y="7984"/>
                    <a:pt x="13144" y="4124"/>
                    <a:pt x="12293" y="0"/>
                  </a:cubicBezTo>
                  <a:lnTo>
                    <a:pt x="0" y="0"/>
                  </a:lnTo>
                  <a:cubicBezTo>
                    <a:pt x="967" y="6986"/>
                    <a:pt x="4348" y="13315"/>
                    <a:pt x="9430" y="18297"/>
                  </a:cubicBezTo>
                  <a:lnTo>
                    <a:pt x="9409" y="18295"/>
                  </a:lnTo>
                  <a:cubicBezTo>
                    <a:pt x="9409" y="18295"/>
                    <a:pt x="9467" y="18348"/>
                    <a:pt x="9553" y="18421"/>
                  </a:cubicBezTo>
                  <a:cubicBezTo>
                    <a:pt x="10100" y="18951"/>
                    <a:pt x="10671" y="19461"/>
                    <a:pt x="11253" y="19960"/>
                  </a:cubicBezTo>
                  <a:cubicBezTo>
                    <a:pt x="11755" y="20425"/>
                    <a:pt x="12344" y="20987"/>
                    <a:pt x="12973" y="21600"/>
                  </a:cubicBezTo>
                  <a:lnTo>
                    <a:pt x="21600" y="14020"/>
                  </a:lnTo>
                  <a:cubicBezTo>
                    <a:pt x="21079" y="13518"/>
                    <a:pt x="20572" y="13035"/>
                    <a:pt x="20102" y="12599"/>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grpSp>
        <p:nvGrpSpPr>
          <p:cNvPr id="29" name="Group 927"/>
          <p:cNvGrpSpPr>
            <a:grpSpLocks/>
          </p:cNvGrpSpPr>
          <p:nvPr/>
        </p:nvGrpSpPr>
        <p:grpSpPr bwMode="auto">
          <a:xfrm>
            <a:off x="4647610" y="2645171"/>
            <a:ext cx="864461" cy="1120464"/>
            <a:chOff x="-2" y="0"/>
            <a:chExt cx="2337505" cy="3027833"/>
          </a:xfrm>
          <a:solidFill>
            <a:schemeClr val="accent3"/>
          </a:solidFill>
        </p:grpSpPr>
        <p:sp>
          <p:nvSpPr>
            <p:cNvPr id="34" name="Shape 925"/>
            <p:cNvSpPr>
              <a:spLocks/>
            </p:cNvSpPr>
            <p:nvPr/>
          </p:nvSpPr>
          <p:spPr bwMode="auto">
            <a:xfrm>
              <a:off x="-2" y="1003944"/>
              <a:ext cx="1512033" cy="2023889"/>
            </a:xfrm>
            <a:custGeom>
              <a:avLst/>
              <a:gdLst>
                <a:gd name="T0" fmla="*/ 756017 w 21600"/>
                <a:gd name="T1" fmla="*/ 1011945 h 21600"/>
                <a:gd name="T2" fmla="*/ 756017 w 21600"/>
                <a:gd name="T3" fmla="*/ 1011945 h 21600"/>
                <a:gd name="T4" fmla="*/ 756017 w 21600"/>
                <a:gd name="T5" fmla="*/ 1011945 h 21600"/>
                <a:gd name="T6" fmla="*/ 756017 w 21600"/>
                <a:gd name="T7" fmla="*/ 101194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375" y="7348"/>
                  </a:moveTo>
                  <a:cubicBezTo>
                    <a:pt x="4515" y="9587"/>
                    <a:pt x="3626" y="11865"/>
                    <a:pt x="2985" y="13581"/>
                  </a:cubicBezTo>
                  <a:lnTo>
                    <a:pt x="0" y="13581"/>
                  </a:lnTo>
                  <a:lnTo>
                    <a:pt x="0" y="21600"/>
                  </a:lnTo>
                  <a:lnTo>
                    <a:pt x="706" y="21600"/>
                  </a:lnTo>
                  <a:lnTo>
                    <a:pt x="5785" y="21600"/>
                  </a:lnTo>
                  <a:cubicBezTo>
                    <a:pt x="13769" y="21600"/>
                    <a:pt x="12044" y="15729"/>
                    <a:pt x="15494" y="11576"/>
                  </a:cubicBezTo>
                  <a:cubicBezTo>
                    <a:pt x="17259" y="9453"/>
                    <a:pt x="19663" y="7293"/>
                    <a:pt x="21600" y="5679"/>
                  </a:cubicBezTo>
                  <a:lnTo>
                    <a:pt x="13999" y="0"/>
                  </a:lnTo>
                  <a:cubicBezTo>
                    <a:pt x="11583" y="1991"/>
                    <a:pt x="8621" y="4644"/>
                    <a:pt x="6375" y="7348"/>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35" name="Shape 926"/>
            <p:cNvSpPr>
              <a:spLocks/>
            </p:cNvSpPr>
            <p:nvPr/>
          </p:nvSpPr>
          <p:spPr bwMode="auto">
            <a:xfrm>
              <a:off x="1003944" y="0"/>
              <a:ext cx="1333559" cy="1513682"/>
            </a:xfrm>
            <a:custGeom>
              <a:avLst/>
              <a:gdLst>
                <a:gd name="T0" fmla="*/ 666780 w 21600"/>
                <a:gd name="T1" fmla="*/ 756841 h 21600"/>
                <a:gd name="T2" fmla="*/ 666780 w 21600"/>
                <a:gd name="T3" fmla="*/ 756841 h 21600"/>
                <a:gd name="T4" fmla="*/ 666780 w 21600"/>
                <a:gd name="T5" fmla="*/ 756841 h 21600"/>
                <a:gd name="T6" fmla="*/ 666780 w 21600"/>
                <a:gd name="T7" fmla="*/ 7568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lnTo>
                    <a:pt x="9286" y="0"/>
                  </a:lnTo>
                  <a:cubicBezTo>
                    <a:pt x="8324" y="4739"/>
                    <a:pt x="5707" y="9071"/>
                    <a:pt x="1643" y="12475"/>
                  </a:cubicBezTo>
                  <a:cubicBezTo>
                    <a:pt x="1474" y="12615"/>
                    <a:pt x="1310" y="12760"/>
                    <a:pt x="1150" y="12910"/>
                  </a:cubicBezTo>
                  <a:cubicBezTo>
                    <a:pt x="784" y="13254"/>
                    <a:pt x="398" y="13620"/>
                    <a:pt x="0" y="14008"/>
                  </a:cubicBezTo>
                  <a:lnTo>
                    <a:pt x="8617" y="21600"/>
                  </a:lnTo>
                  <a:cubicBezTo>
                    <a:pt x="9120" y="21108"/>
                    <a:pt x="9602" y="20644"/>
                    <a:pt x="10026" y="20247"/>
                  </a:cubicBezTo>
                  <a:cubicBezTo>
                    <a:pt x="16276" y="15014"/>
                    <a:pt x="20505" y="7935"/>
                    <a:pt x="2160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grpSp>
        <p:nvGrpSpPr>
          <p:cNvPr id="33" name="Group 930"/>
          <p:cNvGrpSpPr>
            <a:grpSpLocks/>
          </p:cNvGrpSpPr>
          <p:nvPr/>
        </p:nvGrpSpPr>
        <p:grpSpPr bwMode="auto">
          <a:xfrm>
            <a:off x="3771243" y="1665210"/>
            <a:ext cx="866843" cy="970435"/>
            <a:chOff x="0" y="0"/>
            <a:chExt cx="2344291" cy="2622198"/>
          </a:xfrm>
          <a:solidFill>
            <a:schemeClr val="accent1"/>
          </a:solidFill>
        </p:grpSpPr>
        <p:sp>
          <p:nvSpPr>
            <p:cNvPr id="37" name="Shape 928"/>
            <p:cNvSpPr>
              <a:spLocks/>
            </p:cNvSpPr>
            <p:nvPr/>
          </p:nvSpPr>
          <p:spPr bwMode="auto">
            <a:xfrm>
              <a:off x="0" y="843313"/>
              <a:ext cx="1085320" cy="1778885"/>
            </a:xfrm>
            <a:custGeom>
              <a:avLst/>
              <a:gdLst>
                <a:gd name="T0" fmla="*/ 542660 w 21600"/>
                <a:gd name="T1" fmla="*/ 889443 h 21600"/>
                <a:gd name="T2" fmla="*/ 542660 w 21600"/>
                <a:gd name="T3" fmla="*/ 889443 h 21600"/>
                <a:gd name="T4" fmla="*/ 542660 w 21600"/>
                <a:gd name="T5" fmla="*/ 889443 h 21600"/>
                <a:gd name="T6" fmla="*/ 542660 w 21600"/>
                <a:gd name="T7" fmla="*/ 8894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4953" y="18343"/>
                  </a:moveTo>
                  <a:cubicBezTo>
                    <a:pt x="14953" y="13886"/>
                    <a:pt x="17449" y="9788"/>
                    <a:pt x="21600" y="6503"/>
                  </a:cubicBezTo>
                  <a:lnTo>
                    <a:pt x="10939" y="0"/>
                  </a:lnTo>
                  <a:cubicBezTo>
                    <a:pt x="4115" y="4963"/>
                    <a:pt x="0" y="11358"/>
                    <a:pt x="0" y="18343"/>
                  </a:cubicBezTo>
                  <a:cubicBezTo>
                    <a:pt x="0" y="19446"/>
                    <a:pt x="135" y="20529"/>
                    <a:pt x="333" y="21600"/>
                  </a:cubicBezTo>
                  <a:lnTo>
                    <a:pt x="15421" y="21600"/>
                  </a:lnTo>
                  <a:cubicBezTo>
                    <a:pt x="15125" y="20531"/>
                    <a:pt x="14953" y="19443"/>
                    <a:pt x="14953" y="18343"/>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38" name="Shape 929"/>
            <p:cNvSpPr>
              <a:spLocks/>
            </p:cNvSpPr>
            <p:nvPr/>
          </p:nvSpPr>
          <p:spPr bwMode="auto">
            <a:xfrm>
              <a:off x="562208" y="0"/>
              <a:ext cx="1782083" cy="1362774"/>
            </a:xfrm>
            <a:custGeom>
              <a:avLst/>
              <a:gdLst>
                <a:gd name="T0" fmla="*/ 891042 w 21600"/>
                <a:gd name="T1" fmla="*/ 681387 h 21600"/>
                <a:gd name="T2" fmla="*/ 891042 w 21600"/>
                <a:gd name="T3" fmla="*/ 681387 h 21600"/>
                <a:gd name="T4" fmla="*/ 891042 w 21600"/>
                <a:gd name="T5" fmla="*/ 681387 h 21600"/>
                <a:gd name="T6" fmla="*/ 891042 w 21600"/>
                <a:gd name="T7" fmla="*/ 68138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1912"/>
                  </a:moveTo>
                  <a:lnTo>
                    <a:pt x="21600" y="0"/>
                  </a:lnTo>
                  <a:cubicBezTo>
                    <a:pt x="12947" y="44"/>
                    <a:pt x="5207" y="5129"/>
                    <a:pt x="0" y="13124"/>
                  </a:cubicBezTo>
                  <a:lnTo>
                    <a:pt x="6482" y="21600"/>
                  </a:lnTo>
                  <a:cubicBezTo>
                    <a:pt x="10017" y="15741"/>
                    <a:pt x="15472" y="11960"/>
                    <a:pt x="21600" y="11912"/>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7" tIns="28577" rIns="28577" bIns="28577"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grpSp>
      <p:sp>
        <p:nvSpPr>
          <p:cNvPr id="39" name="Shape 931"/>
          <p:cNvSpPr>
            <a:spLocks/>
          </p:cNvSpPr>
          <p:nvPr/>
        </p:nvSpPr>
        <p:spPr bwMode="auto">
          <a:xfrm>
            <a:off x="4438044" y="2248661"/>
            <a:ext cx="423895" cy="772776"/>
          </a:xfrm>
          <a:custGeom>
            <a:avLst/>
            <a:gdLst>
              <a:gd name="T0" fmla="*/ 282908 w 21600"/>
              <a:gd name="T1" fmla="*/ 515209 h 21600"/>
              <a:gd name="T2" fmla="*/ 282908 w 21600"/>
              <a:gd name="T3" fmla="*/ 515209 h 21600"/>
              <a:gd name="T4" fmla="*/ 282908 w 21600"/>
              <a:gd name="T5" fmla="*/ 515209 h 21600"/>
              <a:gd name="T6" fmla="*/ 282908 w 21600"/>
              <a:gd name="T7" fmla="*/ 51520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accent3"/>
          </a:solidFill>
          <a:ln>
            <a:solidFill>
              <a:schemeClr val="accent3"/>
            </a:solidFill>
          </a:ln>
          <a:extLst/>
        </p:spPr>
        <p:txBody>
          <a:bodyPr lIns="0" tIns="0" rIns="0" bIns="0"/>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sz="1350"/>
          </a:p>
        </p:txBody>
      </p:sp>
      <p:sp>
        <p:nvSpPr>
          <p:cNvPr id="40" name="TextBox 83"/>
          <p:cNvSpPr txBox="1"/>
          <p:nvPr/>
        </p:nvSpPr>
        <p:spPr>
          <a:xfrm>
            <a:off x="5889397" y="1903354"/>
            <a:ext cx="2444321" cy="484748"/>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05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41" name="Text Placeholder 2"/>
          <p:cNvSpPr>
            <a:spLocks noGrp="1"/>
          </p:cNvSpPr>
          <p:nvPr/>
        </p:nvSpPr>
        <p:spPr bwMode="auto">
          <a:xfrm>
            <a:off x="5889397" y="1665211"/>
            <a:ext cx="1636045" cy="22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3" rIns="0" bIns="34293"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s-ES" sz="18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42" name="TextBox 85"/>
          <p:cNvSpPr txBox="1"/>
          <p:nvPr/>
        </p:nvSpPr>
        <p:spPr>
          <a:xfrm>
            <a:off x="5722361" y="3478673"/>
            <a:ext cx="2536570" cy="484748"/>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en-GB" sz="105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43" name="Text Placeholder 2"/>
          <p:cNvSpPr>
            <a:spLocks noGrp="1"/>
          </p:cNvSpPr>
          <p:nvPr/>
        </p:nvSpPr>
        <p:spPr bwMode="auto">
          <a:xfrm>
            <a:off x="5722361" y="3240530"/>
            <a:ext cx="1624138" cy="22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3" rIns="0" bIns="34293"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s-ES" sz="18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44" name="TextBox 87"/>
          <p:cNvSpPr txBox="1"/>
          <p:nvPr/>
        </p:nvSpPr>
        <p:spPr>
          <a:xfrm>
            <a:off x="1052555" y="3485817"/>
            <a:ext cx="2447441" cy="484748"/>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05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45" name="Text Placeholder 2"/>
          <p:cNvSpPr>
            <a:spLocks noGrp="1"/>
          </p:cNvSpPr>
          <p:nvPr/>
        </p:nvSpPr>
        <p:spPr bwMode="auto">
          <a:xfrm>
            <a:off x="2189016" y="3240530"/>
            <a:ext cx="1310980" cy="22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3" rIns="0" bIns="34293"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altLang="es-ES" sz="1800" b="1" dirty="0">
                <a:solidFill>
                  <a:schemeClr val="bg1">
                    <a:lumMod val="50000"/>
                  </a:schemeClr>
                </a:solidFill>
                <a:latin typeface="Roboto Condensed" panose="02000000000000000000" pitchFamily="2" charset="0"/>
                <a:ea typeface="Roboto Condensed" panose="02000000000000000000" pitchFamily="2" charset="0"/>
              </a:rPr>
              <a:t>Title</a:t>
            </a:r>
          </a:p>
        </p:txBody>
      </p:sp>
      <p:sp>
        <p:nvSpPr>
          <p:cNvPr id="46" name="TextBox 90"/>
          <p:cNvSpPr txBox="1"/>
          <p:nvPr/>
        </p:nvSpPr>
        <p:spPr>
          <a:xfrm>
            <a:off x="907345" y="1903354"/>
            <a:ext cx="2410472" cy="484748"/>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eaLnBrk="1" fontAlgn="auto" hangingPunct="1">
              <a:spcBef>
                <a:spcPts val="0"/>
              </a:spcBef>
              <a:spcAft>
                <a:spcPts val="0"/>
              </a:spcAft>
              <a:defRPr/>
            </a:pPr>
            <a:r>
              <a:rPr lang="en-GB" sz="1050" dirty="0">
                <a:solidFill>
                  <a:schemeClr val="bg1">
                    <a:lumMod val="50000"/>
                  </a:schemeClr>
                </a:solidFill>
                <a:latin typeface="Raleway" panose="020B0003030101060003" pitchFamily="34" charset="0"/>
              </a:rPr>
              <a:t>consecttur baraka simanuk hem barakachem tok tok beungek dem demiconsectturconsecttur Baraka adik</a:t>
            </a:r>
          </a:p>
        </p:txBody>
      </p:sp>
      <p:sp>
        <p:nvSpPr>
          <p:cNvPr id="47" name="Text Placeholder 2"/>
          <p:cNvSpPr>
            <a:spLocks noGrp="1"/>
          </p:cNvSpPr>
          <p:nvPr/>
        </p:nvSpPr>
        <p:spPr bwMode="auto">
          <a:xfrm>
            <a:off x="1570472" y="1665211"/>
            <a:ext cx="1745591" cy="22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4293" rIns="0" bIns="34293" numCol="1" anchor="ctr"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altLang="es-ES" sz="1800" b="1" dirty="0">
                <a:solidFill>
                  <a:schemeClr val="bg1">
                    <a:lumMod val="50000"/>
                  </a:schemeClr>
                </a:solidFill>
                <a:latin typeface="Roboto Condensed" panose="02000000000000000000" pitchFamily="2" charset="0"/>
                <a:ea typeface="Roboto Condensed" panose="02000000000000000000" pitchFamily="2" charset="0"/>
              </a:rPr>
              <a:t>Title </a:t>
            </a:r>
          </a:p>
        </p:txBody>
      </p:sp>
    </p:spTree>
    <p:extLst>
      <p:ext uri="{BB962C8B-B14F-4D97-AF65-F5344CB8AC3E}">
        <p14:creationId xmlns:p14="http://schemas.microsoft.com/office/powerpoint/2010/main" val="61368613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50"/>
                                        <p:tgtEl>
                                          <p:spTgt spid="21"/>
                                        </p:tgtEl>
                                      </p:cBhvr>
                                    </p:animEffect>
                                    <p:anim calcmode="lin" valueType="num">
                                      <p:cBhvr>
                                        <p:cTn id="20" dur="250" fill="hold"/>
                                        <p:tgtEl>
                                          <p:spTgt spid="21"/>
                                        </p:tgtEl>
                                        <p:attrNameLst>
                                          <p:attrName>ppt_x</p:attrName>
                                        </p:attrNameLst>
                                      </p:cBhvr>
                                      <p:tavLst>
                                        <p:tav tm="0">
                                          <p:val>
                                            <p:strVal val="#ppt_x"/>
                                          </p:val>
                                        </p:tav>
                                        <p:tav tm="100000">
                                          <p:val>
                                            <p:strVal val="#ppt_x"/>
                                          </p:val>
                                        </p:tav>
                                      </p:tavLst>
                                    </p:anim>
                                    <p:anim calcmode="lin" valueType="num">
                                      <p:cBhvr>
                                        <p:cTn id="21" dur="250" fill="hold"/>
                                        <p:tgtEl>
                                          <p:spTgt spid="21"/>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250"/>
                                        <p:tgtEl>
                                          <p:spTgt spid="26"/>
                                        </p:tgtEl>
                                      </p:cBhvr>
                                    </p:animEffect>
                                    <p:anim calcmode="lin" valueType="num">
                                      <p:cBhvr>
                                        <p:cTn id="26" dur="250" fill="hold"/>
                                        <p:tgtEl>
                                          <p:spTgt spid="26"/>
                                        </p:tgtEl>
                                        <p:attrNameLst>
                                          <p:attrName>ppt_x</p:attrName>
                                        </p:attrNameLst>
                                      </p:cBhvr>
                                      <p:tavLst>
                                        <p:tav tm="0">
                                          <p:val>
                                            <p:strVal val="#ppt_x"/>
                                          </p:val>
                                        </p:tav>
                                        <p:tav tm="100000">
                                          <p:val>
                                            <p:strVal val="#ppt_x"/>
                                          </p:val>
                                        </p:tav>
                                      </p:tavLst>
                                    </p:anim>
                                    <p:anim calcmode="lin" valueType="num">
                                      <p:cBhvr>
                                        <p:cTn id="27" dur="25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250"/>
                                        <p:tgtEl>
                                          <p:spTgt spid="29"/>
                                        </p:tgtEl>
                                      </p:cBhvr>
                                    </p:animEffect>
                                    <p:anim calcmode="lin" valueType="num">
                                      <p:cBhvr>
                                        <p:cTn id="32" dur="250" fill="hold"/>
                                        <p:tgtEl>
                                          <p:spTgt spid="29"/>
                                        </p:tgtEl>
                                        <p:attrNameLst>
                                          <p:attrName>ppt_x</p:attrName>
                                        </p:attrNameLst>
                                      </p:cBhvr>
                                      <p:tavLst>
                                        <p:tav tm="0">
                                          <p:val>
                                            <p:strVal val="#ppt_x"/>
                                          </p:val>
                                        </p:tav>
                                        <p:tav tm="100000">
                                          <p:val>
                                            <p:strVal val="#ppt_x"/>
                                          </p:val>
                                        </p:tav>
                                      </p:tavLst>
                                    </p:anim>
                                    <p:anim calcmode="lin" valueType="num">
                                      <p:cBhvr>
                                        <p:cTn id="33" dur="25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250"/>
                                        <p:tgtEl>
                                          <p:spTgt spid="33"/>
                                        </p:tgtEl>
                                      </p:cBhvr>
                                    </p:animEffect>
                                    <p:anim calcmode="lin" valueType="num">
                                      <p:cBhvr>
                                        <p:cTn id="38" dur="250" fill="hold"/>
                                        <p:tgtEl>
                                          <p:spTgt spid="33"/>
                                        </p:tgtEl>
                                        <p:attrNameLst>
                                          <p:attrName>ppt_x</p:attrName>
                                        </p:attrNameLst>
                                      </p:cBhvr>
                                      <p:tavLst>
                                        <p:tav tm="0">
                                          <p:val>
                                            <p:strVal val="#ppt_x"/>
                                          </p:val>
                                        </p:tav>
                                        <p:tav tm="100000">
                                          <p:val>
                                            <p:strVal val="#ppt_x"/>
                                          </p:val>
                                        </p:tav>
                                      </p:tavLst>
                                    </p:anim>
                                    <p:anim calcmode="lin" valueType="num">
                                      <p:cBhvr>
                                        <p:cTn id="39" dur="25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250"/>
                                        <p:tgtEl>
                                          <p:spTgt spid="39"/>
                                        </p:tgtEl>
                                      </p:cBhvr>
                                    </p:animEffec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50" fill="hold"/>
                                        <p:tgtEl>
                                          <p:spTgt spid="39"/>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250"/>
                                        <p:tgtEl>
                                          <p:spTgt spid="40"/>
                                        </p:tgtEl>
                                      </p:cBhvr>
                                    </p:animEffect>
                                    <p:anim calcmode="lin" valueType="num">
                                      <p:cBhvr>
                                        <p:cTn id="50" dur="250" fill="hold"/>
                                        <p:tgtEl>
                                          <p:spTgt spid="40"/>
                                        </p:tgtEl>
                                        <p:attrNameLst>
                                          <p:attrName>ppt_x</p:attrName>
                                        </p:attrNameLst>
                                      </p:cBhvr>
                                      <p:tavLst>
                                        <p:tav tm="0">
                                          <p:val>
                                            <p:strVal val="#ppt_x"/>
                                          </p:val>
                                        </p:tav>
                                        <p:tav tm="100000">
                                          <p:val>
                                            <p:strVal val="#ppt_x"/>
                                          </p:val>
                                        </p:tav>
                                      </p:tavLst>
                                    </p:anim>
                                    <p:anim calcmode="lin" valueType="num">
                                      <p:cBhvr>
                                        <p:cTn id="51" dur="250" fill="hold"/>
                                        <p:tgtEl>
                                          <p:spTgt spid="40"/>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250"/>
                                        <p:tgtEl>
                                          <p:spTgt spid="41"/>
                                        </p:tgtEl>
                                      </p:cBhvr>
                                    </p:animEffect>
                                    <p:anim calcmode="lin" valueType="num">
                                      <p:cBhvr>
                                        <p:cTn id="56" dur="250" fill="hold"/>
                                        <p:tgtEl>
                                          <p:spTgt spid="41"/>
                                        </p:tgtEl>
                                        <p:attrNameLst>
                                          <p:attrName>ppt_x</p:attrName>
                                        </p:attrNameLst>
                                      </p:cBhvr>
                                      <p:tavLst>
                                        <p:tav tm="0">
                                          <p:val>
                                            <p:strVal val="#ppt_x"/>
                                          </p:val>
                                        </p:tav>
                                        <p:tav tm="100000">
                                          <p:val>
                                            <p:strVal val="#ppt_x"/>
                                          </p:val>
                                        </p:tav>
                                      </p:tavLst>
                                    </p:anim>
                                    <p:anim calcmode="lin" valueType="num">
                                      <p:cBhvr>
                                        <p:cTn id="57" dur="250" fill="hold"/>
                                        <p:tgtEl>
                                          <p:spTgt spid="41"/>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250"/>
                                        <p:tgtEl>
                                          <p:spTgt spid="42"/>
                                        </p:tgtEl>
                                      </p:cBhvr>
                                    </p:animEffect>
                                    <p:anim calcmode="lin" valueType="num">
                                      <p:cBhvr>
                                        <p:cTn id="62" dur="250" fill="hold"/>
                                        <p:tgtEl>
                                          <p:spTgt spid="42"/>
                                        </p:tgtEl>
                                        <p:attrNameLst>
                                          <p:attrName>ppt_x</p:attrName>
                                        </p:attrNameLst>
                                      </p:cBhvr>
                                      <p:tavLst>
                                        <p:tav tm="0">
                                          <p:val>
                                            <p:strVal val="#ppt_x"/>
                                          </p:val>
                                        </p:tav>
                                        <p:tav tm="100000">
                                          <p:val>
                                            <p:strVal val="#ppt_x"/>
                                          </p:val>
                                        </p:tav>
                                      </p:tavLst>
                                    </p:anim>
                                    <p:anim calcmode="lin" valueType="num">
                                      <p:cBhvr>
                                        <p:cTn id="63" dur="250" fill="hold"/>
                                        <p:tgtEl>
                                          <p:spTgt spid="42"/>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250"/>
                                        <p:tgtEl>
                                          <p:spTgt spid="43"/>
                                        </p:tgtEl>
                                      </p:cBhvr>
                                    </p:animEffect>
                                    <p:anim calcmode="lin" valueType="num">
                                      <p:cBhvr>
                                        <p:cTn id="68" dur="250" fill="hold"/>
                                        <p:tgtEl>
                                          <p:spTgt spid="43"/>
                                        </p:tgtEl>
                                        <p:attrNameLst>
                                          <p:attrName>ppt_x</p:attrName>
                                        </p:attrNameLst>
                                      </p:cBhvr>
                                      <p:tavLst>
                                        <p:tav tm="0">
                                          <p:val>
                                            <p:strVal val="#ppt_x"/>
                                          </p:val>
                                        </p:tav>
                                        <p:tav tm="100000">
                                          <p:val>
                                            <p:strVal val="#ppt_x"/>
                                          </p:val>
                                        </p:tav>
                                      </p:tavLst>
                                    </p:anim>
                                    <p:anim calcmode="lin" valueType="num">
                                      <p:cBhvr>
                                        <p:cTn id="69" dur="25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250"/>
                                        <p:tgtEl>
                                          <p:spTgt spid="44"/>
                                        </p:tgtEl>
                                      </p:cBhvr>
                                    </p:animEffect>
                                    <p:anim calcmode="lin" valueType="num">
                                      <p:cBhvr>
                                        <p:cTn id="74" dur="250" fill="hold"/>
                                        <p:tgtEl>
                                          <p:spTgt spid="44"/>
                                        </p:tgtEl>
                                        <p:attrNameLst>
                                          <p:attrName>ppt_x</p:attrName>
                                        </p:attrNameLst>
                                      </p:cBhvr>
                                      <p:tavLst>
                                        <p:tav tm="0">
                                          <p:val>
                                            <p:strVal val="#ppt_x"/>
                                          </p:val>
                                        </p:tav>
                                        <p:tav tm="100000">
                                          <p:val>
                                            <p:strVal val="#ppt_x"/>
                                          </p:val>
                                        </p:tav>
                                      </p:tavLst>
                                    </p:anim>
                                    <p:anim calcmode="lin" valueType="num">
                                      <p:cBhvr>
                                        <p:cTn id="75" dur="250" fill="hold"/>
                                        <p:tgtEl>
                                          <p:spTgt spid="44"/>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250"/>
                                        <p:tgtEl>
                                          <p:spTgt spid="45"/>
                                        </p:tgtEl>
                                      </p:cBhvr>
                                    </p:animEffect>
                                    <p:anim calcmode="lin" valueType="num">
                                      <p:cBhvr>
                                        <p:cTn id="80" dur="250" fill="hold"/>
                                        <p:tgtEl>
                                          <p:spTgt spid="45"/>
                                        </p:tgtEl>
                                        <p:attrNameLst>
                                          <p:attrName>ppt_x</p:attrName>
                                        </p:attrNameLst>
                                      </p:cBhvr>
                                      <p:tavLst>
                                        <p:tav tm="0">
                                          <p:val>
                                            <p:strVal val="#ppt_x"/>
                                          </p:val>
                                        </p:tav>
                                        <p:tav tm="100000">
                                          <p:val>
                                            <p:strVal val="#ppt_x"/>
                                          </p:val>
                                        </p:tav>
                                      </p:tavLst>
                                    </p:anim>
                                    <p:anim calcmode="lin" valueType="num">
                                      <p:cBhvr>
                                        <p:cTn id="81" dur="250" fill="hold"/>
                                        <p:tgtEl>
                                          <p:spTgt spid="45"/>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250"/>
                                        <p:tgtEl>
                                          <p:spTgt spid="46"/>
                                        </p:tgtEl>
                                      </p:cBhvr>
                                    </p:animEffect>
                                    <p:anim calcmode="lin" valueType="num">
                                      <p:cBhvr>
                                        <p:cTn id="86" dur="250" fill="hold"/>
                                        <p:tgtEl>
                                          <p:spTgt spid="46"/>
                                        </p:tgtEl>
                                        <p:attrNameLst>
                                          <p:attrName>ppt_x</p:attrName>
                                        </p:attrNameLst>
                                      </p:cBhvr>
                                      <p:tavLst>
                                        <p:tav tm="0">
                                          <p:val>
                                            <p:strVal val="#ppt_x"/>
                                          </p:val>
                                        </p:tav>
                                        <p:tav tm="100000">
                                          <p:val>
                                            <p:strVal val="#ppt_x"/>
                                          </p:val>
                                        </p:tav>
                                      </p:tavLst>
                                    </p:anim>
                                    <p:anim calcmode="lin" valueType="num">
                                      <p:cBhvr>
                                        <p:cTn id="87" dur="250" fill="hold"/>
                                        <p:tgtEl>
                                          <p:spTgt spid="46"/>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250"/>
                                        <p:tgtEl>
                                          <p:spTgt spid="47"/>
                                        </p:tgtEl>
                                      </p:cBhvr>
                                    </p:animEffect>
                                    <p:anim calcmode="lin" valueType="num">
                                      <p:cBhvr>
                                        <p:cTn id="92" dur="250" fill="hold"/>
                                        <p:tgtEl>
                                          <p:spTgt spid="47"/>
                                        </p:tgtEl>
                                        <p:attrNameLst>
                                          <p:attrName>ppt_x</p:attrName>
                                        </p:attrNameLst>
                                      </p:cBhvr>
                                      <p:tavLst>
                                        <p:tav tm="0">
                                          <p:val>
                                            <p:strVal val="#ppt_x"/>
                                          </p:val>
                                        </p:tav>
                                        <p:tav tm="100000">
                                          <p:val>
                                            <p:strVal val="#ppt_x"/>
                                          </p:val>
                                        </p:tav>
                                      </p:tavLst>
                                    </p:anim>
                                    <p:anim calcmode="lin" valueType="num">
                                      <p:cBhvr>
                                        <p:cTn id="93" dur="2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p:bldP spid="46"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651A908-74EB-4134-A6A2-AEEFB9F45735}"/>
              </a:ext>
            </a:extLst>
          </p:cNvPr>
          <p:cNvPicPr>
            <a:picLocks noChangeAspect="1"/>
          </p:cNvPicPr>
          <p:nvPr/>
        </p:nvPicPr>
        <p:blipFill>
          <a:blip r:embed="rId5"/>
          <a:stretch>
            <a:fillRect/>
          </a:stretch>
        </p:blipFill>
        <p:spPr>
          <a:xfrm>
            <a:off x="3478" y="3285"/>
            <a:ext cx="9140036" cy="5141270"/>
          </a:xfrm>
          <a:prstGeom prst="rect">
            <a:avLst/>
          </a:prstGeom>
        </p:spPr>
      </p:pic>
      <p:sp>
        <p:nvSpPr>
          <p:cNvPr id="76" name="文本框 75"/>
          <p:cNvSpPr txBox="1"/>
          <p:nvPr/>
        </p:nvSpPr>
        <p:spPr>
          <a:xfrm>
            <a:off x="2159732" y="2458045"/>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723042" y="1806634"/>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579355" y="180663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074868" y="313194"/>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91807488"/>
      </p:ext>
    </p:extLst>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8893" y="1422174"/>
            <a:ext cx="4532702" cy="2886056"/>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p:cNvGrpSpPr/>
          <p:nvPr/>
        </p:nvGrpSpPr>
        <p:grpSpPr>
          <a:xfrm>
            <a:off x="5453762" y="1382581"/>
            <a:ext cx="1965323" cy="369332"/>
            <a:chOff x="8641357" y="2133650"/>
            <a:chExt cx="2620431" cy="492443"/>
          </a:xfrm>
        </p:grpSpPr>
        <p:sp>
          <p:nvSpPr>
            <p:cNvPr id="22"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0066CC"/>
            </a:solidFill>
            <a:ln>
              <a:noFill/>
            </a:ln>
          </p:spPr>
          <p:txBody>
            <a:bodyPr vert="horz" wrap="square" lIns="68580" tIns="34290" rIns="68580" bIns="34290" numCol="1" anchor="t" anchorCtr="0" compatLnSpc="1"/>
            <a:lstStyle/>
            <a:p>
              <a:endParaRPr lang="zh-CN" altLang="en-US" sz="13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4"/>
            <p:cNvSpPr txBox="1"/>
            <p:nvPr/>
          </p:nvSpPr>
          <p:spPr>
            <a:xfrm>
              <a:off x="8784482" y="2133650"/>
              <a:ext cx="2477306" cy="492443"/>
            </a:xfrm>
            <a:prstGeom prst="rect">
              <a:avLst/>
            </a:prstGeom>
            <a:noFill/>
          </p:spPr>
          <p:txBody>
            <a:bodyPr wrap="square" rtlCol="0">
              <a:spAutoFit/>
            </a:bodyPr>
            <a:lstStyle/>
            <a:p>
              <a:r>
                <a:rPr lang="zh-CN" altLang="en-US"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点击输入小标题</a:t>
              </a:r>
              <a:endParaRPr lang="zh-CN" altLang="zh-CN"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Box 65"/>
          <p:cNvSpPr txBox="1"/>
          <p:nvPr/>
        </p:nvSpPr>
        <p:spPr>
          <a:xfrm>
            <a:off x="5564390" y="1709044"/>
            <a:ext cx="2592288" cy="2793072"/>
          </a:xfrm>
          <a:prstGeom prst="rect">
            <a:avLst/>
          </a:prstGeom>
          <a:noFill/>
        </p:spPr>
        <p:txBody>
          <a:bodyPr wrap="square" rtlCol="0">
            <a:spAutoFit/>
          </a:bodyPr>
          <a:lstStyle/>
          <a:p>
            <a:pPr>
              <a:lnSpc>
                <a:spcPct val="150000"/>
              </a:lnSpc>
            </a:pPr>
            <a:r>
              <a:rPr lang="zh-CN" altLang="zh-CN" sz="1350" dirty="0">
                <a:latin typeface="Arial" panose="020B0604020202020204" pitchFamily="34" charset="0"/>
                <a:ea typeface="微软雅黑" panose="020B0503020204020204" pitchFamily="34" charset="-122"/>
                <a:sym typeface="Arial" panose="020B0604020202020204" pitchFamily="34" charset="0"/>
              </a:rPr>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p>
          <a:p>
            <a:endParaRPr lang="zh-CN" altLang="zh-CN" sz="1350"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934276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22"/>
          <p:cNvCxnSpPr/>
          <p:nvPr/>
        </p:nvCxnSpPr>
        <p:spPr>
          <a:xfrm>
            <a:off x="968955" y="3085367"/>
            <a:ext cx="7272604"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Rounded Rectangle 1"/>
          <p:cNvSpPr/>
          <p:nvPr/>
        </p:nvSpPr>
        <p:spPr>
          <a:xfrm>
            <a:off x="1324148" y="2289288"/>
            <a:ext cx="295313" cy="995439"/>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88186"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二月份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ounded Rectangle 3"/>
          <p:cNvSpPr/>
          <p:nvPr/>
        </p:nvSpPr>
        <p:spPr>
          <a:xfrm>
            <a:off x="1981458" y="1934930"/>
            <a:ext cx="295313" cy="1349797"/>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745497"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三月份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ounded Rectangle 5"/>
          <p:cNvSpPr/>
          <p:nvPr/>
        </p:nvSpPr>
        <p:spPr>
          <a:xfrm>
            <a:off x="2705299" y="2655076"/>
            <a:ext cx="295313" cy="629651"/>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469338"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四月份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ounded Rectangle 7"/>
          <p:cNvSpPr/>
          <p:nvPr/>
        </p:nvSpPr>
        <p:spPr>
          <a:xfrm>
            <a:off x="3362610" y="2397881"/>
            <a:ext cx="29531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126649"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五月份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Rounded Rectangle 9"/>
          <p:cNvSpPr/>
          <p:nvPr/>
        </p:nvSpPr>
        <p:spPr>
          <a:xfrm>
            <a:off x="4086451" y="1483411"/>
            <a:ext cx="295313" cy="1801316"/>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85049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六月份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ounded Rectangle 11"/>
          <p:cNvSpPr/>
          <p:nvPr/>
        </p:nvSpPr>
        <p:spPr>
          <a:xfrm>
            <a:off x="4743762" y="1974938"/>
            <a:ext cx="295313"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50780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七月份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Rounded Rectangle 13"/>
          <p:cNvSpPr/>
          <p:nvPr/>
        </p:nvSpPr>
        <p:spPr>
          <a:xfrm>
            <a:off x="5467603" y="2289288"/>
            <a:ext cx="295313" cy="995439"/>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23164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八月份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Rounded Rectangle 15"/>
          <p:cNvSpPr/>
          <p:nvPr/>
        </p:nvSpPr>
        <p:spPr>
          <a:xfrm>
            <a:off x="6124913" y="2397881"/>
            <a:ext cx="29958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588895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九月份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Rounded Rectangle 17"/>
          <p:cNvSpPr/>
          <p:nvPr/>
        </p:nvSpPr>
        <p:spPr>
          <a:xfrm>
            <a:off x="6848754" y="1717744"/>
            <a:ext cx="295926" cy="156698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12793"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ounded Rectangle 19"/>
          <p:cNvSpPr/>
          <p:nvPr/>
        </p:nvSpPr>
        <p:spPr>
          <a:xfrm>
            <a:off x="7506065" y="1974938"/>
            <a:ext cx="290210"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270104"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十一月份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088186" y="204363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87" name="TextBox 86"/>
          <p:cNvSpPr txBox="1"/>
          <p:nvPr/>
        </p:nvSpPr>
        <p:spPr>
          <a:xfrm>
            <a:off x="1745497" y="1683112"/>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88" name="TextBox 87"/>
          <p:cNvSpPr txBox="1"/>
          <p:nvPr/>
        </p:nvSpPr>
        <p:spPr>
          <a:xfrm>
            <a:off x="2469338" y="239015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sp>
        <p:nvSpPr>
          <p:cNvPr id="89" name="TextBox 88"/>
          <p:cNvSpPr txBox="1"/>
          <p:nvPr/>
        </p:nvSpPr>
        <p:spPr>
          <a:xfrm>
            <a:off x="3126649" y="2108681"/>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39%</a:t>
            </a:r>
          </a:p>
        </p:txBody>
      </p:sp>
      <p:sp>
        <p:nvSpPr>
          <p:cNvPr id="90" name="TextBox 89"/>
          <p:cNvSpPr txBox="1"/>
          <p:nvPr/>
        </p:nvSpPr>
        <p:spPr>
          <a:xfrm>
            <a:off x="3850490" y="122578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75%</a:t>
            </a:r>
          </a:p>
        </p:txBody>
      </p:sp>
      <p:sp>
        <p:nvSpPr>
          <p:cNvPr id="91" name="TextBox 90"/>
          <p:cNvSpPr txBox="1"/>
          <p:nvPr/>
        </p:nvSpPr>
        <p:spPr>
          <a:xfrm>
            <a:off x="4507800" y="173501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2" name="TextBox 91"/>
          <p:cNvSpPr txBox="1"/>
          <p:nvPr/>
        </p:nvSpPr>
        <p:spPr>
          <a:xfrm>
            <a:off x="5231642" y="2062579"/>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93" name="TextBox 92"/>
          <p:cNvSpPr txBox="1"/>
          <p:nvPr/>
        </p:nvSpPr>
        <p:spPr>
          <a:xfrm>
            <a:off x="5888952" y="214086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35%</a:t>
            </a:r>
          </a:p>
        </p:txBody>
      </p:sp>
      <p:sp>
        <p:nvSpPr>
          <p:cNvPr id="94" name="TextBox 93"/>
          <p:cNvSpPr txBox="1"/>
          <p:nvPr/>
        </p:nvSpPr>
        <p:spPr>
          <a:xfrm>
            <a:off x="6612793" y="147458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60%</a:t>
            </a:r>
          </a:p>
        </p:txBody>
      </p:sp>
      <p:sp>
        <p:nvSpPr>
          <p:cNvPr id="95" name="TextBox 94"/>
          <p:cNvSpPr txBox="1"/>
          <p:nvPr/>
        </p:nvSpPr>
        <p:spPr>
          <a:xfrm>
            <a:off x="7270104" y="1727166"/>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6" name="TextBox 95"/>
          <p:cNvSpPr txBox="1"/>
          <p:nvPr/>
        </p:nvSpPr>
        <p:spPr>
          <a:xfrm>
            <a:off x="1499403" y="4293900"/>
            <a:ext cx="6130479" cy="277020"/>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7" name="TextBox 96"/>
          <p:cNvSpPr txBox="1"/>
          <p:nvPr/>
        </p:nvSpPr>
        <p:spPr>
          <a:xfrm>
            <a:off x="3789621" y="3967662"/>
            <a:ext cx="1544708" cy="184666"/>
          </a:xfrm>
          <a:prstGeom prst="rect">
            <a:avLst/>
          </a:prstGeom>
          <a:noFill/>
        </p:spPr>
        <p:txBody>
          <a:bodyPr wrap="square" lIns="0" tIns="0" rIns="0" bIns="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Tree>
    <p:extLst>
      <p:ext uri="{BB962C8B-B14F-4D97-AF65-F5344CB8AC3E}">
        <p14:creationId xmlns:p14="http://schemas.microsoft.com/office/powerpoint/2010/main" val="267421474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500"/>
                                        <p:tgtEl>
                                          <p:spTgt spid="66"/>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68"/>
                                        </p:tgtEl>
                                        <p:attrNameLst>
                                          <p:attrName>style.visibility</p:attrName>
                                        </p:attrNameLst>
                                      </p:cBhvr>
                                      <p:to>
                                        <p:strVal val="visible"/>
                                      </p:to>
                                    </p:set>
                                    <p:animEffect transition="in" filter="wipe(down)">
                                      <p:cBhvr>
                                        <p:cTn id="14" dur="500"/>
                                        <p:tgtEl>
                                          <p:spTgt spid="6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par>
                                <p:cTn id="18" presetID="22" presetClass="entr" presetSubtype="4" fill="hold" grpId="0" nodeType="withEffect">
                                  <p:stCondLst>
                                    <p:cond delay="750"/>
                                  </p:stCondLst>
                                  <p:childTnLst>
                                    <p:set>
                                      <p:cBhvr>
                                        <p:cTn id="19" dur="1" fill="hold">
                                          <p:stCondLst>
                                            <p:cond delay="0"/>
                                          </p:stCondLst>
                                        </p:cTn>
                                        <p:tgtEl>
                                          <p:spTgt spid="72"/>
                                        </p:tgtEl>
                                        <p:attrNameLst>
                                          <p:attrName>style.visibility</p:attrName>
                                        </p:attrNameLst>
                                      </p:cBhvr>
                                      <p:to>
                                        <p:strVal val="visible"/>
                                      </p:to>
                                    </p:set>
                                    <p:animEffect transition="in" filter="wipe(down)">
                                      <p:cBhvr>
                                        <p:cTn id="20" dur="500"/>
                                        <p:tgtEl>
                                          <p:spTgt spid="72"/>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Effect transition="in" filter="wipe(down)">
                                      <p:cBhvr>
                                        <p:cTn id="23" dur="500"/>
                                        <p:tgtEl>
                                          <p:spTgt spid="74"/>
                                        </p:tgtEl>
                                      </p:cBhvr>
                                    </p:animEffect>
                                  </p:childTnLst>
                                </p:cTn>
                              </p:par>
                              <p:par>
                                <p:cTn id="24" presetID="22" presetClass="entr" presetSubtype="4" fill="hold" grpId="0" nodeType="withEffect">
                                  <p:stCondLst>
                                    <p:cond delay="1250"/>
                                  </p:stCondLst>
                                  <p:childTnLst>
                                    <p:set>
                                      <p:cBhvr>
                                        <p:cTn id="25" dur="1" fill="hold">
                                          <p:stCondLst>
                                            <p:cond delay="0"/>
                                          </p:stCondLst>
                                        </p:cTn>
                                        <p:tgtEl>
                                          <p:spTgt spid="76"/>
                                        </p:tgtEl>
                                        <p:attrNameLst>
                                          <p:attrName>style.visibility</p:attrName>
                                        </p:attrNameLst>
                                      </p:cBhvr>
                                      <p:to>
                                        <p:strVal val="visible"/>
                                      </p:to>
                                    </p:set>
                                    <p:animEffect transition="in" filter="wipe(down)">
                                      <p:cBhvr>
                                        <p:cTn id="26" dur="500"/>
                                        <p:tgtEl>
                                          <p:spTgt spid="76"/>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78"/>
                                        </p:tgtEl>
                                        <p:attrNameLst>
                                          <p:attrName>style.visibility</p:attrName>
                                        </p:attrNameLst>
                                      </p:cBhvr>
                                      <p:to>
                                        <p:strVal val="visible"/>
                                      </p:to>
                                    </p:set>
                                    <p:animEffect transition="in" filter="wipe(down)">
                                      <p:cBhvr>
                                        <p:cTn id="29" dur="500"/>
                                        <p:tgtEl>
                                          <p:spTgt spid="78"/>
                                        </p:tgtEl>
                                      </p:cBhvr>
                                    </p:animEffect>
                                  </p:childTnLst>
                                </p:cTn>
                              </p:par>
                              <p:par>
                                <p:cTn id="30" presetID="22" presetClass="entr" presetSubtype="4" fill="hold" grpId="0" nodeType="withEffect">
                                  <p:stCondLst>
                                    <p:cond delay="175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par>
                                <p:cTn id="33" presetID="22" presetClass="entr" presetSubtype="4" fill="hold" grpId="0" nodeType="withEffect">
                                  <p:stCondLst>
                                    <p:cond delay="2000"/>
                                  </p:stCondLst>
                                  <p:childTnLst>
                                    <p:set>
                                      <p:cBhvr>
                                        <p:cTn id="34" dur="1" fill="hold">
                                          <p:stCondLst>
                                            <p:cond delay="0"/>
                                          </p:stCondLst>
                                        </p:cTn>
                                        <p:tgtEl>
                                          <p:spTgt spid="82"/>
                                        </p:tgtEl>
                                        <p:attrNameLst>
                                          <p:attrName>style.visibility</p:attrName>
                                        </p:attrNameLst>
                                      </p:cBhvr>
                                      <p:to>
                                        <p:strVal val="visible"/>
                                      </p:to>
                                    </p:set>
                                    <p:animEffect transition="in" filter="wipe(down)">
                                      <p:cBhvr>
                                        <p:cTn id="35" dur="500"/>
                                        <p:tgtEl>
                                          <p:spTgt spid="82"/>
                                        </p:tgtEl>
                                      </p:cBhvr>
                                    </p:animEffect>
                                  </p:childTnLst>
                                </p:cTn>
                              </p:par>
                              <p:par>
                                <p:cTn id="36" presetID="22" presetClass="entr" presetSubtype="4" fill="hold" grpId="0" nodeType="withEffect">
                                  <p:stCondLst>
                                    <p:cond delay="225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325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500"/>
                                        <p:tgtEl>
                                          <p:spTgt spid="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fade">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fade">
                                      <p:cBhvr>
                                        <p:cTn id="66" dur="50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500"/>
                                        <p:tgtEl>
                                          <p:spTgt spid="85"/>
                                        </p:tgtEl>
                                      </p:cBhvr>
                                    </p:animEffect>
                                  </p:childTnLst>
                                </p:cTn>
                              </p:par>
                            </p:childTnLst>
                          </p:cTn>
                        </p:par>
                        <p:par>
                          <p:cTn id="70" fill="hold">
                            <p:stCondLst>
                              <p:cond delay="375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fade">
                                      <p:cBhvr>
                                        <p:cTn id="82" dur="500"/>
                                        <p:tgtEl>
                                          <p:spTgt spid="8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500"/>
                                        <p:tgtEl>
                                          <p:spTgt spid="9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Effect transition="in" filter="fade">
                                      <p:cBhvr>
                                        <p:cTn id="94" dur="500"/>
                                        <p:tgtEl>
                                          <p:spTgt spid="9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4"/>
                                        </p:tgtEl>
                                        <p:attrNameLst>
                                          <p:attrName>style.visibility</p:attrName>
                                        </p:attrNameLst>
                                      </p:cBhvr>
                                      <p:to>
                                        <p:strVal val="visible"/>
                                      </p:to>
                                    </p:set>
                                    <p:animEffect transition="in" filter="fade">
                                      <p:cBhvr>
                                        <p:cTn id="97" dur="500"/>
                                        <p:tgtEl>
                                          <p:spTgt spid="9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childTnLst>
                                </p:cTn>
                              </p:par>
                            </p:childTnLst>
                          </p:cTn>
                        </p:par>
                        <p:par>
                          <p:cTn id="101" fill="hold">
                            <p:stCondLst>
                              <p:cond delay="4250"/>
                            </p:stCondLst>
                            <p:childTnLst>
                              <p:par>
                                <p:cTn id="102" presetID="42" presetClass="entr" presetSubtype="0" fill="hold" grpId="0" nodeType="after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1000"/>
                                        <p:tgtEl>
                                          <p:spTgt spid="97"/>
                                        </p:tgtEl>
                                      </p:cBhvr>
                                    </p:animEffect>
                                    <p:anim calcmode="lin" valueType="num">
                                      <p:cBhvr>
                                        <p:cTn id="105" dur="1000" fill="hold"/>
                                        <p:tgtEl>
                                          <p:spTgt spid="97"/>
                                        </p:tgtEl>
                                        <p:attrNameLst>
                                          <p:attrName>ppt_x</p:attrName>
                                        </p:attrNameLst>
                                      </p:cBhvr>
                                      <p:tavLst>
                                        <p:tav tm="0">
                                          <p:val>
                                            <p:strVal val="#ppt_x"/>
                                          </p:val>
                                        </p:tav>
                                        <p:tav tm="100000">
                                          <p:val>
                                            <p:strVal val="#ppt_x"/>
                                          </p:val>
                                        </p:tav>
                                      </p:tavLst>
                                    </p:anim>
                                    <p:anim calcmode="lin" valueType="num">
                                      <p:cBhvr>
                                        <p:cTn id="106" dur="1000" fill="hold"/>
                                        <p:tgtEl>
                                          <p:spTgt spid="97"/>
                                        </p:tgtEl>
                                        <p:attrNameLst>
                                          <p:attrName>ppt_y</p:attrName>
                                        </p:attrNameLst>
                                      </p:cBhvr>
                                      <p:tavLst>
                                        <p:tav tm="0">
                                          <p:val>
                                            <p:strVal val="#ppt_y+.1"/>
                                          </p:val>
                                        </p:tav>
                                        <p:tav tm="100000">
                                          <p:val>
                                            <p:strVal val="#ppt_y"/>
                                          </p:val>
                                        </p:tav>
                                      </p:tavLst>
                                    </p:anim>
                                  </p:childTnLst>
                                </p:cTn>
                              </p:par>
                            </p:childTnLst>
                          </p:cTn>
                        </p:par>
                        <p:par>
                          <p:cTn id="107" fill="hold">
                            <p:stCondLst>
                              <p:cond delay="5250"/>
                            </p:stCondLst>
                            <p:childTnLst>
                              <p:par>
                                <p:cTn id="108" presetID="42" presetClass="entr" presetSubtype="0"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fade">
                                      <p:cBhvr>
                                        <p:cTn id="110" dur="1000"/>
                                        <p:tgtEl>
                                          <p:spTgt spid="96"/>
                                        </p:tgtEl>
                                      </p:cBhvr>
                                    </p:animEffect>
                                    <p:anim calcmode="lin" valueType="num">
                                      <p:cBhvr>
                                        <p:cTn id="111" dur="1000" fill="hold"/>
                                        <p:tgtEl>
                                          <p:spTgt spid="96"/>
                                        </p:tgtEl>
                                        <p:attrNameLst>
                                          <p:attrName>ppt_x</p:attrName>
                                        </p:attrNameLst>
                                      </p:cBhvr>
                                      <p:tavLst>
                                        <p:tav tm="0">
                                          <p:val>
                                            <p:strVal val="#ppt_x"/>
                                          </p:val>
                                        </p:tav>
                                        <p:tav tm="100000">
                                          <p:val>
                                            <p:strVal val="#ppt_x"/>
                                          </p:val>
                                        </p:tav>
                                      </p:tavLst>
                                    </p:anim>
                                    <p:anim calcmode="lin" valueType="num">
                                      <p:cBhvr>
                                        <p:cTn id="112"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animBg="1"/>
      <p:bldP spid="79" grpId="0"/>
      <p:bldP spid="80" grpId="0" animBg="1"/>
      <p:bldP spid="81" grpId="0"/>
      <p:bldP spid="82" grpId="0" animBg="1"/>
      <p:bldP spid="83" grpId="0"/>
      <p:bldP spid="84" grpId="0" animBg="1"/>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6203"/>
            <a:ext cx="2149434" cy="215076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917846" y="3055385"/>
            <a:ext cx="1750498" cy="17515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7147376" y="3351984"/>
            <a:ext cx="1454082" cy="1454980"/>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5" name="矩形 14"/>
          <p:cNvSpPr/>
          <p:nvPr/>
        </p:nvSpPr>
        <p:spPr bwMode="auto">
          <a:xfrm>
            <a:off x="5225073" y="229554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6" name="矩形 15"/>
          <p:cNvSpPr/>
          <p:nvPr/>
        </p:nvSpPr>
        <p:spPr bwMode="auto">
          <a:xfrm>
            <a:off x="6521217" y="2727593"/>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7" name="矩形 16"/>
          <p:cNvSpPr/>
          <p:nvPr/>
        </p:nvSpPr>
        <p:spPr bwMode="auto">
          <a:xfrm>
            <a:off x="7601337" y="301562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6994381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8"/>
          <p:cNvGrpSpPr/>
          <p:nvPr/>
        </p:nvGrpSpPr>
        <p:grpSpPr>
          <a:xfrm>
            <a:off x="6153426" y="2003663"/>
            <a:ext cx="1777513" cy="813609"/>
            <a:chOff x="3106598" y="5073134"/>
            <a:chExt cx="2370017" cy="1084811"/>
          </a:xfrm>
        </p:grpSpPr>
        <p:sp>
          <p:nvSpPr>
            <p:cNvPr id="60" name="矩形 59"/>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61" name="矩形 60"/>
            <p:cNvSpPr/>
            <p:nvPr/>
          </p:nvSpPr>
          <p:spPr>
            <a:xfrm>
              <a:off x="3106598" y="5404405"/>
              <a:ext cx="2370017" cy="753540"/>
            </a:xfrm>
            <a:prstGeom prst="rect">
              <a:avLst/>
            </a:prstGeom>
          </p:spPr>
          <p:txBody>
            <a:bodyPr wrap="square">
              <a:spAutoFit/>
            </a:bodyPr>
            <a:lstStyle/>
            <a:p>
              <a:pP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3" name="组合 61"/>
          <p:cNvGrpSpPr/>
          <p:nvPr/>
        </p:nvGrpSpPr>
        <p:grpSpPr>
          <a:xfrm>
            <a:off x="1213062" y="2008597"/>
            <a:ext cx="1777513" cy="813609"/>
            <a:chOff x="1221767" y="2192338"/>
            <a:chExt cx="2370017" cy="1084811"/>
          </a:xfrm>
        </p:grpSpPr>
        <p:sp>
          <p:nvSpPr>
            <p:cNvPr id="63" name="矩形 62"/>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64" name="矩形 63"/>
            <p:cNvSpPr/>
            <p:nvPr/>
          </p:nvSpPr>
          <p:spPr>
            <a:xfrm>
              <a:off x="1221767" y="2523609"/>
              <a:ext cx="2370017" cy="753540"/>
            </a:xfrm>
            <a:prstGeom prst="rect">
              <a:avLst/>
            </a:prstGeom>
          </p:spPr>
          <p:txBody>
            <a:bodyPr wrap="square">
              <a:spAutoFit/>
            </a:bodyPr>
            <a:lstStyle/>
            <a:p>
              <a:pPr algn="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4" name="组合 67"/>
          <p:cNvGrpSpPr/>
          <p:nvPr/>
        </p:nvGrpSpPr>
        <p:grpSpPr>
          <a:xfrm>
            <a:off x="6153426" y="3346269"/>
            <a:ext cx="1777513" cy="813609"/>
            <a:chOff x="3106598" y="5073134"/>
            <a:chExt cx="2370017" cy="1084811"/>
          </a:xfrm>
        </p:grpSpPr>
        <p:sp>
          <p:nvSpPr>
            <p:cNvPr id="69" name="矩形 68"/>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70" name="矩形 69"/>
            <p:cNvSpPr/>
            <p:nvPr/>
          </p:nvSpPr>
          <p:spPr>
            <a:xfrm>
              <a:off x="3106598" y="5404405"/>
              <a:ext cx="2370017" cy="753540"/>
            </a:xfrm>
            <a:prstGeom prst="rect">
              <a:avLst/>
            </a:prstGeom>
          </p:spPr>
          <p:txBody>
            <a:bodyPr wrap="square">
              <a:spAutoFit/>
            </a:bodyPr>
            <a:lstStyle/>
            <a:p>
              <a:pP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5" name="组合 70"/>
          <p:cNvGrpSpPr/>
          <p:nvPr/>
        </p:nvGrpSpPr>
        <p:grpSpPr>
          <a:xfrm>
            <a:off x="1213062" y="3351203"/>
            <a:ext cx="1777513" cy="813609"/>
            <a:chOff x="1221767" y="2192338"/>
            <a:chExt cx="2370017" cy="1084811"/>
          </a:xfrm>
        </p:grpSpPr>
        <p:sp>
          <p:nvSpPr>
            <p:cNvPr id="72" name="矩形 71"/>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73" name="矩形 72"/>
            <p:cNvSpPr/>
            <p:nvPr/>
          </p:nvSpPr>
          <p:spPr>
            <a:xfrm>
              <a:off x="1221767" y="2523609"/>
              <a:ext cx="2370017" cy="753540"/>
            </a:xfrm>
            <a:prstGeom prst="rect">
              <a:avLst/>
            </a:prstGeom>
          </p:spPr>
          <p:txBody>
            <a:bodyPr wrap="square">
              <a:spAutoFit/>
            </a:bodyPr>
            <a:lstStyle/>
            <a:p>
              <a:pPr algn="r">
                <a:lnSpc>
                  <a:spcPct val="130000"/>
                </a:lnSpc>
              </a:pPr>
              <a:r>
                <a:rPr lang="zh-CN" altLang="en-US" sz="788"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6" name="组合 1"/>
          <p:cNvGrpSpPr/>
          <p:nvPr/>
        </p:nvGrpSpPr>
        <p:grpSpPr>
          <a:xfrm>
            <a:off x="3564620" y="1932638"/>
            <a:ext cx="979868" cy="1029882"/>
            <a:chOff x="4752827" y="2575792"/>
            <a:chExt cx="1306490" cy="1373176"/>
          </a:xfrm>
          <a:solidFill>
            <a:schemeClr val="accent1"/>
          </a:solidFill>
        </p:grpSpPr>
        <p:sp>
          <p:nvSpPr>
            <p:cNvPr id="23" name="Freeform 8"/>
            <p:cNvSpPr>
              <a:spLocks/>
            </p:cNvSpPr>
            <p:nvPr/>
          </p:nvSpPr>
          <p:spPr bwMode="auto">
            <a:xfrm>
              <a:off x="4752827" y="2575792"/>
              <a:ext cx="1306490" cy="1367113"/>
            </a:xfrm>
            <a:custGeom>
              <a:avLst/>
              <a:gdLst>
                <a:gd name="T0" fmla="*/ 226 w 228"/>
                <a:gd name="T1" fmla="*/ 180 h 239"/>
                <a:gd name="T2" fmla="*/ 188 w 228"/>
                <a:gd name="T3" fmla="*/ 177 h 239"/>
                <a:gd name="T4" fmla="*/ 174 w 228"/>
                <a:gd name="T5" fmla="*/ 159 h 239"/>
                <a:gd name="T6" fmla="*/ 79 w 228"/>
                <a:gd name="T7" fmla="*/ 69 h 239"/>
                <a:gd name="T8" fmla="*/ 59 w 228"/>
                <a:gd name="T9" fmla="*/ 89 h 239"/>
                <a:gd name="T10" fmla="*/ 134 w 228"/>
                <a:gd name="T11" fmla="*/ 181 h 239"/>
                <a:gd name="T12" fmla="*/ 167 w 228"/>
                <a:gd name="T13" fmla="*/ 239 h 239"/>
                <a:gd name="T14" fmla="*/ 39 w 228"/>
                <a:gd name="T15" fmla="*/ 173 h 239"/>
                <a:gd name="T16" fmla="*/ 8 w 228"/>
                <a:gd name="T17" fmla="*/ 35 h 239"/>
                <a:gd name="T18" fmla="*/ 21 w 228"/>
                <a:gd name="T19" fmla="*/ 19 h 239"/>
                <a:gd name="T20" fmla="*/ 228 w 228"/>
                <a:gd name="T21" fmla="*/ 172 h 239"/>
                <a:gd name="T22" fmla="*/ 226 w 228"/>
                <a:gd name="T23" fmla="*/ 18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39">
                  <a:moveTo>
                    <a:pt x="226" y="180"/>
                  </a:moveTo>
                  <a:cubicBezTo>
                    <a:pt x="213" y="179"/>
                    <a:pt x="200" y="180"/>
                    <a:pt x="188" y="177"/>
                  </a:cubicBezTo>
                  <a:cubicBezTo>
                    <a:pt x="182" y="175"/>
                    <a:pt x="176" y="166"/>
                    <a:pt x="174" y="159"/>
                  </a:cubicBezTo>
                  <a:cubicBezTo>
                    <a:pt x="165" y="107"/>
                    <a:pt x="131" y="75"/>
                    <a:pt x="79" y="69"/>
                  </a:cubicBezTo>
                  <a:cubicBezTo>
                    <a:pt x="63" y="67"/>
                    <a:pt x="58" y="72"/>
                    <a:pt x="59" y="89"/>
                  </a:cubicBezTo>
                  <a:cubicBezTo>
                    <a:pt x="62" y="135"/>
                    <a:pt x="89" y="169"/>
                    <a:pt x="134" y="181"/>
                  </a:cubicBezTo>
                  <a:cubicBezTo>
                    <a:pt x="169" y="191"/>
                    <a:pt x="173" y="198"/>
                    <a:pt x="167" y="239"/>
                  </a:cubicBezTo>
                  <a:cubicBezTo>
                    <a:pt x="114" y="237"/>
                    <a:pt x="71" y="216"/>
                    <a:pt x="39" y="173"/>
                  </a:cubicBezTo>
                  <a:cubicBezTo>
                    <a:pt x="8" y="132"/>
                    <a:pt x="0" y="85"/>
                    <a:pt x="8" y="35"/>
                  </a:cubicBezTo>
                  <a:cubicBezTo>
                    <a:pt x="9" y="29"/>
                    <a:pt x="16" y="20"/>
                    <a:pt x="21" y="19"/>
                  </a:cubicBezTo>
                  <a:cubicBezTo>
                    <a:pt x="130" y="0"/>
                    <a:pt x="221" y="70"/>
                    <a:pt x="228" y="172"/>
                  </a:cubicBezTo>
                  <a:cubicBezTo>
                    <a:pt x="228" y="173"/>
                    <a:pt x="227" y="175"/>
                    <a:pt x="226" y="180"/>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0"/>
            <p:cNvSpPr>
              <a:spLocks/>
            </p:cNvSpPr>
            <p:nvPr/>
          </p:nvSpPr>
          <p:spPr bwMode="auto">
            <a:xfrm>
              <a:off x="5801655" y="3679182"/>
              <a:ext cx="257661" cy="269786"/>
            </a:xfrm>
            <a:custGeom>
              <a:avLst/>
              <a:gdLst>
                <a:gd name="T0" fmla="*/ 0 w 45"/>
                <a:gd name="T1" fmla="*/ 0 h 47"/>
                <a:gd name="T2" fmla="*/ 37 w 45"/>
                <a:gd name="T3" fmla="*/ 2 h 47"/>
                <a:gd name="T4" fmla="*/ 45 w 45"/>
                <a:gd name="T5" fmla="*/ 8 h 47"/>
                <a:gd name="T6" fmla="*/ 40 w 45"/>
                <a:gd name="T7" fmla="*/ 19 h 47"/>
                <a:gd name="T8" fmla="*/ 19 w 45"/>
                <a:gd name="T9" fmla="*/ 40 h 47"/>
                <a:gd name="T10" fmla="*/ 9 w 45"/>
                <a:gd name="T11" fmla="*/ 46 h 47"/>
                <a:gd name="T12" fmla="*/ 1 w 45"/>
                <a:gd name="T13" fmla="*/ 37 h 47"/>
                <a:gd name="T14" fmla="*/ 0 w 45"/>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7">
                  <a:moveTo>
                    <a:pt x="0" y="0"/>
                  </a:moveTo>
                  <a:cubicBezTo>
                    <a:pt x="14" y="0"/>
                    <a:pt x="25" y="1"/>
                    <a:pt x="37" y="2"/>
                  </a:cubicBezTo>
                  <a:cubicBezTo>
                    <a:pt x="40" y="2"/>
                    <a:pt x="45" y="6"/>
                    <a:pt x="45" y="8"/>
                  </a:cubicBezTo>
                  <a:cubicBezTo>
                    <a:pt x="45" y="12"/>
                    <a:pt x="42" y="16"/>
                    <a:pt x="40" y="19"/>
                  </a:cubicBezTo>
                  <a:cubicBezTo>
                    <a:pt x="33" y="26"/>
                    <a:pt x="26" y="33"/>
                    <a:pt x="19" y="40"/>
                  </a:cubicBezTo>
                  <a:cubicBezTo>
                    <a:pt x="16" y="42"/>
                    <a:pt x="12" y="47"/>
                    <a:pt x="9" y="46"/>
                  </a:cubicBezTo>
                  <a:cubicBezTo>
                    <a:pt x="6" y="45"/>
                    <a:pt x="2" y="41"/>
                    <a:pt x="1" y="37"/>
                  </a:cubicBezTo>
                  <a:cubicBezTo>
                    <a:pt x="0" y="26"/>
                    <a:pt x="0" y="14"/>
                    <a:pt x="0" y="0"/>
                  </a:cubicBezTo>
                  <a:close/>
                </a:path>
              </a:pathLst>
            </a:custGeom>
            <a:grpFill/>
            <a:ln w="349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任意多边形 74"/>
            <p:cNvSpPr/>
            <p:nvPr/>
          </p:nvSpPr>
          <p:spPr>
            <a:xfrm>
              <a:off x="5860938" y="3745706"/>
              <a:ext cx="45719" cy="86516"/>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2"/>
          <p:cNvGrpSpPr/>
          <p:nvPr/>
        </p:nvGrpSpPr>
        <p:grpSpPr>
          <a:xfrm>
            <a:off x="4617239" y="1975835"/>
            <a:ext cx="1032156" cy="991232"/>
            <a:chOff x="6156318" y="2633387"/>
            <a:chExt cx="1376208" cy="1321643"/>
          </a:xfrm>
          <a:solidFill>
            <a:schemeClr val="accent3"/>
          </a:solidFill>
        </p:grpSpPr>
        <p:sp>
          <p:nvSpPr>
            <p:cNvPr id="21" name="Freeform 6"/>
            <p:cNvSpPr>
              <a:spLocks/>
            </p:cNvSpPr>
            <p:nvPr/>
          </p:nvSpPr>
          <p:spPr bwMode="auto">
            <a:xfrm>
              <a:off x="6156318" y="2633387"/>
              <a:ext cx="1376208" cy="1321643"/>
            </a:xfrm>
            <a:custGeom>
              <a:avLst/>
              <a:gdLst>
                <a:gd name="T0" fmla="*/ 167 w 240"/>
                <a:gd name="T1" fmla="*/ 64 h 231"/>
                <a:gd name="T2" fmla="*/ 58 w 240"/>
                <a:gd name="T3" fmla="*/ 143 h 231"/>
                <a:gd name="T4" fmla="*/ 23 w 240"/>
                <a:gd name="T5" fmla="*/ 172 h 231"/>
                <a:gd name="T6" fmla="*/ 0 w 240"/>
                <a:gd name="T7" fmla="*/ 173 h 231"/>
                <a:gd name="T8" fmla="*/ 35 w 240"/>
                <a:gd name="T9" fmla="*/ 70 h 231"/>
                <a:gd name="T10" fmla="*/ 205 w 240"/>
                <a:gd name="T11" fmla="*/ 9 h 231"/>
                <a:gd name="T12" fmla="*/ 222 w 240"/>
                <a:gd name="T13" fmla="*/ 21 h 231"/>
                <a:gd name="T14" fmla="*/ 66 w 240"/>
                <a:gd name="T15" fmla="*/ 231 h 231"/>
                <a:gd name="T16" fmla="*/ 59 w 240"/>
                <a:gd name="T17" fmla="*/ 229 h 231"/>
                <a:gd name="T18" fmla="*/ 63 w 240"/>
                <a:gd name="T19" fmla="*/ 186 h 231"/>
                <a:gd name="T20" fmla="*/ 82 w 240"/>
                <a:gd name="T21" fmla="*/ 176 h 231"/>
                <a:gd name="T22" fmla="*/ 167 w 240"/>
                <a:gd name="T23" fmla="*/ 6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31">
                  <a:moveTo>
                    <a:pt x="167" y="64"/>
                  </a:moveTo>
                  <a:cubicBezTo>
                    <a:pt x="111" y="60"/>
                    <a:pt x="66" y="91"/>
                    <a:pt x="58" y="143"/>
                  </a:cubicBezTo>
                  <a:cubicBezTo>
                    <a:pt x="54" y="166"/>
                    <a:pt x="45" y="173"/>
                    <a:pt x="23" y="172"/>
                  </a:cubicBezTo>
                  <a:cubicBezTo>
                    <a:pt x="16" y="171"/>
                    <a:pt x="9" y="172"/>
                    <a:pt x="0" y="173"/>
                  </a:cubicBezTo>
                  <a:cubicBezTo>
                    <a:pt x="0" y="133"/>
                    <a:pt x="11" y="99"/>
                    <a:pt x="35" y="70"/>
                  </a:cubicBezTo>
                  <a:cubicBezTo>
                    <a:pt x="79" y="16"/>
                    <a:pt x="138" y="0"/>
                    <a:pt x="205" y="9"/>
                  </a:cubicBezTo>
                  <a:cubicBezTo>
                    <a:pt x="211" y="10"/>
                    <a:pt x="221" y="16"/>
                    <a:pt x="222" y="21"/>
                  </a:cubicBezTo>
                  <a:cubicBezTo>
                    <a:pt x="240" y="121"/>
                    <a:pt x="182" y="225"/>
                    <a:pt x="66" y="231"/>
                  </a:cubicBezTo>
                  <a:cubicBezTo>
                    <a:pt x="65" y="231"/>
                    <a:pt x="64" y="230"/>
                    <a:pt x="59" y="229"/>
                  </a:cubicBezTo>
                  <a:cubicBezTo>
                    <a:pt x="60" y="215"/>
                    <a:pt x="59" y="200"/>
                    <a:pt x="63" y="186"/>
                  </a:cubicBezTo>
                  <a:cubicBezTo>
                    <a:pt x="64" y="181"/>
                    <a:pt x="75" y="177"/>
                    <a:pt x="82" y="176"/>
                  </a:cubicBezTo>
                  <a:cubicBezTo>
                    <a:pt x="137" y="167"/>
                    <a:pt x="173" y="120"/>
                    <a:pt x="167" y="64"/>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9"/>
            <p:cNvSpPr>
              <a:spLocks/>
            </p:cNvSpPr>
            <p:nvPr/>
          </p:nvSpPr>
          <p:spPr bwMode="auto">
            <a:xfrm>
              <a:off x="6168443" y="3673120"/>
              <a:ext cx="275849" cy="275848"/>
            </a:xfrm>
            <a:custGeom>
              <a:avLst/>
              <a:gdLst>
                <a:gd name="T0" fmla="*/ 48 w 48"/>
                <a:gd name="T1" fmla="*/ 0 h 48"/>
                <a:gd name="T2" fmla="*/ 45 w 48"/>
                <a:gd name="T3" fmla="*/ 39 h 48"/>
                <a:gd name="T4" fmla="*/ 37 w 48"/>
                <a:gd name="T5" fmla="*/ 48 h 48"/>
                <a:gd name="T6" fmla="*/ 27 w 48"/>
                <a:gd name="T7" fmla="*/ 41 h 48"/>
                <a:gd name="T8" fmla="*/ 7 w 48"/>
                <a:gd name="T9" fmla="*/ 20 h 48"/>
                <a:gd name="T10" fmla="*/ 1 w 48"/>
                <a:gd name="T11" fmla="*/ 10 h 48"/>
                <a:gd name="T12" fmla="*/ 10 w 48"/>
                <a:gd name="T13" fmla="*/ 3 h 48"/>
                <a:gd name="T14" fmla="*/ 48 w 48"/>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8" y="0"/>
                  </a:moveTo>
                  <a:cubicBezTo>
                    <a:pt x="47" y="15"/>
                    <a:pt x="47" y="27"/>
                    <a:pt x="45" y="39"/>
                  </a:cubicBezTo>
                  <a:cubicBezTo>
                    <a:pt x="44" y="42"/>
                    <a:pt x="40" y="47"/>
                    <a:pt x="37" y="48"/>
                  </a:cubicBezTo>
                  <a:cubicBezTo>
                    <a:pt x="34" y="48"/>
                    <a:pt x="30" y="44"/>
                    <a:pt x="27" y="41"/>
                  </a:cubicBezTo>
                  <a:cubicBezTo>
                    <a:pt x="20" y="34"/>
                    <a:pt x="13" y="27"/>
                    <a:pt x="7" y="20"/>
                  </a:cubicBezTo>
                  <a:cubicBezTo>
                    <a:pt x="4" y="17"/>
                    <a:pt x="0" y="13"/>
                    <a:pt x="1" y="10"/>
                  </a:cubicBezTo>
                  <a:cubicBezTo>
                    <a:pt x="1" y="7"/>
                    <a:pt x="6" y="3"/>
                    <a:pt x="10" y="3"/>
                  </a:cubicBezTo>
                  <a:cubicBezTo>
                    <a:pt x="21" y="1"/>
                    <a:pt x="33" y="1"/>
                    <a:pt x="48" y="0"/>
                  </a:cubicBez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任意多边形 75"/>
            <p:cNvSpPr/>
            <p:nvPr/>
          </p:nvSpPr>
          <p:spPr>
            <a:xfrm>
              <a:off x="6306367" y="3742465"/>
              <a:ext cx="45719" cy="68579"/>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4"/>
          <p:cNvGrpSpPr/>
          <p:nvPr/>
        </p:nvGrpSpPr>
        <p:grpSpPr>
          <a:xfrm>
            <a:off x="3514604" y="3044366"/>
            <a:ext cx="1034431" cy="991232"/>
            <a:chOff x="4686138" y="4058095"/>
            <a:chExt cx="1379241" cy="1321643"/>
          </a:xfrm>
          <a:solidFill>
            <a:schemeClr val="accent4"/>
          </a:solidFill>
        </p:grpSpPr>
        <p:sp>
          <p:nvSpPr>
            <p:cNvPr id="20" name="Freeform 5"/>
            <p:cNvSpPr>
              <a:spLocks/>
            </p:cNvSpPr>
            <p:nvPr/>
          </p:nvSpPr>
          <p:spPr bwMode="auto">
            <a:xfrm>
              <a:off x="4686138" y="4058095"/>
              <a:ext cx="1379241" cy="1321643"/>
            </a:xfrm>
            <a:custGeom>
              <a:avLst/>
              <a:gdLst>
                <a:gd name="T0" fmla="*/ 73 w 241"/>
                <a:gd name="T1" fmla="*/ 167 h 231"/>
                <a:gd name="T2" fmla="*/ 182 w 241"/>
                <a:gd name="T3" fmla="*/ 88 h 231"/>
                <a:gd name="T4" fmla="*/ 217 w 241"/>
                <a:gd name="T5" fmla="*/ 59 h 231"/>
                <a:gd name="T6" fmla="*/ 240 w 241"/>
                <a:gd name="T7" fmla="*/ 58 h 231"/>
                <a:gd name="T8" fmla="*/ 205 w 241"/>
                <a:gd name="T9" fmla="*/ 161 h 231"/>
                <a:gd name="T10" fmla="*/ 35 w 241"/>
                <a:gd name="T11" fmla="*/ 222 h 231"/>
                <a:gd name="T12" fmla="*/ 19 w 241"/>
                <a:gd name="T13" fmla="*/ 209 h 231"/>
                <a:gd name="T14" fmla="*/ 174 w 241"/>
                <a:gd name="T15" fmla="*/ 0 h 231"/>
                <a:gd name="T16" fmla="*/ 181 w 241"/>
                <a:gd name="T17" fmla="*/ 1 h 231"/>
                <a:gd name="T18" fmla="*/ 178 w 241"/>
                <a:gd name="T19" fmla="*/ 45 h 231"/>
                <a:gd name="T20" fmla="*/ 159 w 241"/>
                <a:gd name="T21" fmla="*/ 55 h 231"/>
                <a:gd name="T22" fmla="*/ 73 w 241"/>
                <a:gd name="T23" fmla="*/ 1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 h="231">
                  <a:moveTo>
                    <a:pt x="73" y="167"/>
                  </a:moveTo>
                  <a:cubicBezTo>
                    <a:pt x="129" y="170"/>
                    <a:pt x="174" y="139"/>
                    <a:pt x="182" y="88"/>
                  </a:cubicBezTo>
                  <a:cubicBezTo>
                    <a:pt x="186" y="64"/>
                    <a:pt x="196" y="57"/>
                    <a:pt x="217" y="59"/>
                  </a:cubicBezTo>
                  <a:cubicBezTo>
                    <a:pt x="224" y="60"/>
                    <a:pt x="231" y="58"/>
                    <a:pt x="240" y="58"/>
                  </a:cubicBezTo>
                  <a:cubicBezTo>
                    <a:pt x="241" y="98"/>
                    <a:pt x="229" y="132"/>
                    <a:pt x="205" y="161"/>
                  </a:cubicBezTo>
                  <a:cubicBezTo>
                    <a:pt x="161" y="214"/>
                    <a:pt x="102" y="231"/>
                    <a:pt x="35" y="222"/>
                  </a:cubicBezTo>
                  <a:cubicBezTo>
                    <a:pt x="29" y="221"/>
                    <a:pt x="20" y="214"/>
                    <a:pt x="19" y="209"/>
                  </a:cubicBezTo>
                  <a:cubicBezTo>
                    <a:pt x="0" y="109"/>
                    <a:pt x="59" y="6"/>
                    <a:pt x="174" y="0"/>
                  </a:cubicBezTo>
                  <a:cubicBezTo>
                    <a:pt x="175" y="0"/>
                    <a:pt x="177" y="0"/>
                    <a:pt x="181" y="1"/>
                  </a:cubicBezTo>
                  <a:cubicBezTo>
                    <a:pt x="180" y="16"/>
                    <a:pt x="181" y="31"/>
                    <a:pt x="178" y="45"/>
                  </a:cubicBezTo>
                  <a:cubicBezTo>
                    <a:pt x="177" y="50"/>
                    <a:pt x="166" y="54"/>
                    <a:pt x="159" y="55"/>
                  </a:cubicBezTo>
                  <a:cubicBezTo>
                    <a:pt x="104" y="64"/>
                    <a:pt x="67" y="110"/>
                    <a:pt x="73" y="167"/>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1"/>
            <p:cNvSpPr>
              <a:spLocks/>
            </p:cNvSpPr>
            <p:nvPr/>
          </p:nvSpPr>
          <p:spPr bwMode="auto">
            <a:xfrm>
              <a:off x="5801655" y="4058095"/>
              <a:ext cx="257661" cy="257661"/>
            </a:xfrm>
            <a:custGeom>
              <a:avLst/>
              <a:gdLst>
                <a:gd name="T0" fmla="*/ 0 w 45"/>
                <a:gd name="T1" fmla="*/ 45 h 45"/>
                <a:gd name="T2" fmla="*/ 2 w 45"/>
                <a:gd name="T3" fmla="*/ 8 h 45"/>
                <a:gd name="T4" fmla="*/ 8 w 45"/>
                <a:gd name="T5" fmla="*/ 0 h 45"/>
                <a:gd name="T6" fmla="*/ 17 w 45"/>
                <a:gd name="T7" fmla="*/ 6 h 45"/>
                <a:gd name="T8" fmla="*/ 38 w 45"/>
                <a:gd name="T9" fmla="*/ 27 h 45"/>
                <a:gd name="T10" fmla="*/ 44 w 45"/>
                <a:gd name="T11" fmla="*/ 35 h 45"/>
                <a:gd name="T12" fmla="*/ 35 w 45"/>
                <a:gd name="T13" fmla="*/ 43 h 45"/>
                <a:gd name="T14" fmla="*/ 0 w 4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0" y="45"/>
                  </a:moveTo>
                  <a:cubicBezTo>
                    <a:pt x="1" y="31"/>
                    <a:pt x="1" y="19"/>
                    <a:pt x="2" y="8"/>
                  </a:cubicBezTo>
                  <a:cubicBezTo>
                    <a:pt x="2" y="5"/>
                    <a:pt x="6" y="1"/>
                    <a:pt x="8" y="0"/>
                  </a:cubicBezTo>
                  <a:cubicBezTo>
                    <a:pt x="11" y="0"/>
                    <a:pt x="15" y="4"/>
                    <a:pt x="17" y="6"/>
                  </a:cubicBezTo>
                  <a:cubicBezTo>
                    <a:pt x="24" y="13"/>
                    <a:pt x="31" y="20"/>
                    <a:pt x="38" y="27"/>
                  </a:cubicBezTo>
                  <a:cubicBezTo>
                    <a:pt x="41" y="29"/>
                    <a:pt x="45" y="33"/>
                    <a:pt x="44" y="35"/>
                  </a:cubicBezTo>
                  <a:cubicBezTo>
                    <a:pt x="43" y="38"/>
                    <a:pt x="39" y="42"/>
                    <a:pt x="35" y="43"/>
                  </a:cubicBezTo>
                  <a:cubicBezTo>
                    <a:pt x="25" y="44"/>
                    <a:pt x="14" y="44"/>
                    <a:pt x="0" y="45"/>
                  </a:cubicBez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任意多边形 76"/>
            <p:cNvSpPr/>
            <p:nvPr/>
          </p:nvSpPr>
          <p:spPr>
            <a:xfrm>
              <a:off x="5871111" y="4182163"/>
              <a:ext cx="45719" cy="68260"/>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3"/>
          <p:cNvGrpSpPr/>
          <p:nvPr/>
        </p:nvGrpSpPr>
        <p:grpSpPr>
          <a:xfrm>
            <a:off x="4630879" y="3048912"/>
            <a:ext cx="991234" cy="1020788"/>
            <a:chOff x="6174505" y="4064157"/>
            <a:chExt cx="1321645" cy="1361051"/>
          </a:xfrm>
          <a:solidFill>
            <a:schemeClr val="accent2"/>
          </a:solidFill>
        </p:grpSpPr>
        <p:sp>
          <p:nvSpPr>
            <p:cNvPr id="22" name="Freeform 7"/>
            <p:cNvSpPr>
              <a:spLocks/>
            </p:cNvSpPr>
            <p:nvPr/>
          </p:nvSpPr>
          <p:spPr bwMode="auto">
            <a:xfrm>
              <a:off x="6174505" y="4064157"/>
              <a:ext cx="1321645" cy="1361051"/>
            </a:xfrm>
            <a:custGeom>
              <a:avLst/>
              <a:gdLst>
                <a:gd name="T0" fmla="*/ 0 w 231"/>
                <a:gd name="T1" fmla="*/ 53 h 238"/>
                <a:gd name="T2" fmla="*/ 19 w 231"/>
                <a:gd name="T3" fmla="*/ 58 h 238"/>
                <a:gd name="T4" fmla="*/ 56 w 231"/>
                <a:gd name="T5" fmla="*/ 88 h 238"/>
                <a:gd name="T6" fmla="*/ 166 w 231"/>
                <a:gd name="T7" fmla="*/ 167 h 238"/>
                <a:gd name="T8" fmla="*/ 109 w 231"/>
                <a:gd name="T9" fmla="*/ 62 h 238"/>
                <a:gd name="T10" fmla="*/ 94 w 231"/>
                <a:gd name="T11" fmla="*/ 56 h 238"/>
                <a:gd name="T12" fmla="*/ 62 w 231"/>
                <a:gd name="T13" fmla="*/ 0 h 238"/>
                <a:gd name="T14" fmla="*/ 161 w 231"/>
                <a:gd name="T15" fmla="*/ 35 h 238"/>
                <a:gd name="T16" fmla="*/ 222 w 231"/>
                <a:gd name="T17" fmla="*/ 203 h 238"/>
                <a:gd name="T18" fmla="*/ 207 w 231"/>
                <a:gd name="T19" fmla="*/ 220 h 238"/>
                <a:gd name="T20" fmla="*/ 1 w 231"/>
                <a:gd name="T21" fmla="*/ 82 h 238"/>
                <a:gd name="T22" fmla="*/ 0 w 231"/>
                <a:gd name="T23" fmla="*/ 5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238">
                  <a:moveTo>
                    <a:pt x="0" y="53"/>
                  </a:moveTo>
                  <a:cubicBezTo>
                    <a:pt x="8" y="55"/>
                    <a:pt x="13" y="58"/>
                    <a:pt x="19" y="58"/>
                  </a:cubicBezTo>
                  <a:cubicBezTo>
                    <a:pt x="49" y="60"/>
                    <a:pt x="49" y="60"/>
                    <a:pt x="56" y="88"/>
                  </a:cubicBezTo>
                  <a:cubicBezTo>
                    <a:pt x="68" y="140"/>
                    <a:pt x="109" y="169"/>
                    <a:pt x="166" y="167"/>
                  </a:cubicBezTo>
                  <a:cubicBezTo>
                    <a:pt x="175" y="128"/>
                    <a:pt x="149" y="79"/>
                    <a:pt x="109" y="62"/>
                  </a:cubicBezTo>
                  <a:cubicBezTo>
                    <a:pt x="104" y="59"/>
                    <a:pt x="99" y="58"/>
                    <a:pt x="94" y="56"/>
                  </a:cubicBezTo>
                  <a:cubicBezTo>
                    <a:pt x="58" y="46"/>
                    <a:pt x="55" y="42"/>
                    <a:pt x="62" y="0"/>
                  </a:cubicBezTo>
                  <a:cubicBezTo>
                    <a:pt x="99" y="0"/>
                    <a:pt x="132" y="11"/>
                    <a:pt x="161" y="35"/>
                  </a:cubicBezTo>
                  <a:cubicBezTo>
                    <a:pt x="214" y="79"/>
                    <a:pt x="231" y="136"/>
                    <a:pt x="222" y="203"/>
                  </a:cubicBezTo>
                  <a:cubicBezTo>
                    <a:pt x="221" y="209"/>
                    <a:pt x="213" y="219"/>
                    <a:pt x="207" y="220"/>
                  </a:cubicBezTo>
                  <a:cubicBezTo>
                    <a:pt x="107" y="238"/>
                    <a:pt x="17" y="179"/>
                    <a:pt x="1" y="82"/>
                  </a:cubicBezTo>
                  <a:cubicBezTo>
                    <a:pt x="0" y="75"/>
                    <a:pt x="1" y="68"/>
                    <a:pt x="0" y="53"/>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12"/>
            <p:cNvSpPr>
              <a:spLocks/>
            </p:cNvSpPr>
            <p:nvPr/>
          </p:nvSpPr>
          <p:spPr bwMode="auto">
            <a:xfrm>
              <a:off x="6180568" y="4064157"/>
              <a:ext cx="257661" cy="251598"/>
            </a:xfrm>
            <a:custGeom>
              <a:avLst/>
              <a:gdLst>
                <a:gd name="T0" fmla="*/ 45 w 45"/>
                <a:gd name="T1" fmla="*/ 44 h 44"/>
                <a:gd name="T2" fmla="*/ 9 w 45"/>
                <a:gd name="T3" fmla="*/ 42 h 44"/>
                <a:gd name="T4" fmla="*/ 0 w 45"/>
                <a:gd name="T5" fmla="*/ 33 h 44"/>
                <a:gd name="T6" fmla="*/ 7 w 45"/>
                <a:gd name="T7" fmla="*/ 26 h 44"/>
                <a:gd name="T8" fmla="*/ 26 w 45"/>
                <a:gd name="T9" fmla="*/ 6 h 44"/>
                <a:gd name="T10" fmla="*/ 34 w 45"/>
                <a:gd name="T11" fmla="*/ 0 h 44"/>
                <a:gd name="T12" fmla="*/ 42 w 45"/>
                <a:gd name="T13" fmla="*/ 8 h 44"/>
                <a:gd name="T14" fmla="*/ 45 w 45"/>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4">
                  <a:moveTo>
                    <a:pt x="45" y="44"/>
                  </a:moveTo>
                  <a:cubicBezTo>
                    <a:pt x="30" y="43"/>
                    <a:pt x="19" y="43"/>
                    <a:pt x="9" y="42"/>
                  </a:cubicBezTo>
                  <a:cubicBezTo>
                    <a:pt x="5" y="41"/>
                    <a:pt x="2" y="37"/>
                    <a:pt x="0" y="33"/>
                  </a:cubicBezTo>
                  <a:cubicBezTo>
                    <a:pt x="0" y="32"/>
                    <a:pt x="4" y="28"/>
                    <a:pt x="7" y="26"/>
                  </a:cubicBezTo>
                  <a:cubicBezTo>
                    <a:pt x="13" y="19"/>
                    <a:pt x="19" y="12"/>
                    <a:pt x="26" y="6"/>
                  </a:cubicBezTo>
                  <a:cubicBezTo>
                    <a:pt x="28" y="4"/>
                    <a:pt x="32" y="0"/>
                    <a:pt x="34" y="0"/>
                  </a:cubicBezTo>
                  <a:cubicBezTo>
                    <a:pt x="37" y="1"/>
                    <a:pt x="41" y="5"/>
                    <a:pt x="42" y="8"/>
                  </a:cubicBezTo>
                  <a:cubicBezTo>
                    <a:pt x="43" y="19"/>
                    <a:pt x="44" y="30"/>
                    <a:pt x="45" y="44"/>
                  </a:cubicBez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任意多边形 77"/>
            <p:cNvSpPr/>
            <p:nvPr/>
          </p:nvSpPr>
          <p:spPr>
            <a:xfrm>
              <a:off x="6306366" y="4183294"/>
              <a:ext cx="45719" cy="65997"/>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379260216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6419002" y="468411"/>
            <a:ext cx="1628775" cy="1628775"/>
          </a:xfrm>
          <a:prstGeom prst="ellipse">
            <a:avLst/>
          </a:prstGeom>
          <a:noFill/>
          <a:ln w="0">
            <a:solidFill>
              <a:srgbClr val="FFFFFF">
                <a:alpha val="7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6205746" y="255155"/>
            <a:ext cx="2055287" cy="2055287"/>
          </a:xfrm>
          <a:prstGeom prst="ellipse">
            <a:avLst/>
          </a:prstGeom>
          <a:noFill/>
          <a:ln w="0">
            <a:solidFill>
              <a:srgbClr val="FFFFFF">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5948571" y="-5276"/>
            <a:ext cx="2569637" cy="2569637"/>
          </a:xfrm>
          <a:prstGeom prst="ellipse">
            <a:avLst/>
          </a:prstGeom>
          <a:noFill/>
          <a:ln w="0">
            <a:solidFill>
              <a:srgbClr val="FFFFFF">
                <a:alpha val="2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6352857" y="894548"/>
            <a:ext cx="1761067" cy="3589867"/>
            <a:chOff x="8108525" y="886873"/>
            <a:chExt cx="2348089" cy="4786489"/>
          </a:xfrm>
        </p:grpSpPr>
        <p:pic>
          <p:nvPicPr>
            <p:cNvPr id="30" name="图片 29"/>
            <p:cNvPicPr>
              <a:picLocks noChangeAspect="1"/>
            </p:cNvPicPr>
            <p:nvPr/>
          </p:nvPicPr>
          <p:blipFill rotWithShape="1">
            <a:blip r:embed="rId2" cstate="print"/>
            <a:srcRect/>
            <a:stretch>
              <a:fillRect/>
            </a:stretch>
          </p:blipFill>
          <p:spPr>
            <a:xfrm>
              <a:off x="8108525" y="886873"/>
              <a:ext cx="2348089" cy="4786489"/>
            </a:xfrm>
            <a:prstGeom prst="rect">
              <a:avLst/>
            </a:prstGeom>
          </p:spPr>
        </p:pic>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l="44993"/>
            <a:stretch/>
          </p:blipFill>
          <p:spPr>
            <a:xfrm>
              <a:off x="8323000" y="1336897"/>
              <a:ext cx="1971556" cy="3735833"/>
            </a:xfrm>
            <a:custGeom>
              <a:avLst/>
              <a:gdLst>
                <a:gd name="connsiteX0" fmla="*/ 0 w 2525779"/>
                <a:gd name="connsiteY0" fmla="*/ 0 h 4445000"/>
                <a:gd name="connsiteX1" fmla="*/ 2525779 w 2525779"/>
                <a:gd name="connsiteY1" fmla="*/ 0 h 4445000"/>
                <a:gd name="connsiteX2" fmla="*/ 2525779 w 2525779"/>
                <a:gd name="connsiteY2" fmla="*/ 4445000 h 4445000"/>
                <a:gd name="connsiteX3" fmla="*/ 0 w 2525779"/>
                <a:gd name="connsiteY3" fmla="*/ 4445000 h 4445000"/>
              </a:gdLst>
              <a:ahLst/>
              <a:cxnLst>
                <a:cxn ang="0">
                  <a:pos x="connsiteX0" y="connsiteY0"/>
                </a:cxn>
                <a:cxn ang="0">
                  <a:pos x="connsiteX1" y="connsiteY1"/>
                </a:cxn>
                <a:cxn ang="0">
                  <a:pos x="connsiteX2" y="connsiteY2"/>
                </a:cxn>
                <a:cxn ang="0">
                  <a:pos x="connsiteX3" y="connsiteY3"/>
                </a:cxn>
              </a:cxnLst>
              <a:rect l="l" t="t" r="r" b="b"/>
              <a:pathLst>
                <a:path w="2525779" h="4445000">
                  <a:moveTo>
                    <a:pt x="0" y="0"/>
                  </a:moveTo>
                  <a:lnTo>
                    <a:pt x="2525779" y="0"/>
                  </a:lnTo>
                  <a:lnTo>
                    <a:pt x="2525779" y="4445000"/>
                  </a:lnTo>
                  <a:lnTo>
                    <a:pt x="0" y="4445000"/>
                  </a:lnTo>
                  <a:close/>
                </a:path>
              </a:pathLst>
            </a:custGeom>
          </p:spPr>
        </p:pic>
      </p:grpSp>
      <p:sp>
        <p:nvSpPr>
          <p:cNvPr id="44" name="文本框 217"/>
          <p:cNvSpPr txBox="1"/>
          <p:nvPr/>
        </p:nvSpPr>
        <p:spPr>
          <a:xfrm>
            <a:off x="2506599" y="1688584"/>
            <a:ext cx="102989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days</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217"/>
          <p:cNvSpPr txBox="1"/>
          <p:nvPr/>
        </p:nvSpPr>
        <p:spPr>
          <a:xfrm>
            <a:off x="1078880" y="1232066"/>
            <a:ext cx="2039254"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365</a:t>
            </a:r>
            <a:endParaRPr lang="zh-CN" altLang="en-US" sz="6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12"/>
          <p:cNvSpPr txBox="1"/>
          <p:nvPr/>
        </p:nvSpPr>
        <p:spPr>
          <a:xfrm>
            <a:off x="1001317" y="3491136"/>
            <a:ext cx="667058" cy="3000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50">
                <a:solidFill>
                  <a:srgbClr val="313131"/>
                </a:solidFill>
                <a:latin typeface="Arial" panose="020B0604020202020204" pitchFamily="34" charset="0"/>
                <a:ea typeface="微软雅黑" panose="020B0503020204020204" pitchFamily="34" charset="-122"/>
                <a:sym typeface="Arial" panose="020B0604020202020204" pitchFamily="34" charset="0"/>
              </a:rPr>
              <a:t>2016</a:t>
            </a:r>
            <a:endParaRPr lang="zh-CN" altLang="en-US" sz="1350" dirty="0">
              <a:solidFill>
                <a:srgbClr val="31313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15"/>
          <p:cNvSpPr txBox="1"/>
          <p:nvPr/>
        </p:nvSpPr>
        <p:spPr>
          <a:xfrm>
            <a:off x="4832611" y="3451255"/>
            <a:ext cx="667058" cy="3000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50">
                <a:solidFill>
                  <a:srgbClr val="313131"/>
                </a:solidFill>
                <a:latin typeface="Arial" panose="020B0604020202020204" pitchFamily="34" charset="0"/>
                <a:ea typeface="微软雅黑" panose="020B0503020204020204" pitchFamily="34" charset="-122"/>
                <a:sym typeface="Arial" panose="020B0604020202020204" pitchFamily="34" charset="0"/>
              </a:rPr>
              <a:t>2018</a:t>
            </a:r>
            <a:endParaRPr lang="zh-CN" altLang="en-US" sz="1350" dirty="0">
              <a:solidFill>
                <a:srgbClr val="31313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6"/>
          <p:cNvSpPr txBox="1"/>
          <p:nvPr/>
        </p:nvSpPr>
        <p:spPr>
          <a:xfrm>
            <a:off x="2952970" y="3490350"/>
            <a:ext cx="667058" cy="3000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50">
                <a:solidFill>
                  <a:srgbClr val="313131"/>
                </a:solidFill>
                <a:latin typeface="Arial" panose="020B0604020202020204" pitchFamily="34" charset="0"/>
                <a:ea typeface="微软雅黑" panose="020B0503020204020204" pitchFamily="34" charset="-122"/>
                <a:sym typeface="Arial" panose="020B0604020202020204" pitchFamily="34" charset="0"/>
              </a:rPr>
              <a:t>2017</a:t>
            </a:r>
            <a:endParaRPr lang="zh-CN" altLang="en-US" sz="1350" dirty="0">
              <a:solidFill>
                <a:srgbClr val="31313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4801796" y="2583021"/>
            <a:ext cx="716130" cy="716130"/>
            <a:chOff x="5562334" y="3781168"/>
            <a:chExt cx="954840" cy="954840"/>
          </a:xfrm>
        </p:grpSpPr>
        <p:sp>
          <p:nvSpPr>
            <p:cNvPr id="50" name="椭圆 49"/>
            <p:cNvSpPr/>
            <p:nvPr/>
          </p:nvSpPr>
          <p:spPr>
            <a:xfrm>
              <a:off x="5562334" y="3781168"/>
              <a:ext cx="954840" cy="954840"/>
            </a:xfrm>
            <a:prstGeom prst="ellipse">
              <a:avLst/>
            </a:prstGeom>
            <a:solidFill>
              <a:srgbClr val="FFFFFF"/>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5643102" y="3863302"/>
              <a:ext cx="793305" cy="793305"/>
            </a:xfrm>
            <a:prstGeom prst="ellipse">
              <a:avLst/>
            </a:prstGeom>
            <a:solidFill>
              <a:schemeClr val="accent1"/>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170D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81"/>
            <p:cNvSpPr>
              <a:spLocks noChangeArrowheads="1"/>
            </p:cNvSpPr>
            <p:nvPr/>
          </p:nvSpPr>
          <p:spPr bwMode="auto">
            <a:xfrm>
              <a:off x="5894040" y="4145509"/>
              <a:ext cx="294533" cy="226158"/>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2914233" y="2612833"/>
            <a:ext cx="716130" cy="716130"/>
            <a:chOff x="3858559" y="3781168"/>
            <a:chExt cx="954840" cy="954840"/>
          </a:xfrm>
        </p:grpSpPr>
        <p:sp>
          <p:nvSpPr>
            <p:cNvPr id="54" name="椭圆 53"/>
            <p:cNvSpPr/>
            <p:nvPr/>
          </p:nvSpPr>
          <p:spPr>
            <a:xfrm>
              <a:off x="3858559" y="3781168"/>
              <a:ext cx="954840" cy="954840"/>
            </a:xfrm>
            <a:prstGeom prst="ellipse">
              <a:avLst/>
            </a:prstGeom>
            <a:solidFill>
              <a:srgbClr val="FFFFFF"/>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3939326" y="3863302"/>
              <a:ext cx="793305" cy="793305"/>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59"/>
            <p:cNvSpPr>
              <a:spLocks noChangeArrowheads="1"/>
            </p:cNvSpPr>
            <p:nvPr/>
          </p:nvSpPr>
          <p:spPr bwMode="auto">
            <a:xfrm>
              <a:off x="4202608" y="4129072"/>
              <a:ext cx="266742" cy="259032"/>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1026669" y="2587228"/>
            <a:ext cx="716130" cy="716130"/>
            <a:chOff x="2154782" y="3781168"/>
            <a:chExt cx="954840" cy="954840"/>
          </a:xfrm>
        </p:grpSpPr>
        <p:sp>
          <p:nvSpPr>
            <p:cNvPr id="58" name="椭圆 57"/>
            <p:cNvSpPr/>
            <p:nvPr/>
          </p:nvSpPr>
          <p:spPr>
            <a:xfrm>
              <a:off x="2154782" y="3781168"/>
              <a:ext cx="954840" cy="954840"/>
            </a:xfrm>
            <a:prstGeom prst="ellipse">
              <a:avLst/>
            </a:prstGeom>
            <a:solidFill>
              <a:srgbClr val="FFFFFF"/>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2235549" y="3863302"/>
              <a:ext cx="793305" cy="793305"/>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170D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60"/>
            <p:cNvSpPr>
              <a:spLocks noChangeArrowheads="1"/>
            </p:cNvSpPr>
            <p:nvPr/>
          </p:nvSpPr>
          <p:spPr bwMode="auto">
            <a:xfrm>
              <a:off x="2541840" y="4130529"/>
              <a:ext cx="215860" cy="259032"/>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矩形 60"/>
          <p:cNvSpPr/>
          <p:nvPr/>
        </p:nvSpPr>
        <p:spPr>
          <a:xfrm>
            <a:off x="1001316" y="4033941"/>
            <a:ext cx="5204430" cy="535531"/>
          </a:xfrm>
          <a:prstGeom prst="rect">
            <a:avLst/>
          </a:prstGeom>
          <a:noFill/>
        </p:spPr>
        <p:txBody>
          <a:bodyPr wrap="square" rtlCol="0">
            <a:spAutoFit/>
          </a:bodyPr>
          <a:lstStyle/>
          <a:p>
            <a:pPr>
              <a:lnSpc>
                <a:spcPct val="120000"/>
              </a:lnSpc>
            </a:pPr>
            <a:r>
              <a:rPr lang="zh-CN" altLang="en-US" sz="1200">
                <a:solidFill>
                  <a:srgbClr val="595959"/>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cxnSp>
        <p:nvCxnSpPr>
          <p:cNvPr id="62" name="直接连接符 61"/>
          <p:cNvCxnSpPr/>
          <p:nvPr/>
        </p:nvCxnSpPr>
        <p:spPr>
          <a:xfrm>
            <a:off x="1083005" y="3958430"/>
            <a:ext cx="2667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835638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BDF86E1-72B4-49B5-85D1-4F3C1C9BA32E}"/>
              </a:ext>
            </a:extLst>
          </p:cNvPr>
          <p:cNvPicPr>
            <a:picLocks noChangeAspect="1"/>
          </p:cNvPicPr>
          <p:nvPr/>
        </p:nvPicPr>
        <p:blipFill>
          <a:blip r:embed="rId5"/>
          <a:stretch>
            <a:fillRect/>
          </a:stretch>
        </p:blipFill>
        <p:spPr>
          <a:xfrm>
            <a:off x="3478" y="3285"/>
            <a:ext cx="9140036" cy="5141270"/>
          </a:xfrm>
          <a:prstGeom prst="rect">
            <a:avLst/>
          </a:prstGeom>
        </p:spPr>
      </p:pic>
      <p:sp>
        <p:nvSpPr>
          <p:cNvPr id="76" name="文本框 75"/>
          <p:cNvSpPr txBox="1"/>
          <p:nvPr/>
        </p:nvSpPr>
        <p:spPr>
          <a:xfrm>
            <a:off x="2195736" y="253005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759046" y="187864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615359" y="187864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5110872" y="38520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90101816"/>
      </p:ext>
    </p:extLst>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任意多边形 30"/>
          <p:cNvSpPr>
            <a:spLocks noChangeArrowheads="1"/>
          </p:cNvSpPr>
          <p:nvPr/>
        </p:nvSpPr>
        <p:spPr bwMode="auto">
          <a:xfrm>
            <a:off x="5010150" y="1595492"/>
            <a:ext cx="1826419" cy="1822219"/>
          </a:xfrm>
          <a:custGeom>
            <a:avLst/>
            <a:gdLst>
              <a:gd name="T0" fmla="*/ 0 w 1526318"/>
              <a:gd name="T1" fmla="*/ 1552705 h 1522842"/>
              <a:gd name="T2" fmla="*/ 1098350 w 1526318"/>
              <a:gd name="T3" fmla="*/ 438083 h 1522842"/>
              <a:gd name="T4" fmla="*/ 776610 w 1526318"/>
              <a:gd name="T5" fmla="*/ 438085 h 1522842"/>
              <a:gd name="T6" fmla="*/ 771062 w 1526318"/>
              <a:gd name="T7" fmla="*/ 0 h 1522842"/>
              <a:gd name="T8" fmla="*/ 2213337 w 1526318"/>
              <a:gd name="T9" fmla="*/ 0 h 1522842"/>
              <a:gd name="T10" fmla="*/ 2435225 w 1526318"/>
              <a:gd name="T11" fmla="*/ 221815 h 1522842"/>
              <a:gd name="T12" fmla="*/ 2435225 w 1526318"/>
              <a:gd name="T13" fmla="*/ 1580432 h 1522842"/>
              <a:gd name="T14" fmla="*/ 1996997 w 1526318"/>
              <a:gd name="T15" fmla="*/ 1580432 h 1522842"/>
              <a:gd name="T16" fmla="*/ 2002544 w 1526318"/>
              <a:gd name="T17" fmla="*/ 1297618 h 1522842"/>
              <a:gd name="T18" fmla="*/ 887555 w 1526318"/>
              <a:gd name="T19" fmla="*/ 2428875 h 1522842"/>
              <a:gd name="T20" fmla="*/ 0 w 1526318"/>
              <a:gd name="T21" fmla="*/ 1552705 h 15228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6318"/>
              <a:gd name="T34" fmla="*/ 0 h 1522842"/>
              <a:gd name="T35" fmla="*/ 1526318 w 1526318"/>
              <a:gd name="T36" fmla="*/ 1522842 h 15228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6318" h="1522842">
                <a:moveTo>
                  <a:pt x="0" y="973506"/>
                </a:moveTo>
                <a:lnTo>
                  <a:pt x="688409" y="274667"/>
                </a:lnTo>
                <a:lnTo>
                  <a:pt x="486753" y="274668"/>
                </a:lnTo>
                <a:cubicBezTo>
                  <a:pt x="322184" y="273509"/>
                  <a:pt x="321025" y="1159"/>
                  <a:pt x="483276" y="0"/>
                </a:cubicBezTo>
                <a:lnTo>
                  <a:pt x="1387246" y="0"/>
                </a:lnTo>
                <a:cubicBezTo>
                  <a:pt x="1461417" y="1158"/>
                  <a:pt x="1525160" y="61424"/>
                  <a:pt x="1526318" y="139072"/>
                </a:cubicBezTo>
                <a:lnTo>
                  <a:pt x="1526318" y="990890"/>
                </a:lnTo>
                <a:cubicBezTo>
                  <a:pt x="1525159" y="1234266"/>
                  <a:pt x="1252810" y="1216882"/>
                  <a:pt x="1251651" y="990890"/>
                </a:cubicBezTo>
                <a:lnTo>
                  <a:pt x="1255128" y="813573"/>
                </a:lnTo>
                <a:lnTo>
                  <a:pt x="556290" y="1522842"/>
                </a:lnTo>
                <a:lnTo>
                  <a:pt x="0" y="973506"/>
                </a:lnTo>
                <a:close/>
              </a:path>
            </a:pathLst>
          </a:custGeom>
          <a:solidFill>
            <a:schemeClr val="accent1"/>
          </a:solidFill>
          <a:ln w="12700" cap="flat" cmpd="sng">
            <a:noFill/>
            <a:bevel/>
            <a:headEnd/>
            <a:tailEnd/>
          </a:ln>
        </p:spPr>
        <p:txBody>
          <a:bodyPr lIns="68580" tIns="34290" rIns="68580" bIns="34290" anchor="ctr"/>
          <a:lstStyle/>
          <a:p>
            <a:endParaRPr lang="zh-CN" altLang="en-US"/>
          </a:p>
        </p:txBody>
      </p:sp>
      <p:sp>
        <p:nvSpPr>
          <p:cNvPr id="11274" name="矩形 36"/>
          <p:cNvSpPr>
            <a:spLocks noChangeArrowheads="1"/>
          </p:cNvSpPr>
          <p:nvPr/>
        </p:nvSpPr>
        <p:spPr bwMode="auto">
          <a:xfrm rot="-2700000">
            <a:off x="5180067" y="2313826"/>
            <a:ext cx="1523494" cy="346249"/>
          </a:xfrm>
          <a:prstGeom prst="rect">
            <a:avLst/>
          </a:prstGeom>
          <a:noFill/>
          <a:ln w="9525">
            <a:noFill/>
            <a:miter lim="800000"/>
            <a:headEnd/>
            <a:tailEnd/>
          </a:ln>
        </p:spPr>
        <p:txBody>
          <a:bodyPr wrap="none" lIns="68580" tIns="34290" rIns="68580" bIns="34290">
            <a:spAutoFit/>
          </a:bodyPr>
          <a:lstStyle/>
          <a:p>
            <a:r>
              <a:rPr lang="zh-CN" altLang="en-US" dirty="0">
                <a:solidFill>
                  <a:schemeClr val="bg1"/>
                </a:solidFill>
                <a:latin typeface="微软雅黑" pitchFamily="34" charset="-122"/>
                <a:ea typeface="微软雅黑" pitchFamily="34" charset="-122"/>
                <a:sym typeface="Arial" pitchFamily="34" charset="0"/>
              </a:rPr>
              <a:t>单击编辑标题</a:t>
            </a:r>
            <a:endParaRPr lang="en-US" altLang="zh-CN" dirty="0">
              <a:solidFill>
                <a:schemeClr val="bg1"/>
              </a:solidFill>
              <a:latin typeface="微软雅黑" pitchFamily="34" charset="-122"/>
              <a:ea typeface="微软雅黑" pitchFamily="34" charset="-122"/>
              <a:sym typeface="Arial" pitchFamily="34" charset="0"/>
            </a:endParaRPr>
          </a:p>
        </p:txBody>
      </p:sp>
      <p:grpSp>
        <p:nvGrpSpPr>
          <p:cNvPr id="4" name="组合 37"/>
          <p:cNvGrpSpPr>
            <a:grpSpLocks/>
          </p:cNvGrpSpPr>
          <p:nvPr/>
        </p:nvGrpSpPr>
        <p:grpSpPr bwMode="auto">
          <a:xfrm flipH="1">
            <a:off x="7123510" y="1694344"/>
            <a:ext cx="1104900" cy="795583"/>
            <a:chOff x="0" y="0"/>
            <a:chExt cx="549275" cy="395288"/>
          </a:xfrm>
          <a:solidFill>
            <a:schemeClr val="accent2"/>
          </a:solidFill>
        </p:grpSpPr>
        <p:sp>
          <p:nvSpPr>
            <p:cNvPr id="11299" name="Freeform 223"/>
            <p:cNvSpPr>
              <a:spLocks noChangeArrowheads="1"/>
            </p:cNvSpPr>
            <p:nvPr/>
          </p:nvSpPr>
          <p:spPr bwMode="auto">
            <a:xfrm>
              <a:off x="0" y="187325"/>
              <a:ext cx="223838" cy="198438"/>
            </a:xfrm>
            <a:custGeom>
              <a:avLst/>
              <a:gdLst>
                <a:gd name="T0" fmla="*/ 12099 w 74"/>
                <a:gd name="T1" fmla="*/ 82428 h 65"/>
                <a:gd name="T2" fmla="*/ 75621 w 74"/>
                <a:gd name="T3" fmla="*/ 18317 h 65"/>
                <a:gd name="T4" fmla="*/ 102844 w 74"/>
                <a:gd name="T5" fmla="*/ 45793 h 65"/>
                <a:gd name="T6" fmla="*/ 69571 w 74"/>
                <a:gd name="T7" fmla="*/ 79375 h 65"/>
                <a:gd name="T8" fmla="*/ 196614 w 74"/>
                <a:gd name="T9" fmla="*/ 79375 h 65"/>
                <a:gd name="T10" fmla="*/ 193590 w 74"/>
                <a:gd name="T11" fmla="*/ 119063 h 65"/>
                <a:gd name="T12" fmla="*/ 69571 w 74"/>
                <a:gd name="T13" fmla="*/ 119063 h 65"/>
                <a:gd name="T14" fmla="*/ 102844 w 74"/>
                <a:gd name="T15" fmla="*/ 152645 h 65"/>
                <a:gd name="T16" fmla="*/ 75621 w 74"/>
                <a:gd name="T17" fmla="*/ 180121 h 65"/>
                <a:gd name="T18" fmla="*/ 12099 w 74"/>
                <a:gd name="T19" fmla="*/ 116010 h 65"/>
                <a:gd name="T20" fmla="*/ 12099 w 74"/>
                <a:gd name="T21" fmla="*/ 82428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4"/>
                <a:gd name="T34" fmla="*/ 0 h 65"/>
                <a:gd name="T35" fmla="*/ 74 w 74"/>
                <a:gd name="T36" fmla="*/ 65 h 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grpFill/>
            <a:ln w="9525" cmpd="sng">
              <a:noFill/>
              <a:bevel/>
              <a:headEnd/>
              <a:tailEnd/>
            </a:ln>
          </p:spPr>
          <p:txBody>
            <a:bodyPr/>
            <a:lstStyle/>
            <a:p>
              <a:endParaRPr lang="zh-CN" altLang="en-US"/>
            </a:p>
          </p:txBody>
        </p:sp>
        <p:sp>
          <p:nvSpPr>
            <p:cNvPr id="11300" name="Oval 224"/>
            <p:cNvSpPr>
              <a:spLocks noChangeArrowheads="1"/>
            </p:cNvSpPr>
            <p:nvPr/>
          </p:nvSpPr>
          <p:spPr bwMode="auto">
            <a:xfrm>
              <a:off x="176213" y="0"/>
              <a:ext cx="71438" cy="73025"/>
            </a:xfrm>
            <a:prstGeom prst="ellipse">
              <a:avLst/>
            </a:prstGeom>
            <a:grpFill/>
            <a:ln w="9525">
              <a:no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11301" name="Freeform 225"/>
            <p:cNvSpPr>
              <a:spLocks noChangeArrowheads="1"/>
            </p:cNvSpPr>
            <p:nvPr/>
          </p:nvSpPr>
          <p:spPr bwMode="auto">
            <a:xfrm>
              <a:off x="120650" y="44450"/>
              <a:ext cx="428625" cy="350838"/>
            </a:xfrm>
            <a:custGeom>
              <a:avLst/>
              <a:gdLst>
                <a:gd name="T0" fmla="*/ 410386 w 141"/>
                <a:gd name="T1" fmla="*/ 183046 h 115"/>
                <a:gd name="T2" fmla="*/ 404306 w 141"/>
                <a:gd name="T3" fmla="*/ 183046 h 115"/>
                <a:gd name="T4" fmla="*/ 319189 w 141"/>
                <a:gd name="T5" fmla="*/ 183046 h 115"/>
                <a:gd name="T6" fmla="*/ 194553 w 141"/>
                <a:gd name="T7" fmla="*/ 36609 h 115"/>
                <a:gd name="T8" fmla="*/ 227992 w 141"/>
                <a:gd name="T9" fmla="*/ 36609 h 115"/>
                <a:gd name="T10" fmla="*/ 282710 w 141"/>
                <a:gd name="T11" fmla="*/ 103726 h 115"/>
                <a:gd name="T12" fmla="*/ 297910 w 141"/>
                <a:gd name="T13" fmla="*/ 109828 h 115"/>
                <a:gd name="T14" fmla="*/ 316149 w 141"/>
                <a:gd name="T15" fmla="*/ 91523 h 115"/>
                <a:gd name="T16" fmla="*/ 310069 w 141"/>
                <a:gd name="T17" fmla="*/ 76269 h 115"/>
                <a:gd name="T18" fmla="*/ 249271 w 141"/>
                <a:gd name="T19" fmla="*/ 6102 h 115"/>
                <a:gd name="T20" fmla="*/ 234072 w 141"/>
                <a:gd name="T21" fmla="*/ 0 h 115"/>
                <a:gd name="T22" fmla="*/ 145915 w 141"/>
                <a:gd name="T23" fmla="*/ 0 h 115"/>
                <a:gd name="T24" fmla="*/ 85117 w 141"/>
                <a:gd name="T25" fmla="*/ 45761 h 115"/>
                <a:gd name="T26" fmla="*/ 85117 w 141"/>
                <a:gd name="T27" fmla="*/ 97624 h 115"/>
                <a:gd name="T28" fmla="*/ 18239 w 141"/>
                <a:gd name="T29" fmla="*/ 97624 h 115"/>
                <a:gd name="T30" fmla="*/ 6080 w 141"/>
                <a:gd name="T31" fmla="*/ 103726 h 115"/>
                <a:gd name="T32" fmla="*/ 6080 w 141"/>
                <a:gd name="T33" fmla="*/ 131183 h 115"/>
                <a:gd name="T34" fmla="*/ 18239 w 141"/>
                <a:gd name="T35" fmla="*/ 137284 h 115"/>
                <a:gd name="T36" fmla="*/ 97277 w 141"/>
                <a:gd name="T37" fmla="*/ 137284 h 115"/>
                <a:gd name="T38" fmla="*/ 121596 w 141"/>
                <a:gd name="T39" fmla="*/ 115929 h 115"/>
                <a:gd name="T40" fmla="*/ 121596 w 141"/>
                <a:gd name="T41" fmla="*/ 82371 h 115"/>
                <a:gd name="T42" fmla="*/ 167194 w 141"/>
                <a:gd name="T43" fmla="*/ 137284 h 115"/>
                <a:gd name="T44" fmla="*/ 124636 w 141"/>
                <a:gd name="T45" fmla="*/ 179995 h 115"/>
                <a:gd name="T46" fmla="*/ 121596 w 141"/>
                <a:gd name="T47" fmla="*/ 210503 h 115"/>
                <a:gd name="T48" fmla="*/ 148955 w 141"/>
                <a:gd name="T49" fmla="*/ 332533 h 115"/>
                <a:gd name="T50" fmla="*/ 173274 w 141"/>
                <a:gd name="T51" fmla="*/ 350838 h 115"/>
                <a:gd name="T52" fmla="*/ 194553 w 141"/>
                <a:gd name="T53" fmla="*/ 329483 h 115"/>
                <a:gd name="T54" fmla="*/ 194553 w 141"/>
                <a:gd name="T55" fmla="*/ 323381 h 115"/>
                <a:gd name="T56" fmla="*/ 173274 w 141"/>
                <a:gd name="T57" fmla="*/ 219655 h 115"/>
                <a:gd name="T58" fmla="*/ 227992 w 141"/>
                <a:gd name="T59" fmla="*/ 164741 h 115"/>
                <a:gd name="T60" fmla="*/ 276630 w 141"/>
                <a:gd name="T61" fmla="*/ 219655 h 115"/>
                <a:gd name="T62" fmla="*/ 307029 w 141"/>
                <a:gd name="T63" fmla="*/ 228807 h 115"/>
                <a:gd name="T64" fmla="*/ 404306 w 141"/>
                <a:gd name="T65" fmla="*/ 228807 h 115"/>
                <a:gd name="T66" fmla="*/ 428625 w 141"/>
                <a:gd name="T67" fmla="*/ 210503 h 115"/>
                <a:gd name="T68" fmla="*/ 410386 w 141"/>
                <a:gd name="T69" fmla="*/ 183046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1"/>
                <a:gd name="T106" fmla="*/ 0 h 115"/>
                <a:gd name="T107" fmla="*/ 141 w 141"/>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grpFill/>
            <a:ln w="9525" cmpd="sng">
              <a:noFill/>
              <a:bevel/>
              <a:headEnd/>
              <a:tailEnd/>
            </a:ln>
          </p:spPr>
          <p:txBody>
            <a:bodyPr/>
            <a:lstStyle/>
            <a:p>
              <a:endParaRPr lang="zh-CN" altLang="en-US"/>
            </a:p>
          </p:txBody>
        </p:sp>
      </p:grpSp>
      <p:grpSp>
        <p:nvGrpSpPr>
          <p:cNvPr id="47" name="组合 46"/>
          <p:cNvGrpSpPr/>
          <p:nvPr/>
        </p:nvGrpSpPr>
        <p:grpSpPr>
          <a:xfrm>
            <a:off x="3440907" y="2311279"/>
            <a:ext cx="1335881" cy="1151690"/>
            <a:chOff x="3440907" y="2517759"/>
            <a:chExt cx="1335881" cy="1151690"/>
          </a:xfrm>
        </p:grpSpPr>
        <p:sp>
          <p:nvSpPr>
            <p:cNvPr id="11271" name="任意多边形 28"/>
            <p:cNvSpPr>
              <a:spLocks noChangeArrowheads="1"/>
            </p:cNvSpPr>
            <p:nvPr/>
          </p:nvSpPr>
          <p:spPr bwMode="auto">
            <a:xfrm flipV="1">
              <a:off x="3440907" y="2517759"/>
              <a:ext cx="1335881" cy="1151690"/>
            </a:xfrm>
            <a:custGeom>
              <a:avLst/>
              <a:gdLst>
                <a:gd name="T0" fmla="*/ 904460 w 1116054"/>
                <a:gd name="T1" fmla="*/ 0 h 963129"/>
                <a:gd name="T2" fmla="*/ 0 w 1116054"/>
                <a:gd name="T3" fmla="*/ 897741 h 963129"/>
                <a:gd name="T4" fmla="*/ 499394 w 1116054"/>
                <a:gd name="T5" fmla="*/ 1374319 h 963129"/>
                <a:gd name="T6" fmla="*/ 1309525 w 1116054"/>
                <a:gd name="T7" fmla="*/ 1352153 h 963129"/>
                <a:gd name="T8" fmla="*/ 1781175 w 1116054"/>
                <a:gd name="T9" fmla="*/ 881117 h 963129"/>
                <a:gd name="T10" fmla="*/ 904460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chemeClr val="accent3"/>
            </a:solidFill>
            <a:ln w="12700" cap="flat" cmpd="sng">
              <a:noFill/>
              <a:bevel/>
              <a:headEnd/>
              <a:tailEnd/>
            </a:ln>
          </p:spPr>
          <p:txBody>
            <a:bodyPr lIns="68580" tIns="34290" rIns="68580" bIns="34290" anchor="ctr"/>
            <a:lstStyle/>
            <a:p>
              <a:endParaRPr lang="zh-CN" altLang="en-US"/>
            </a:p>
          </p:txBody>
        </p:sp>
        <p:grpSp>
          <p:nvGrpSpPr>
            <p:cNvPr id="5" name="组合 43"/>
            <p:cNvGrpSpPr>
              <a:grpSpLocks/>
            </p:cNvGrpSpPr>
            <p:nvPr/>
          </p:nvGrpSpPr>
          <p:grpSpPr bwMode="auto">
            <a:xfrm>
              <a:off x="3954067" y="2767867"/>
              <a:ext cx="353615" cy="400174"/>
              <a:chOff x="0" y="0"/>
              <a:chExt cx="406393" cy="459645"/>
            </a:xfrm>
          </p:grpSpPr>
          <p:sp>
            <p:nvSpPr>
              <p:cNvPr id="11296"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w="9525" cmpd="sng">
                <a:noFill/>
                <a:bevel/>
                <a:headEnd/>
                <a:tailEnd/>
              </a:ln>
            </p:spPr>
            <p:txBody>
              <a:bodyPr/>
              <a:lstStyle/>
              <a:p>
                <a:endParaRPr lang="zh-CN" altLang="en-US"/>
              </a:p>
            </p:txBody>
          </p:sp>
          <p:sp>
            <p:nvSpPr>
              <p:cNvPr id="11297"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w="9525" cmpd="sng">
                <a:noFill/>
                <a:bevel/>
                <a:headEnd/>
                <a:tailEnd/>
              </a:ln>
            </p:spPr>
            <p:txBody>
              <a:bodyPr/>
              <a:lstStyle/>
              <a:p>
                <a:endParaRPr lang="zh-CN" altLang="en-US"/>
              </a:p>
            </p:txBody>
          </p:sp>
          <p:sp>
            <p:nvSpPr>
              <p:cNvPr id="11298" name="Oval 150"/>
              <p:cNvSpPr>
                <a:spLocks noChangeArrowheads="1"/>
              </p:cNvSpPr>
              <p:nvPr/>
            </p:nvSpPr>
            <p:spPr bwMode="auto">
              <a:xfrm>
                <a:off x="97160" y="326983"/>
                <a:ext cx="37370" cy="37370"/>
              </a:xfrm>
              <a:prstGeom prst="ellipse">
                <a:avLst/>
              </a:prstGeom>
              <a:solidFill>
                <a:srgbClr val="FCFCFC"/>
              </a:solidFill>
              <a:ln w="9525">
                <a:noFill/>
                <a:bevel/>
                <a:headEnd/>
                <a:tailEnd/>
              </a:ln>
            </p:spPr>
            <p:txBody>
              <a:bodyPr/>
              <a:lstStyle/>
              <a:p>
                <a:endParaRPr lang="zh-CN" altLang="zh-CN">
                  <a:solidFill>
                    <a:srgbClr val="000000"/>
                  </a:solidFill>
                  <a:latin typeface="Calibri" pitchFamily="34" charset="0"/>
                  <a:sym typeface="宋体" pitchFamily="2" charset="-122"/>
                </a:endParaRPr>
              </a:p>
            </p:txBody>
          </p:sp>
        </p:grpSp>
      </p:grpSp>
      <p:grpSp>
        <p:nvGrpSpPr>
          <p:cNvPr id="45" name="组合 44"/>
          <p:cNvGrpSpPr/>
          <p:nvPr/>
        </p:nvGrpSpPr>
        <p:grpSpPr>
          <a:xfrm>
            <a:off x="2684860" y="2856753"/>
            <a:ext cx="1334690" cy="1152881"/>
            <a:chOff x="2684860" y="3063233"/>
            <a:chExt cx="1334690" cy="1152881"/>
          </a:xfrm>
        </p:grpSpPr>
        <p:sp>
          <p:nvSpPr>
            <p:cNvPr id="11270" name="任意多边形 27"/>
            <p:cNvSpPr>
              <a:spLocks noChangeArrowheads="1"/>
            </p:cNvSpPr>
            <p:nvPr/>
          </p:nvSpPr>
          <p:spPr bwMode="auto">
            <a:xfrm>
              <a:off x="2684860" y="3063233"/>
              <a:ext cx="1334690" cy="1152881"/>
            </a:xfrm>
            <a:custGeom>
              <a:avLst/>
              <a:gdLst>
                <a:gd name="T0" fmla="*/ 903653 w 1116054"/>
                <a:gd name="T1" fmla="*/ 0 h 963129"/>
                <a:gd name="T2" fmla="*/ 0 w 1116054"/>
                <a:gd name="T3" fmla="*/ 898669 h 963129"/>
                <a:gd name="T4" fmla="*/ 498949 w 1116054"/>
                <a:gd name="T5" fmla="*/ 1375740 h 963129"/>
                <a:gd name="T6" fmla="*/ 1308357 w 1116054"/>
                <a:gd name="T7" fmla="*/ 1353551 h 963129"/>
                <a:gd name="T8" fmla="*/ 1779587 w 1116054"/>
                <a:gd name="T9" fmla="*/ 882027 h 963129"/>
                <a:gd name="T10" fmla="*/ 903653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chemeClr val="accent2"/>
            </a:solidFill>
            <a:ln w="12700" cap="flat" cmpd="sng">
              <a:noFill/>
              <a:bevel/>
              <a:headEnd/>
              <a:tailEnd/>
            </a:ln>
          </p:spPr>
          <p:txBody>
            <a:bodyPr lIns="68580" tIns="34290" rIns="68580" bIns="34290" anchor="ctr"/>
            <a:lstStyle/>
            <a:p>
              <a:endParaRPr lang="zh-CN" altLang="en-US"/>
            </a:p>
          </p:txBody>
        </p:sp>
        <p:grpSp>
          <p:nvGrpSpPr>
            <p:cNvPr id="6" name="组合 47"/>
            <p:cNvGrpSpPr>
              <a:grpSpLocks/>
            </p:cNvGrpSpPr>
            <p:nvPr/>
          </p:nvGrpSpPr>
          <p:grpSpPr bwMode="auto">
            <a:xfrm>
              <a:off x="3205163" y="3531294"/>
              <a:ext cx="330994" cy="370398"/>
              <a:chOff x="0" y="0"/>
              <a:chExt cx="402656" cy="450303"/>
            </a:xfrm>
          </p:grpSpPr>
          <p:sp>
            <p:nvSpPr>
              <p:cNvPr id="11291"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w="9525" cmpd="sng">
                <a:noFill/>
                <a:bevel/>
                <a:headEnd/>
                <a:tailEnd/>
              </a:ln>
            </p:spPr>
            <p:txBody>
              <a:bodyPr/>
              <a:lstStyle/>
              <a:p>
                <a:endParaRPr lang="zh-CN" altLang="en-US"/>
              </a:p>
            </p:txBody>
          </p:sp>
          <p:sp>
            <p:nvSpPr>
              <p:cNvPr id="11292"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w="9525" cmpd="sng">
                <a:noFill/>
                <a:bevel/>
                <a:headEnd/>
                <a:tailEnd/>
              </a:ln>
            </p:spPr>
            <p:txBody>
              <a:bodyPr/>
              <a:lstStyle/>
              <a:p>
                <a:endParaRPr lang="zh-CN" altLang="en-US"/>
              </a:p>
            </p:txBody>
          </p:sp>
          <p:sp>
            <p:nvSpPr>
              <p:cNvPr id="11293"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w="9525" cmpd="sng">
                <a:noFill/>
                <a:bevel/>
                <a:headEnd/>
                <a:tailEnd/>
              </a:ln>
            </p:spPr>
            <p:txBody>
              <a:bodyPr/>
              <a:lstStyle/>
              <a:p>
                <a:endParaRPr lang="zh-CN" altLang="en-US"/>
              </a:p>
            </p:txBody>
          </p:sp>
          <p:sp>
            <p:nvSpPr>
              <p:cNvPr id="11294"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w="9525" cmpd="sng">
                <a:noFill/>
                <a:bevel/>
                <a:headEnd/>
                <a:tailEnd/>
              </a:ln>
            </p:spPr>
            <p:txBody>
              <a:bodyPr/>
              <a:lstStyle/>
              <a:p>
                <a:endParaRPr lang="zh-CN" altLang="en-US"/>
              </a:p>
            </p:txBody>
          </p:sp>
          <p:sp>
            <p:nvSpPr>
              <p:cNvPr id="11295"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w="9525" cmpd="sng">
                <a:noFill/>
                <a:bevel/>
                <a:headEnd/>
                <a:tailEnd/>
              </a:ln>
            </p:spPr>
            <p:txBody>
              <a:bodyPr/>
              <a:lstStyle/>
              <a:p>
                <a:endParaRPr lang="zh-CN" altLang="en-US"/>
              </a:p>
            </p:txBody>
          </p:sp>
        </p:grpSp>
      </p:grpSp>
      <p:grpSp>
        <p:nvGrpSpPr>
          <p:cNvPr id="46" name="组合 45"/>
          <p:cNvGrpSpPr/>
          <p:nvPr/>
        </p:nvGrpSpPr>
        <p:grpSpPr>
          <a:xfrm>
            <a:off x="4219575" y="2856753"/>
            <a:ext cx="1334691" cy="1152881"/>
            <a:chOff x="4219575" y="3063233"/>
            <a:chExt cx="1334691" cy="1152881"/>
          </a:xfrm>
        </p:grpSpPr>
        <p:sp>
          <p:nvSpPr>
            <p:cNvPr id="11272" name="任意多边形 29"/>
            <p:cNvSpPr>
              <a:spLocks noChangeArrowheads="1"/>
            </p:cNvSpPr>
            <p:nvPr/>
          </p:nvSpPr>
          <p:spPr bwMode="auto">
            <a:xfrm>
              <a:off x="4219575" y="3063233"/>
              <a:ext cx="1334691" cy="1152881"/>
            </a:xfrm>
            <a:custGeom>
              <a:avLst/>
              <a:gdLst>
                <a:gd name="T0" fmla="*/ 903654 w 1116054"/>
                <a:gd name="T1" fmla="*/ 0 h 963129"/>
                <a:gd name="T2" fmla="*/ 0 w 1116054"/>
                <a:gd name="T3" fmla="*/ 898669 h 963129"/>
                <a:gd name="T4" fmla="*/ 498949 w 1116054"/>
                <a:gd name="T5" fmla="*/ 1375740 h 963129"/>
                <a:gd name="T6" fmla="*/ 1308358 w 1116054"/>
                <a:gd name="T7" fmla="*/ 1353551 h 963129"/>
                <a:gd name="T8" fmla="*/ 1779588 w 1116054"/>
                <a:gd name="T9" fmla="*/ 882027 h 963129"/>
                <a:gd name="T10" fmla="*/ 903654 w 1116054"/>
                <a:gd name="T11" fmla="*/ 0 h 963129"/>
                <a:gd name="T12" fmla="*/ 0 60000 65536"/>
                <a:gd name="T13" fmla="*/ 0 60000 65536"/>
                <a:gd name="T14" fmla="*/ 0 60000 65536"/>
                <a:gd name="T15" fmla="*/ 0 60000 65536"/>
                <a:gd name="T16" fmla="*/ 0 60000 65536"/>
                <a:gd name="T17" fmla="*/ 0 60000 65536"/>
                <a:gd name="T18" fmla="*/ 0 w 1116054"/>
                <a:gd name="T19" fmla="*/ 0 h 963129"/>
                <a:gd name="T20" fmla="*/ 1116054 w 1116054"/>
                <a:gd name="T21" fmla="*/ 963129 h 963129"/>
              </a:gdLst>
              <a:ahLst/>
              <a:cxnLst>
                <a:cxn ang="T12">
                  <a:pos x="T0" y="T1"/>
                </a:cxn>
                <a:cxn ang="T13">
                  <a:pos x="T2" y="T3"/>
                </a:cxn>
                <a:cxn ang="T14">
                  <a:pos x="T4" y="T5"/>
                </a:cxn>
                <a:cxn ang="T15">
                  <a:pos x="T6" y="T7"/>
                </a:cxn>
                <a:cxn ang="T16">
                  <a:pos x="T8" y="T9"/>
                </a:cxn>
                <a:cxn ang="T17">
                  <a:pos x="T10" y="T11"/>
                </a:cxn>
              </a:cxnLst>
              <a:rect l="T18" t="T19" r="T20" b="T21"/>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chemeClr val="accent4"/>
            </a:solidFill>
            <a:ln w="12700" cap="flat" cmpd="sng">
              <a:noFill/>
              <a:bevel/>
              <a:headEnd/>
              <a:tailEnd/>
            </a:ln>
          </p:spPr>
          <p:txBody>
            <a:bodyPr lIns="68580" tIns="34290" rIns="68580" bIns="34290" anchor="ctr"/>
            <a:lstStyle/>
            <a:p>
              <a:endParaRPr lang="zh-CN" altLang="en-US"/>
            </a:p>
          </p:txBody>
        </p:sp>
        <p:grpSp>
          <p:nvGrpSpPr>
            <p:cNvPr id="7" name="组合 53"/>
            <p:cNvGrpSpPr>
              <a:grpSpLocks/>
            </p:cNvGrpSpPr>
            <p:nvPr/>
          </p:nvGrpSpPr>
          <p:grpSpPr bwMode="auto">
            <a:xfrm>
              <a:off x="4750594" y="3556304"/>
              <a:ext cx="286941" cy="283456"/>
              <a:chOff x="0" y="0"/>
              <a:chExt cx="453105" cy="448433"/>
            </a:xfrm>
          </p:grpSpPr>
          <p:sp>
            <p:nvSpPr>
              <p:cNvPr id="11289"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w="9525" cmpd="sng">
                <a:noFill/>
                <a:bevel/>
                <a:headEnd/>
                <a:tailEnd/>
              </a:ln>
            </p:spPr>
            <p:txBody>
              <a:bodyPr/>
              <a:lstStyle/>
              <a:p>
                <a:endParaRPr lang="zh-CN" altLang="en-US"/>
              </a:p>
            </p:txBody>
          </p:sp>
          <p:sp>
            <p:nvSpPr>
              <p:cNvPr id="11290"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w="9525" cmpd="sng">
                <a:noFill/>
                <a:bevel/>
                <a:headEnd/>
                <a:tailEnd/>
              </a:ln>
            </p:spPr>
            <p:txBody>
              <a:bodyPr/>
              <a:lstStyle/>
              <a:p>
                <a:endParaRPr lang="zh-CN" altLang="en-US"/>
              </a:p>
            </p:txBody>
          </p:sp>
        </p:grpSp>
      </p:grpSp>
      <p:grpSp>
        <p:nvGrpSpPr>
          <p:cNvPr id="44" name="组合 43"/>
          <p:cNvGrpSpPr/>
          <p:nvPr/>
        </p:nvGrpSpPr>
        <p:grpSpPr>
          <a:xfrm>
            <a:off x="2093119" y="2266021"/>
            <a:ext cx="1162050" cy="1156454"/>
            <a:chOff x="2093119" y="2472501"/>
            <a:chExt cx="1162050" cy="1156454"/>
          </a:xfrm>
        </p:grpSpPr>
        <p:sp>
          <p:nvSpPr>
            <p:cNvPr id="11269" name="任意多边形 25"/>
            <p:cNvSpPr>
              <a:spLocks noChangeArrowheads="1"/>
            </p:cNvSpPr>
            <p:nvPr/>
          </p:nvSpPr>
          <p:spPr bwMode="auto">
            <a:xfrm>
              <a:off x="2093119" y="2472501"/>
              <a:ext cx="1162050" cy="1156454"/>
            </a:xfrm>
            <a:custGeom>
              <a:avLst/>
              <a:gdLst>
                <a:gd name="T0" fmla="*/ 656785 w 971638"/>
                <a:gd name="T1" fmla="*/ 1541463 h 965868"/>
                <a:gd name="T2" fmla="*/ 191073 w 971638"/>
                <a:gd name="T3" fmla="*/ 1075368 h 965868"/>
                <a:gd name="T4" fmla="*/ 1083689 w 971638"/>
                <a:gd name="T5" fmla="*/ 182020 h 965868"/>
                <a:gd name="T6" fmla="*/ 1549400 w 971638"/>
                <a:gd name="T7" fmla="*/ 648113 h 965868"/>
                <a:gd name="T8" fmla="*/ 656785 w 971638"/>
                <a:gd name="T9" fmla="*/ 1541463 h 965868"/>
                <a:gd name="T10" fmla="*/ 0 60000 65536"/>
                <a:gd name="T11" fmla="*/ 0 60000 65536"/>
                <a:gd name="T12" fmla="*/ 0 60000 65536"/>
                <a:gd name="T13" fmla="*/ 0 60000 65536"/>
                <a:gd name="T14" fmla="*/ 0 60000 65536"/>
                <a:gd name="T15" fmla="*/ 0 w 971638"/>
                <a:gd name="T16" fmla="*/ 0 h 965868"/>
                <a:gd name="T17" fmla="*/ 971638 w 971638"/>
                <a:gd name="T18" fmla="*/ 965868 h 965868"/>
              </a:gdLst>
              <a:ahLst/>
              <a:cxnLst>
                <a:cxn ang="T10">
                  <a:pos x="T0" y="T1"/>
                </a:cxn>
                <a:cxn ang="T11">
                  <a:pos x="T2" y="T3"/>
                </a:cxn>
                <a:cxn ang="T12">
                  <a:pos x="T4" y="T5"/>
                </a:cxn>
                <a:cxn ang="T13">
                  <a:pos x="T6" y="T7"/>
                </a:cxn>
                <a:cxn ang="T14">
                  <a:pos x="T8" y="T9"/>
                </a:cxn>
              </a:cxnLst>
              <a:rect l="T15" t="T16" r="T17" b="T18"/>
              <a:pathLst>
                <a:path w="971638" h="965868">
                  <a:moveTo>
                    <a:pt x="411874" y="965868"/>
                  </a:moveTo>
                  <a:lnTo>
                    <a:pt x="119823" y="673817"/>
                  </a:lnTo>
                  <a:cubicBezTo>
                    <a:pt x="-253355" y="247329"/>
                    <a:pt x="333067" y="-220881"/>
                    <a:pt x="679588" y="114052"/>
                  </a:cubicBezTo>
                  <a:lnTo>
                    <a:pt x="971638" y="406102"/>
                  </a:lnTo>
                  <a:lnTo>
                    <a:pt x="411874" y="965868"/>
                  </a:lnTo>
                  <a:close/>
                </a:path>
              </a:pathLst>
            </a:custGeom>
            <a:solidFill>
              <a:schemeClr val="accent1"/>
            </a:solidFill>
            <a:ln w="12700" cap="flat" cmpd="sng">
              <a:noFill/>
              <a:bevel/>
              <a:headEnd/>
              <a:tailEnd/>
            </a:ln>
          </p:spPr>
          <p:txBody>
            <a:bodyPr lIns="68580" tIns="34290" rIns="68580" bIns="34290" anchor="ctr"/>
            <a:lstStyle/>
            <a:p>
              <a:endParaRPr lang="zh-CN" altLang="en-US"/>
            </a:p>
          </p:txBody>
        </p:sp>
        <p:grpSp>
          <p:nvGrpSpPr>
            <p:cNvPr id="8" name="组合 56"/>
            <p:cNvGrpSpPr>
              <a:grpSpLocks/>
            </p:cNvGrpSpPr>
            <p:nvPr/>
          </p:nvGrpSpPr>
          <p:grpSpPr bwMode="auto">
            <a:xfrm>
              <a:off x="2420541" y="2783350"/>
              <a:ext cx="340519" cy="366826"/>
              <a:chOff x="0" y="0"/>
              <a:chExt cx="466184" cy="501686"/>
            </a:xfrm>
          </p:grpSpPr>
          <p:sp>
            <p:nvSpPr>
              <p:cNvPr id="11284"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w="9525" cmpd="sng">
                <a:noFill/>
                <a:bevel/>
                <a:headEnd/>
                <a:tailEnd/>
              </a:ln>
            </p:spPr>
            <p:txBody>
              <a:bodyPr/>
              <a:lstStyle/>
              <a:p>
                <a:endParaRPr lang="zh-CN" altLang="en-US"/>
              </a:p>
            </p:txBody>
          </p:sp>
          <p:sp>
            <p:nvSpPr>
              <p:cNvPr id="11285" name="Rectangle 155"/>
              <p:cNvSpPr>
                <a:spLocks noChangeArrowheads="1"/>
              </p:cNvSpPr>
              <p:nvPr/>
            </p:nvSpPr>
            <p:spPr bwMode="auto">
              <a:xfrm>
                <a:off x="160689" y="419472"/>
                <a:ext cx="9342" cy="32698"/>
              </a:xfrm>
              <a:prstGeom prst="rect">
                <a:avLst/>
              </a:prstGeom>
              <a:solidFill>
                <a:srgbClr val="FCFCFC"/>
              </a:solidFill>
              <a:ln w="9525">
                <a:noFill/>
                <a:bevel/>
                <a:headEnd/>
                <a:tailEnd/>
              </a:ln>
            </p:spPr>
            <p:txBody>
              <a:bodyPr/>
              <a:lstStyle/>
              <a:p>
                <a:endParaRPr lang="zh-CN" altLang="zh-CN">
                  <a:solidFill>
                    <a:srgbClr val="000000"/>
                  </a:solidFill>
                  <a:latin typeface="Calibri" pitchFamily="34" charset="0"/>
                  <a:sym typeface="宋体" pitchFamily="2" charset="-122"/>
                </a:endParaRPr>
              </a:p>
            </p:txBody>
          </p:sp>
          <p:sp>
            <p:nvSpPr>
              <p:cNvPr id="11286"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w="9525" cmpd="sng">
                <a:noFill/>
                <a:bevel/>
                <a:headEnd/>
                <a:tailEnd/>
              </a:ln>
            </p:spPr>
            <p:txBody>
              <a:bodyPr/>
              <a:lstStyle/>
              <a:p>
                <a:endParaRPr lang="zh-CN" altLang="en-US"/>
              </a:p>
            </p:txBody>
          </p:sp>
          <p:sp>
            <p:nvSpPr>
              <p:cNvPr id="11287"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w="9525" cmpd="sng">
                <a:noFill/>
                <a:bevel/>
                <a:headEnd/>
                <a:tailEnd/>
              </a:ln>
            </p:spPr>
            <p:txBody>
              <a:bodyPr/>
              <a:lstStyle/>
              <a:p>
                <a:endParaRPr lang="zh-CN" altLang="en-US"/>
              </a:p>
            </p:txBody>
          </p:sp>
          <p:sp>
            <p:nvSpPr>
              <p:cNvPr id="11288"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w="9525" cmpd="sng">
                <a:noFill/>
                <a:bevel/>
                <a:headEnd/>
                <a:tailEnd/>
              </a:ln>
            </p:spPr>
            <p:txBody>
              <a:bodyPr/>
              <a:lstStyle/>
              <a:p>
                <a:endParaRPr lang="zh-CN" altLang="en-US"/>
              </a:p>
            </p:txBody>
          </p:sp>
        </p:grpSp>
      </p:grpSp>
      <p:sp>
        <p:nvSpPr>
          <p:cNvPr id="11280" name="文本框 62"/>
          <p:cNvSpPr>
            <a:spLocks noChangeArrowheads="1"/>
          </p:cNvSpPr>
          <p:nvPr/>
        </p:nvSpPr>
        <p:spPr bwMode="auto">
          <a:xfrm>
            <a:off x="3231357" y="1420416"/>
            <a:ext cx="1869743" cy="992579"/>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b="1" dirty="0">
              <a:solidFill>
                <a:schemeClr val="tx1">
                  <a:lumMod val="50000"/>
                  <a:lumOff val="50000"/>
                </a:schemeClr>
              </a:solidFill>
              <a:latin typeface="方正姚体" pitchFamily="2" charset="-122"/>
              <a:sym typeface="方正姚体"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Calibri" pitchFamily="34" charset="0"/>
              <a:cs typeface="Calibri" pitchFamily="34" charset="0"/>
              <a:sym typeface="Calibri" pitchFamily="34" charset="0"/>
            </a:endParaRPr>
          </a:p>
          <a:p>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1281" name="文本框 63"/>
          <p:cNvSpPr>
            <a:spLocks noChangeArrowheads="1"/>
          </p:cNvSpPr>
          <p:nvPr/>
        </p:nvSpPr>
        <p:spPr bwMode="auto">
          <a:xfrm>
            <a:off x="1675210" y="4104958"/>
            <a:ext cx="1869743" cy="992579"/>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b="1" dirty="0">
              <a:solidFill>
                <a:schemeClr val="tx1">
                  <a:lumMod val="50000"/>
                  <a:lumOff val="50000"/>
                </a:schemeClr>
              </a:solidFill>
              <a:latin typeface="方正姚体" pitchFamily="2" charset="-122"/>
              <a:sym typeface="方正姚体"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Calibri" pitchFamily="34" charset="0"/>
              <a:cs typeface="Calibri" pitchFamily="34" charset="0"/>
              <a:sym typeface="Calibri" pitchFamily="34" charset="0"/>
            </a:endParaRPr>
          </a:p>
          <a:p>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1282" name="文本框 64"/>
          <p:cNvSpPr>
            <a:spLocks noChangeArrowheads="1"/>
          </p:cNvSpPr>
          <p:nvPr/>
        </p:nvSpPr>
        <p:spPr bwMode="auto">
          <a:xfrm>
            <a:off x="4960144" y="4084712"/>
            <a:ext cx="1869743" cy="992579"/>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b="1" dirty="0">
              <a:solidFill>
                <a:schemeClr val="tx1">
                  <a:lumMod val="50000"/>
                  <a:lumOff val="50000"/>
                </a:schemeClr>
              </a:solidFill>
              <a:latin typeface="方正姚体" pitchFamily="2" charset="-122"/>
              <a:sym typeface="方正姚体"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Calibri" pitchFamily="34" charset="0"/>
              <a:cs typeface="Calibri" pitchFamily="34" charset="0"/>
              <a:sym typeface="Calibri" pitchFamily="34" charset="0"/>
            </a:endParaRPr>
          </a:p>
          <a:p>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1283" name="文本框 65"/>
          <p:cNvSpPr>
            <a:spLocks noChangeArrowheads="1"/>
          </p:cNvSpPr>
          <p:nvPr/>
        </p:nvSpPr>
        <p:spPr bwMode="auto">
          <a:xfrm>
            <a:off x="632222" y="1420416"/>
            <a:ext cx="1869743" cy="992579"/>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US" altLang="zh-CN" sz="900" b="1" dirty="0">
              <a:solidFill>
                <a:schemeClr val="tx1">
                  <a:lumMod val="50000"/>
                  <a:lumOff val="50000"/>
                </a:schemeClr>
              </a:solidFill>
              <a:latin typeface="方正姚体" pitchFamily="2" charset="-122"/>
              <a:sym typeface="方正姚体" pitchFamily="2"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Calibri" pitchFamily="34" charset="0"/>
              <a:cs typeface="Calibri" pitchFamily="34" charset="0"/>
              <a:sym typeface="Calibri" pitchFamily="34" charset="0"/>
            </a:endParaRPr>
          </a:p>
          <a:p>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09628192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2" presetClass="entr" presetSubtype="8"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par>
                                <p:cTn id="11" presetID="22" presetClass="entr" presetSubtype="8"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500"/>
                                        <p:tgtEl>
                                          <p:spTgt spid="47"/>
                                        </p:tgtEl>
                                      </p:cBhvr>
                                    </p:animEffect>
                                  </p:childTnLst>
                                </p:cTn>
                              </p:par>
                              <p:par>
                                <p:cTn id="14" presetID="22" presetClass="entr" presetSubtype="8"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left)">
                                      <p:cBhvr>
                                        <p:cTn id="16" dur="500"/>
                                        <p:tgtEl>
                                          <p:spTgt spid="46"/>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11273"/>
                                        </p:tgtEl>
                                        <p:attrNameLst>
                                          <p:attrName>style.visibility</p:attrName>
                                        </p:attrNameLst>
                                      </p:cBhvr>
                                      <p:to>
                                        <p:strVal val="visible"/>
                                      </p:to>
                                    </p:set>
                                    <p:animEffect transition="in" filter="wipe(left)">
                                      <p:cBhvr>
                                        <p:cTn id="19" dur="500"/>
                                        <p:tgtEl>
                                          <p:spTgt spid="11273"/>
                                        </p:tgtEl>
                                      </p:cBhvr>
                                    </p:animEffect>
                                  </p:childTnLst>
                                </p:cTn>
                              </p:par>
                              <p:par>
                                <p:cTn id="20" presetID="12" presetClass="entr" presetSubtype="8" fill="hold" nodeType="withEffect">
                                  <p:stCondLst>
                                    <p:cond delay="800"/>
                                  </p:stCondLst>
                                  <p:childTnLst>
                                    <p:set>
                                      <p:cBhvr>
                                        <p:cTn id="21" dur="1" fill="hold">
                                          <p:stCondLst>
                                            <p:cond delay="0"/>
                                          </p:stCondLst>
                                        </p:cTn>
                                        <p:tgtEl>
                                          <p:spTgt spid="4"/>
                                        </p:tgtEl>
                                        <p:attrNameLst>
                                          <p:attrName>style.visibility</p:attrName>
                                        </p:attrNameLst>
                                      </p:cBhvr>
                                      <p:to>
                                        <p:strVal val="visible"/>
                                      </p:to>
                                    </p:set>
                                    <p:animEffect transition="in" filter="slide(fromLeft)">
                                      <p:cBhvr>
                                        <p:cTn id="22" dur="500"/>
                                        <p:tgtEl>
                                          <p:spTgt spid="4"/>
                                        </p:tgtEl>
                                      </p:cBhvr>
                                    </p:animEffect>
                                  </p:childTnLst>
                                </p:cTn>
                              </p:par>
                              <p:par>
                                <p:cTn id="23" presetID="23" presetClass="entr" presetSubtype="16" fill="hold" grpId="0" nodeType="withEffect">
                                  <p:stCondLst>
                                    <p:cond delay="800"/>
                                  </p:stCondLst>
                                  <p:childTnLst>
                                    <p:set>
                                      <p:cBhvr>
                                        <p:cTn id="24" dur="1" fill="hold">
                                          <p:stCondLst>
                                            <p:cond delay="0"/>
                                          </p:stCondLst>
                                        </p:cTn>
                                        <p:tgtEl>
                                          <p:spTgt spid="11274"/>
                                        </p:tgtEl>
                                        <p:attrNameLst>
                                          <p:attrName>style.visibility</p:attrName>
                                        </p:attrNameLst>
                                      </p:cBhvr>
                                      <p:to>
                                        <p:strVal val="visible"/>
                                      </p:to>
                                    </p:set>
                                    <p:anim calcmode="lin" valueType="num">
                                      <p:cBhvr>
                                        <p:cTn id="25" dur="500" fill="hold"/>
                                        <p:tgtEl>
                                          <p:spTgt spid="11274"/>
                                        </p:tgtEl>
                                        <p:attrNameLst>
                                          <p:attrName>ppt_w</p:attrName>
                                        </p:attrNameLst>
                                      </p:cBhvr>
                                      <p:tavLst>
                                        <p:tav tm="0">
                                          <p:val>
                                            <p:fltVal val="0"/>
                                          </p:val>
                                        </p:tav>
                                        <p:tav tm="100000">
                                          <p:val>
                                            <p:strVal val="#ppt_w"/>
                                          </p:val>
                                        </p:tav>
                                      </p:tavLst>
                                    </p:anim>
                                    <p:anim calcmode="lin" valueType="num">
                                      <p:cBhvr>
                                        <p:cTn id="26" dur="500" fill="hold"/>
                                        <p:tgtEl>
                                          <p:spTgt spid="11274"/>
                                        </p:tgtEl>
                                        <p:attrNameLst>
                                          <p:attrName>ppt_h</p:attrName>
                                        </p:attrNameLst>
                                      </p:cBhvr>
                                      <p:tavLst>
                                        <p:tav tm="0">
                                          <p:val>
                                            <p:fltVal val="0"/>
                                          </p:val>
                                        </p:tav>
                                        <p:tav tm="100000">
                                          <p:val>
                                            <p:strVal val="#ppt_h"/>
                                          </p:val>
                                        </p:tav>
                                      </p:tavLst>
                                    </p:anim>
                                  </p:childTnLst>
                                </p:cTn>
                              </p:par>
                            </p:childTnLst>
                          </p:cTn>
                        </p:par>
                        <p:par>
                          <p:cTn id="27" fill="hold">
                            <p:stCondLst>
                              <p:cond delay="1300"/>
                            </p:stCondLst>
                            <p:childTnLst>
                              <p:par>
                                <p:cTn id="28" presetID="12" presetClass="entr" presetSubtype="4" fill="hold" grpId="0" nodeType="afterEffect">
                                  <p:stCondLst>
                                    <p:cond delay="0"/>
                                  </p:stCondLst>
                                  <p:childTnLst>
                                    <p:set>
                                      <p:cBhvr>
                                        <p:cTn id="29" dur="1" fill="hold">
                                          <p:stCondLst>
                                            <p:cond delay="0"/>
                                          </p:stCondLst>
                                        </p:cTn>
                                        <p:tgtEl>
                                          <p:spTgt spid="11283"/>
                                        </p:tgtEl>
                                        <p:attrNameLst>
                                          <p:attrName>style.visibility</p:attrName>
                                        </p:attrNameLst>
                                      </p:cBhvr>
                                      <p:to>
                                        <p:strVal val="visible"/>
                                      </p:to>
                                    </p:set>
                                    <p:animEffect transition="in" filter="slide(fromBottom)">
                                      <p:cBhvr>
                                        <p:cTn id="30" dur="500"/>
                                        <p:tgtEl>
                                          <p:spTgt spid="1128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1280"/>
                                        </p:tgtEl>
                                        <p:attrNameLst>
                                          <p:attrName>style.visibility</p:attrName>
                                        </p:attrNameLst>
                                      </p:cBhvr>
                                      <p:to>
                                        <p:strVal val="visible"/>
                                      </p:to>
                                    </p:set>
                                    <p:animEffect transition="in" filter="slide(fromBottom)">
                                      <p:cBhvr>
                                        <p:cTn id="33" dur="500"/>
                                        <p:tgtEl>
                                          <p:spTgt spid="11280"/>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1281"/>
                                        </p:tgtEl>
                                        <p:attrNameLst>
                                          <p:attrName>style.visibility</p:attrName>
                                        </p:attrNameLst>
                                      </p:cBhvr>
                                      <p:to>
                                        <p:strVal val="visible"/>
                                      </p:to>
                                    </p:set>
                                    <p:animEffect transition="in" filter="slide(fromBottom)">
                                      <p:cBhvr>
                                        <p:cTn id="36" dur="500"/>
                                        <p:tgtEl>
                                          <p:spTgt spid="11281"/>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1282"/>
                                        </p:tgtEl>
                                        <p:attrNameLst>
                                          <p:attrName>style.visibility</p:attrName>
                                        </p:attrNameLst>
                                      </p:cBhvr>
                                      <p:to>
                                        <p:strVal val="visible"/>
                                      </p:to>
                                    </p:set>
                                    <p:animEffect transition="in" filter="slide(fromBottom)">
                                      <p:cBhvr>
                                        <p:cTn id="39" dur="500"/>
                                        <p:tgtEl>
                                          <p:spTgt spid="1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animBg="1"/>
      <p:bldP spid="11274" grpId="0"/>
      <p:bldP spid="11280" grpId="0"/>
      <p:bldP spid="11281" grpId="0"/>
      <p:bldP spid="11282" grpId="0"/>
      <p:bldP spid="1128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表 15"/>
          <p:cNvGraphicFramePr/>
          <p:nvPr>
            <p:extLst/>
          </p:nvPr>
        </p:nvGraphicFramePr>
        <p:xfrm>
          <a:off x="629049" y="1221977"/>
          <a:ext cx="4213016" cy="2052862"/>
        </p:xfrm>
        <a:graphic>
          <a:graphicData uri="http://schemas.openxmlformats.org/drawingml/2006/chart">
            <c:chart xmlns:c="http://schemas.openxmlformats.org/drawingml/2006/chart" xmlns:r="http://schemas.openxmlformats.org/officeDocument/2006/relationships" r:id="rId3"/>
          </a:graphicData>
        </a:graphic>
      </p:graphicFrame>
      <p:sp>
        <p:nvSpPr>
          <p:cNvPr id="17" name="圆角矩形 16"/>
          <p:cNvSpPr/>
          <p:nvPr/>
        </p:nvSpPr>
        <p:spPr>
          <a:xfrm>
            <a:off x="5250971" y="1438068"/>
            <a:ext cx="765352" cy="765488"/>
          </a:xfrm>
          <a:prstGeom prst="roundRect">
            <a:avLst/>
          </a:prstGeom>
          <a:solidFill>
            <a:schemeClr val="accent1"/>
          </a:solid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endParaRPr lang="zh-CN" altLang="en-US" sz="1100" dirty="0">
              <a:solidFill>
                <a:schemeClr val="bg1"/>
              </a:solidFill>
              <a:latin typeface="微软雅黑" pitchFamily="34" charset="-122"/>
              <a:ea typeface="微软雅黑" pitchFamily="34" charset="-122"/>
            </a:endParaRPr>
          </a:p>
        </p:txBody>
      </p:sp>
      <p:sp>
        <p:nvSpPr>
          <p:cNvPr id="18" name="圆角矩形 17"/>
          <p:cNvSpPr/>
          <p:nvPr/>
        </p:nvSpPr>
        <p:spPr>
          <a:xfrm>
            <a:off x="6075195" y="1438068"/>
            <a:ext cx="765352" cy="765488"/>
          </a:xfrm>
          <a:prstGeom prst="roundRect">
            <a:avLst/>
          </a:prstGeom>
          <a:solidFill>
            <a:schemeClr val="accent2"/>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zh-CN" altLang="en-US" sz="1200" dirty="0">
                <a:latin typeface="微软雅黑" pitchFamily="34" charset="-122"/>
                <a:ea typeface="微软雅黑" pitchFamily="34" charset="-122"/>
              </a:rPr>
              <a:t>添加</a:t>
            </a:r>
            <a:endParaRPr lang="en-US" altLang="zh-CN" sz="1200" dirty="0">
              <a:latin typeface="微软雅黑" pitchFamily="34" charset="-122"/>
              <a:ea typeface="微软雅黑" pitchFamily="34" charset="-122"/>
            </a:endParaRPr>
          </a:p>
          <a:p>
            <a:pPr algn="ctr"/>
            <a:r>
              <a:rPr lang="zh-CN" altLang="en-US" sz="1200" dirty="0">
                <a:latin typeface="微软雅黑" pitchFamily="34" charset="-122"/>
                <a:ea typeface="微软雅黑" pitchFamily="34" charset="-122"/>
              </a:rPr>
              <a:t>标题</a:t>
            </a:r>
          </a:p>
        </p:txBody>
      </p:sp>
      <p:sp>
        <p:nvSpPr>
          <p:cNvPr id="19" name="圆角矩形 18"/>
          <p:cNvSpPr/>
          <p:nvPr/>
        </p:nvSpPr>
        <p:spPr>
          <a:xfrm>
            <a:off x="6840203" y="2196196"/>
            <a:ext cx="765352" cy="765488"/>
          </a:xfrm>
          <a:prstGeom prst="roundRect">
            <a:avLst/>
          </a:prstGeom>
          <a:solidFill>
            <a:schemeClr val="accent3"/>
          </a:solid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zh-CN" altLang="en-US" sz="1200" dirty="0">
                <a:solidFill>
                  <a:schemeClr val="bg1"/>
                </a:solidFill>
                <a:latin typeface="微软雅黑" pitchFamily="34" charset="-122"/>
                <a:ea typeface="微软雅黑" pitchFamily="34" charset="-122"/>
              </a:rPr>
              <a:t>添加</a:t>
            </a:r>
            <a:endParaRPr lang="en-US" altLang="zh-CN" sz="1200" dirty="0">
              <a:solidFill>
                <a:schemeClr val="bg1"/>
              </a:solidFill>
              <a:latin typeface="微软雅黑" pitchFamily="34" charset="-122"/>
              <a:ea typeface="微软雅黑" pitchFamily="34" charset="-122"/>
            </a:endParaRPr>
          </a:p>
          <a:p>
            <a:pPr algn="ctr"/>
            <a:r>
              <a:rPr lang="zh-CN" altLang="en-US" sz="1200" dirty="0">
                <a:solidFill>
                  <a:schemeClr val="bg1"/>
                </a:solidFill>
                <a:latin typeface="微软雅黑" pitchFamily="34" charset="-122"/>
                <a:ea typeface="微软雅黑" pitchFamily="34" charset="-122"/>
              </a:rPr>
              <a:t>标题</a:t>
            </a:r>
          </a:p>
        </p:txBody>
      </p:sp>
      <p:sp>
        <p:nvSpPr>
          <p:cNvPr id="20" name="圆角矩形 19"/>
          <p:cNvSpPr/>
          <p:nvPr/>
        </p:nvSpPr>
        <p:spPr>
          <a:xfrm>
            <a:off x="7664428" y="2196196"/>
            <a:ext cx="765352" cy="765488"/>
          </a:xfrm>
          <a:prstGeom prst="roundRect">
            <a:avLst/>
          </a:prstGeom>
          <a:solidFill>
            <a:schemeClr val="accent4"/>
          </a:solid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endParaRPr lang="zh-CN" altLang="en-US" sz="1100" dirty="0">
              <a:latin typeface="微软雅黑" pitchFamily="34" charset="-122"/>
              <a:ea typeface="微软雅黑" pitchFamily="34" charset="-122"/>
            </a:endParaRPr>
          </a:p>
        </p:txBody>
      </p:sp>
      <p:sp>
        <p:nvSpPr>
          <p:cNvPr id="21" name="TextBox 20"/>
          <p:cNvSpPr txBox="1"/>
          <p:nvPr/>
        </p:nvSpPr>
        <p:spPr>
          <a:xfrm>
            <a:off x="6948573" y="1420416"/>
            <a:ext cx="1512364" cy="789457"/>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2" name="TextBox 21"/>
          <p:cNvSpPr txBox="1"/>
          <p:nvPr/>
        </p:nvSpPr>
        <p:spPr>
          <a:xfrm>
            <a:off x="5227928" y="2356567"/>
            <a:ext cx="1512364" cy="789457"/>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2" name="组合 22"/>
          <p:cNvGrpSpPr/>
          <p:nvPr/>
        </p:nvGrpSpPr>
        <p:grpSpPr>
          <a:xfrm>
            <a:off x="5451643" y="1640991"/>
            <a:ext cx="364007" cy="359644"/>
            <a:chOff x="1023938" y="1382713"/>
            <a:chExt cx="652463" cy="644525"/>
          </a:xfrm>
          <a:solidFill>
            <a:schemeClr val="bg1"/>
          </a:solidFill>
        </p:grpSpPr>
        <p:sp>
          <p:nvSpPr>
            <p:cNvPr id="24"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25"/>
            <p:cNvSpPr>
              <a:spLocks/>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Freeform 952"/>
          <p:cNvSpPr>
            <a:spLocks noEditPoints="1"/>
          </p:cNvSpPr>
          <p:nvPr/>
        </p:nvSpPr>
        <p:spPr bwMode="auto">
          <a:xfrm>
            <a:off x="7861189" y="2385281"/>
            <a:ext cx="371829" cy="387318"/>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27" name="TextBox 26"/>
          <p:cNvSpPr txBox="1"/>
          <p:nvPr/>
        </p:nvSpPr>
        <p:spPr>
          <a:xfrm>
            <a:off x="1012305" y="3815066"/>
            <a:ext cx="3564860" cy="692507"/>
          </a:xfrm>
          <a:prstGeom prst="rect">
            <a:avLst/>
          </a:prstGeom>
          <a:noFill/>
        </p:spPr>
        <p:txBody>
          <a:bodyPr wrap="square" lIns="68589" tIns="34295" rIns="68589" bIns="34295"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8" name="TextBox 27"/>
          <p:cNvSpPr txBox="1"/>
          <p:nvPr/>
        </p:nvSpPr>
        <p:spPr>
          <a:xfrm>
            <a:off x="1012305" y="3584162"/>
            <a:ext cx="754071"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29" name="TextBox 28"/>
          <p:cNvSpPr txBox="1"/>
          <p:nvPr/>
        </p:nvSpPr>
        <p:spPr>
          <a:xfrm>
            <a:off x="5227928" y="3815066"/>
            <a:ext cx="3340516" cy="692507"/>
          </a:xfrm>
          <a:prstGeom prst="rect">
            <a:avLst/>
          </a:prstGeom>
          <a:noFill/>
        </p:spPr>
        <p:txBody>
          <a:bodyPr wrap="square" lIns="68589" tIns="34295" rIns="68589" bIns="34295"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30" name="TextBox 29"/>
          <p:cNvSpPr txBox="1"/>
          <p:nvPr/>
        </p:nvSpPr>
        <p:spPr>
          <a:xfrm>
            <a:off x="5227928" y="3584162"/>
            <a:ext cx="754071"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322529645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 calcmode="lin" valueType="num">
                                      <p:cBhvr>
                                        <p:cTn id="14" dur="500" fill="hold"/>
                                        <p:tgtEl>
                                          <p:spTgt spid="19"/>
                                        </p:tgtEl>
                                        <p:attrNameLst>
                                          <p:attrName>style.rotation</p:attrName>
                                        </p:attrNameLst>
                                      </p:cBhvr>
                                      <p:tavLst>
                                        <p:tav tm="0">
                                          <p:val>
                                            <p:fltVal val="360"/>
                                          </p:val>
                                        </p:tav>
                                        <p:tav tm="100000">
                                          <p:val>
                                            <p:fltVal val="0"/>
                                          </p:val>
                                        </p:tav>
                                      </p:tavLst>
                                    </p:anim>
                                    <p:animEffect transition="in" filter="fade">
                                      <p:cBhvr>
                                        <p:cTn id="15" dur="500"/>
                                        <p:tgtEl>
                                          <p:spTgt spid="19"/>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ppt_w*1.125000"/>
                                          </p:val>
                                        </p:tav>
                                        <p:tav tm="100000">
                                          <p:val>
                                            <p:strVal val="#ppt_x"/>
                                          </p:val>
                                        </p:tav>
                                      </p:tavLst>
                                    </p:anim>
                                    <p:animEffect transition="in" filter="wipe(right)">
                                      <p:cBhvr>
                                        <p:cTn id="20" dur="500"/>
                                        <p:tgtEl>
                                          <p:spTgt spid="20"/>
                                        </p:tgtEl>
                                      </p:cBhvr>
                                    </p:animEffect>
                                  </p:childTnLst>
                                </p:cTn>
                              </p:par>
                            </p:childTnLst>
                          </p:cTn>
                        </p:par>
                        <p:par>
                          <p:cTn id="21" fill="hold">
                            <p:stCondLst>
                              <p:cond delay="1500"/>
                            </p:stCondLst>
                            <p:childTnLst>
                              <p:par>
                                <p:cTn id="22" presetID="12" presetClass="entr" presetSubtype="2"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p:tgtEl>
                                          <p:spTgt spid="22"/>
                                        </p:tgtEl>
                                        <p:attrNameLst>
                                          <p:attrName>ppt_x</p:attrName>
                                        </p:attrNameLst>
                                      </p:cBhvr>
                                      <p:tavLst>
                                        <p:tav tm="0">
                                          <p:val>
                                            <p:strVal val="#ppt_x+#ppt_w*1.125000"/>
                                          </p:val>
                                        </p:tav>
                                        <p:tav tm="100000">
                                          <p:val>
                                            <p:strVal val="#ppt_x"/>
                                          </p:val>
                                        </p:tav>
                                      </p:tavLst>
                                    </p:anim>
                                    <p:animEffect transition="in" filter="wipe(left)">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attrNameLst>
                                          <p:attrName>style.rotation</p:attrName>
                                        </p:attrNameLst>
                                      </p:cBhvr>
                                      <p:tavLst>
                                        <p:tav tm="0">
                                          <p:val>
                                            <p:fltVal val="360"/>
                                          </p:val>
                                        </p:tav>
                                        <p:tav tm="100000">
                                          <p:val>
                                            <p:fltVal val="0"/>
                                          </p:val>
                                        </p:tav>
                                      </p:tavLst>
                                    </p:anim>
                                    <p:animEffect transition="in" filter="fade">
                                      <p:cBhvr>
                                        <p:cTn id="35" dur="500"/>
                                        <p:tgtEl>
                                          <p:spTgt spid="18"/>
                                        </p:tgtEl>
                                      </p:cBhvr>
                                    </p:animEffect>
                                  </p:childTnLst>
                                </p:cTn>
                              </p:par>
                            </p:childTnLst>
                          </p:cTn>
                        </p:par>
                        <p:par>
                          <p:cTn id="36" fill="hold">
                            <p:stCondLst>
                              <p:cond delay="2500"/>
                            </p:stCondLst>
                            <p:childTnLst>
                              <p:par>
                                <p:cTn id="37" presetID="12" presetClass="entr" presetSubtype="2"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ppt_x</p:attrName>
                                        </p:attrNameLst>
                                      </p:cBhvr>
                                      <p:tavLst>
                                        <p:tav tm="0">
                                          <p:val>
                                            <p:strVal val="#ppt_x+#ppt_w*1.125000"/>
                                          </p:val>
                                        </p:tav>
                                        <p:tav tm="100000">
                                          <p:val>
                                            <p:strVal val="#ppt_x"/>
                                          </p:val>
                                        </p:tav>
                                      </p:tavLst>
                                    </p:anim>
                                    <p:animEffect transition="in" filter="wipe(left)">
                                      <p:cBhvr>
                                        <p:cTn id="40" dur="500"/>
                                        <p:tgtEl>
                                          <p:spTgt spid="17"/>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par>
                                <p:cTn id="46" presetID="10" presetClass="entr" presetSubtype="0"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animBg="1"/>
      <p:bldP spid="18" grpId="0" animBg="1"/>
      <p:bldP spid="19" grpId="0" animBg="1"/>
      <p:bldP spid="20" grpId="0" animBg="1"/>
      <p:bldP spid="21" grpId="0"/>
      <p:bldP spid="22" grpId="0"/>
      <p:bldP spid="26" grpId="0" animBg="1"/>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779805" y="737832"/>
            <a:ext cx="2733609" cy="1079783"/>
          </a:xfrm>
          <a:prstGeom prst="rect">
            <a:avLst/>
          </a:prstGeom>
        </p:spPr>
        <p:txBody>
          <a:bodyPr wrap="square">
            <a:spAutoFit/>
          </a:bodyPr>
          <a:lstStyle/>
          <a:p>
            <a:pPr algn="r">
              <a:spcBef>
                <a:spcPts val="450"/>
              </a:spcBef>
            </a:pPr>
            <a:r>
              <a:rPr lang="en-US" altLang="zh-CN" sz="3000" dirty="0">
                <a:solidFill>
                  <a:schemeClr val="tx1">
                    <a:lumMod val="75000"/>
                    <a:lumOff val="25000"/>
                  </a:schemeClr>
                </a:solidFill>
                <a:latin typeface="Arial" panose="020B0604020202020204" pitchFamily="34" charset="0"/>
                <a:ea typeface="微软雅黑" panose="020B0503020204020204" pitchFamily="34" charset="-122"/>
                <a:cs typeface="Segoe UI Light 8" panose="020B0502040204020203" pitchFamily="34" charset="0"/>
                <a:sym typeface="Arial" panose="020B0604020202020204" pitchFamily="34" charset="0"/>
              </a:rPr>
              <a:t>Smile</a:t>
            </a:r>
          </a:p>
          <a:p>
            <a:pPr algn="r">
              <a:spcBef>
                <a:spcPts val="450"/>
              </a:spcBef>
            </a:pPr>
            <a:r>
              <a:rPr lang="en-US" altLang="zh-CN" sz="3000" dirty="0" err="1">
                <a:solidFill>
                  <a:schemeClr val="tx1">
                    <a:lumMod val="85000"/>
                    <a:lumOff val="15000"/>
                  </a:schemeClr>
                </a:solidFill>
                <a:latin typeface="Arial" panose="020B0604020202020204" pitchFamily="34" charset="0"/>
                <a:ea typeface="微软雅黑" panose="020B0503020204020204" pitchFamily="34" charset="-122"/>
                <a:cs typeface="Segoe UI Light 8" panose="020B0502040204020203" pitchFamily="34" charset="0"/>
                <a:sym typeface="Arial" panose="020B0604020202020204" pitchFamily="34" charset="0"/>
              </a:rPr>
              <a:t>此处添加标题</a:t>
            </a:r>
            <a:endParaRPr lang="en-US" altLang="zh-CN" sz="3000" dirty="0">
              <a:solidFill>
                <a:schemeClr val="tx1">
                  <a:lumMod val="85000"/>
                  <a:lumOff val="15000"/>
                </a:schemeClr>
              </a:solidFill>
              <a:latin typeface="Arial" panose="020B0604020202020204" pitchFamily="34" charset="0"/>
              <a:ea typeface="微软雅黑" panose="020B0503020204020204" pitchFamily="34" charset="-122"/>
              <a:cs typeface="Segoe UI Light 8" panose="020B0502040204020203" pitchFamily="34" charset="0"/>
              <a:sym typeface="Arial" panose="020B0604020202020204" pitchFamily="34" charset="0"/>
            </a:endParaRPr>
          </a:p>
        </p:txBody>
      </p:sp>
      <p:sp>
        <p:nvSpPr>
          <p:cNvPr id="15" name="矩形 14"/>
          <p:cNvSpPr/>
          <p:nvPr/>
        </p:nvSpPr>
        <p:spPr>
          <a:xfrm>
            <a:off x="5127169" y="2142055"/>
            <a:ext cx="3386245" cy="2036070"/>
          </a:xfrm>
          <a:prstGeom prst="rect">
            <a:avLst/>
          </a:prstGeom>
        </p:spPr>
        <p:txBody>
          <a:bodyPr wrap="square">
            <a:spAutoFit/>
          </a:bodyPr>
          <a:lstStyle/>
          <a:p>
            <a:pPr algn="r">
              <a:lnSpc>
                <a:spcPct val="130000"/>
              </a:lnSpc>
              <a:spcBef>
                <a:spcPts val="450"/>
              </a:spcBef>
            </a:pPr>
            <a:r>
              <a:rPr lang="en-US" altLang="zh-CN" sz="825">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r">
              <a:lnSpc>
                <a:spcPct val="130000"/>
              </a:lnSpc>
              <a:spcBef>
                <a:spcPts val="450"/>
              </a:spcBef>
            </a:pPr>
            <a:endParaRPr lang="en-US" altLang="zh-CN" sz="825">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30000"/>
              </a:lnSpc>
              <a:spcBef>
                <a:spcPts val="450"/>
              </a:spcBef>
            </a:pPr>
            <a:r>
              <a:rPr lang="en-US" altLang="zh-CN" sz="825">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6" name="矩形 15"/>
          <p:cNvSpPr/>
          <p:nvPr/>
        </p:nvSpPr>
        <p:spPr>
          <a:xfrm>
            <a:off x="7851171" y="1852729"/>
            <a:ext cx="555172" cy="34289"/>
          </a:xfrm>
          <a:prstGeom prst="rect">
            <a:avLst/>
          </a:prstGeom>
          <a:solidFill>
            <a:srgbClr val="2E72F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4" name="Picture 2"/>
          <p:cNvPicPr>
            <a:picLocks noChangeAspect="1"/>
          </p:cNvPicPr>
          <p:nvPr/>
        </p:nvPicPr>
        <p:blipFill>
          <a:blip r:embed="rId2" cstate="print"/>
          <a:stretch>
            <a:fillRect/>
          </a:stretch>
        </p:blipFill>
        <p:spPr>
          <a:xfrm rot="16200000">
            <a:off x="140488" y="962425"/>
            <a:ext cx="4541612" cy="3220238"/>
          </a:xfrm>
          <a:prstGeom prst="rect">
            <a:avLst/>
          </a:prstGeom>
          <a:effectLst>
            <a:outerShdw blurRad="190500" dist="63500" dir="2700000" algn="tl" rotWithShape="0">
              <a:prstClr val="black">
                <a:alpha val="40000"/>
              </a:prstClr>
            </a:outerShdw>
          </a:effec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44907" y="737832"/>
            <a:ext cx="2733436" cy="3670916"/>
          </a:xfrm>
          <a:prstGeom prst="rect">
            <a:avLst/>
          </a:prstGeom>
          <a:noFill/>
        </p:spPr>
      </p:pic>
    </p:spTree>
    <p:extLst>
      <p:ext uri="{BB962C8B-B14F-4D97-AF65-F5344CB8AC3E}">
        <p14:creationId xmlns:p14="http://schemas.microsoft.com/office/powerpoint/2010/main" val="208638954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extLst>
              <p:ext uri="{D42A27DB-BD31-4B8C-83A1-F6EECF244321}">
                <p14:modId xmlns:p14="http://schemas.microsoft.com/office/powerpoint/2010/main" val="1105590814"/>
              </p:ext>
            </p:extLst>
          </p:nvPr>
        </p:nvGraphicFramePr>
        <p:xfrm>
          <a:off x="718279" y="1046358"/>
          <a:ext cx="7707443" cy="2911840"/>
        </p:xfrm>
        <a:graphic>
          <a:graphicData uri="http://schemas.openxmlformats.org/drawingml/2006/chart">
            <c:chart xmlns:c="http://schemas.openxmlformats.org/drawingml/2006/chart" xmlns:r="http://schemas.openxmlformats.org/officeDocument/2006/relationships" r:id="rId2"/>
          </a:graphicData>
        </a:graphic>
      </p:graphicFrame>
      <p:sp>
        <p:nvSpPr>
          <p:cNvPr id="16" name="矩形 15"/>
          <p:cNvSpPr/>
          <p:nvPr/>
        </p:nvSpPr>
        <p:spPr>
          <a:xfrm>
            <a:off x="907410" y="4012532"/>
            <a:ext cx="7329180" cy="587469"/>
          </a:xfrm>
          <a:prstGeom prst="rect">
            <a:avLst/>
          </a:prstGeom>
        </p:spPr>
        <p:txBody>
          <a:bodyPr wrap="square">
            <a:spAutoFit/>
          </a:bodyPr>
          <a:lstStyle/>
          <a:p>
            <a:pPr algn="ctr">
              <a:lnSpc>
                <a:spcPct val="130000"/>
              </a:lnSpc>
              <a:spcBef>
                <a:spcPts val="450"/>
              </a:spcBef>
            </a:pPr>
            <a:r>
              <a:rPr lang="en-US" altLang="zh-CN" sz="825">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17" name="组合 16"/>
          <p:cNvGrpSpPr/>
          <p:nvPr/>
        </p:nvGrpSpPr>
        <p:grpSpPr>
          <a:xfrm>
            <a:off x="7490667" y="610424"/>
            <a:ext cx="631372" cy="341811"/>
            <a:chOff x="7244355" y="2080966"/>
            <a:chExt cx="841829" cy="455748"/>
          </a:xfrm>
          <a:solidFill>
            <a:schemeClr val="accent2"/>
          </a:solidFill>
        </p:grpSpPr>
        <p:sp>
          <p:nvSpPr>
            <p:cNvPr id="18" name="圆角矩形 17"/>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a:latin typeface="Arial" panose="020B0604020202020204" pitchFamily="34" charset="0"/>
                  <a:ea typeface="微软雅黑" panose="020B0503020204020204" pitchFamily="34" charset="-122"/>
                  <a:sym typeface="Arial" panose="020B0604020202020204" pitchFamily="34" charset="0"/>
                </a:rPr>
                <a:t>WIN</a:t>
              </a: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0" name="等腰三角形 29"/>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2469810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CFC1CC5B-F128-4DFE-A610-9BDE1A6688C0}"/>
              </a:ext>
            </a:extLst>
          </p:cNvPr>
          <p:cNvPicPr>
            <a:picLocks noChangeAspect="1"/>
          </p:cNvPicPr>
          <p:nvPr/>
        </p:nvPicPr>
        <p:blipFill>
          <a:blip r:embed="rId2"/>
          <a:stretch>
            <a:fillRect/>
          </a:stretch>
        </p:blipFill>
        <p:spPr>
          <a:xfrm>
            <a:off x="3964" y="0"/>
            <a:ext cx="9140036" cy="5141269"/>
          </a:xfrm>
          <a:prstGeom prst="rect">
            <a:avLst/>
          </a:prstGeom>
        </p:spPr>
      </p:pic>
      <p:sp>
        <p:nvSpPr>
          <p:cNvPr id="10" name="矩形 9"/>
          <p:cNvSpPr/>
          <p:nvPr/>
        </p:nvSpPr>
        <p:spPr>
          <a:xfrm>
            <a:off x="719572" y="1531864"/>
            <a:ext cx="576064" cy="536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331640" y="1423852"/>
            <a:ext cx="576064" cy="644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943708" y="1351844"/>
            <a:ext cx="576064" cy="7166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555776" y="1240396"/>
            <a:ext cx="576064" cy="8280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58"/>
          <p:cNvSpPr txBox="1"/>
          <p:nvPr/>
        </p:nvSpPr>
        <p:spPr>
          <a:xfrm>
            <a:off x="608472" y="2212504"/>
            <a:ext cx="4539592" cy="681220"/>
          </a:xfrm>
          <a:prstGeom prst="rect">
            <a:avLst/>
          </a:prstGeom>
          <a:noFill/>
        </p:spPr>
        <p:txBody>
          <a:bodyPr wrap="none" lIns="65032" tIns="32516" rIns="65032" bIns="32516" rtlCol="0">
            <a:spAutoFit/>
          </a:bodyPr>
          <a:lstStyle/>
          <a:p>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7" name="文本框 36"/>
          <p:cNvSpPr txBox="1"/>
          <p:nvPr/>
        </p:nvSpPr>
        <p:spPr>
          <a:xfrm>
            <a:off x="683568" y="1096380"/>
            <a:ext cx="519986" cy="896664"/>
          </a:xfrm>
          <a:prstGeom prst="rect">
            <a:avLst/>
          </a:prstGeom>
          <a:noFill/>
        </p:spPr>
        <p:txBody>
          <a:bodyPr wrap="square" lIns="65032" tIns="32516" rIns="65032" bIns="32516" rtlCol="0">
            <a:spAutoFit/>
          </a:bodyPr>
          <a:lstStyle/>
          <a:p>
            <a:r>
              <a:rPr kumimoji="1" lang="en-US" altLang="zh-CN" sz="5400" dirty="0">
                <a:gradFill flip="none" rotWithShape="1">
                  <a:gsLst>
                    <a:gs pos="48000">
                      <a:schemeClr val="accent4">
                        <a:lumMod val="5000"/>
                        <a:lumOff val="95000"/>
                      </a:schemeClr>
                    </a:gs>
                    <a:gs pos="49000">
                      <a:schemeClr val="accent2"/>
                    </a:gs>
                    <a:gs pos="59000">
                      <a:schemeClr val="accent2"/>
                    </a:gs>
                  </a:gsLst>
                  <a:lin ang="16200000" scaled="1"/>
                  <a:tileRect/>
                </a:gradFill>
                <a:latin typeface="Bodoni MT Black" panose="02070A03080606020203" pitchFamily="18" charset="0"/>
                <a:ea typeface="方正舒体" pitchFamily="2" charset="-122"/>
              </a:rPr>
              <a:t>2</a:t>
            </a:r>
            <a:endParaRPr kumimoji="1" lang="zh-CN" altLang="en-US" sz="5400" dirty="0">
              <a:gradFill flip="none" rotWithShape="1">
                <a:gsLst>
                  <a:gs pos="48000">
                    <a:schemeClr val="accent4">
                      <a:lumMod val="5000"/>
                      <a:lumOff val="95000"/>
                    </a:schemeClr>
                  </a:gs>
                  <a:gs pos="49000">
                    <a:schemeClr val="accent2"/>
                  </a:gs>
                  <a:gs pos="59000">
                    <a:schemeClr val="accent2"/>
                  </a:gs>
                </a:gsLst>
                <a:lin ang="16200000" scaled="1"/>
                <a:tileRect/>
              </a:gradFill>
              <a:latin typeface="Bodoni MT Black" panose="02070A03080606020203" pitchFamily="18" charset="0"/>
              <a:ea typeface="方正舒体" pitchFamily="2" charset="-122"/>
            </a:endParaRPr>
          </a:p>
        </p:txBody>
      </p:sp>
      <p:sp>
        <p:nvSpPr>
          <p:cNvPr id="11" name="文本框 159">
            <a:extLst>
              <a:ext uri="{FF2B5EF4-FFF2-40B4-BE49-F238E27FC236}">
                <a16:creationId xmlns:a16="http://schemas.microsoft.com/office/drawing/2014/main" id="{99E3B7B8-EC22-4F1C-9094-2742235F5238}"/>
              </a:ext>
            </a:extLst>
          </p:cNvPr>
          <p:cNvSpPr txBox="1"/>
          <p:nvPr/>
        </p:nvSpPr>
        <p:spPr>
          <a:xfrm>
            <a:off x="647564" y="3004592"/>
            <a:ext cx="3183459" cy="342666"/>
          </a:xfrm>
          <a:prstGeom prst="rect">
            <a:avLst/>
          </a:prstGeom>
          <a:noFill/>
          <a:ln>
            <a:noFill/>
          </a:ln>
        </p:spPr>
        <p:txBody>
          <a:bodyPr wrap="square" lIns="65032" tIns="32516" rIns="65032" bIns="32516" rtlCol="0">
            <a:spAutoFit/>
          </a:bodyPr>
          <a:lstStyle/>
          <a:p>
            <a:pPr>
              <a:lnSpc>
                <a:spcPct val="15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时间：</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2019x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日</a:t>
            </a:r>
          </a:p>
        </p:txBody>
      </p:sp>
      <p:sp>
        <p:nvSpPr>
          <p:cNvPr id="15" name="文本框 36"/>
          <p:cNvSpPr txBox="1"/>
          <p:nvPr/>
        </p:nvSpPr>
        <p:spPr>
          <a:xfrm>
            <a:off x="1315710" y="1276400"/>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0</a:t>
            </a:r>
            <a:endParaRPr kumimoji="1" lang="zh-CN" altLang="en-US" sz="5400" dirty="0">
              <a:solidFill>
                <a:schemeClr val="bg1"/>
              </a:solidFill>
              <a:latin typeface="Bodoni MT Black" panose="02070A03080606020203" pitchFamily="18" charset="0"/>
              <a:ea typeface="方正舒体" pitchFamily="2" charset="-122"/>
            </a:endParaRPr>
          </a:p>
        </p:txBody>
      </p:sp>
      <p:sp>
        <p:nvSpPr>
          <p:cNvPr id="16" name="文本框 36"/>
          <p:cNvSpPr txBox="1"/>
          <p:nvPr/>
        </p:nvSpPr>
        <p:spPr>
          <a:xfrm>
            <a:off x="1907704" y="1204392"/>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1</a:t>
            </a:r>
            <a:endParaRPr kumimoji="1" lang="zh-CN" altLang="en-US" sz="5400" dirty="0">
              <a:solidFill>
                <a:schemeClr val="bg1"/>
              </a:solidFill>
              <a:latin typeface="Bodoni MT Black" panose="02070A03080606020203" pitchFamily="18" charset="0"/>
              <a:ea typeface="方正舒体" pitchFamily="2" charset="-122"/>
            </a:endParaRPr>
          </a:p>
        </p:txBody>
      </p:sp>
      <p:sp>
        <p:nvSpPr>
          <p:cNvPr id="17" name="文本框 36"/>
          <p:cNvSpPr txBox="1"/>
          <p:nvPr/>
        </p:nvSpPr>
        <p:spPr>
          <a:xfrm>
            <a:off x="2555776" y="1204392"/>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itchFamily="2" charset="-122"/>
              </a:rPr>
              <a:t>8</a:t>
            </a:r>
            <a:endParaRPr kumimoji="1" lang="zh-CN" altLang="en-US" sz="5400" dirty="0">
              <a:solidFill>
                <a:schemeClr val="bg1"/>
              </a:solidFill>
              <a:latin typeface="Bodoni MT Black" panose="02070A03080606020203" pitchFamily="18" charset="0"/>
              <a:ea typeface="方正舒体" pitchFamily="2" charset="-122"/>
            </a:endParaRPr>
          </a:p>
        </p:txBody>
      </p:sp>
      <p:grpSp>
        <p:nvGrpSpPr>
          <p:cNvPr id="20" name="组合 19">
            <a:extLst>
              <a:ext uri="{FF2B5EF4-FFF2-40B4-BE49-F238E27FC236}">
                <a16:creationId xmlns:a16="http://schemas.microsoft.com/office/drawing/2014/main" id="{379709F5-CF6A-49B3-B3D1-F966476102F5}"/>
              </a:ext>
            </a:extLst>
          </p:cNvPr>
          <p:cNvGrpSpPr/>
          <p:nvPr/>
        </p:nvGrpSpPr>
        <p:grpSpPr>
          <a:xfrm>
            <a:off x="2013355" y="3452900"/>
            <a:ext cx="1604828" cy="163760"/>
            <a:chOff x="4843463" y="4520714"/>
            <a:chExt cx="2520286" cy="257175"/>
          </a:xfrm>
          <a:solidFill>
            <a:schemeClr val="accent1"/>
          </a:solidFill>
        </p:grpSpPr>
        <p:sp>
          <p:nvSpPr>
            <p:cNvPr id="21" name="椭圆 20">
              <a:extLst>
                <a:ext uri="{FF2B5EF4-FFF2-40B4-BE49-F238E27FC236}">
                  <a16:creationId xmlns:a16="http://schemas.microsoft.com/office/drawing/2014/main" id="{D2BAFDBD-6AB8-496A-83A3-36B19F4A4211}"/>
                </a:ext>
              </a:extLst>
            </p:cNvPr>
            <p:cNvSpPr/>
            <p:nvPr/>
          </p:nvSpPr>
          <p:spPr>
            <a:xfrm>
              <a:off x="4843463"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椭圆 21">
              <a:extLst>
                <a:ext uri="{FF2B5EF4-FFF2-40B4-BE49-F238E27FC236}">
                  <a16:creationId xmlns:a16="http://schemas.microsoft.com/office/drawing/2014/main" id="{3FF14710-75AB-4D75-BF51-754E77A0D5F0}"/>
                </a:ext>
              </a:extLst>
            </p:cNvPr>
            <p:cNvSpPr/>
            <p:nvPr/>
          </p:nvSpPr>
          <p:spPr>
            <a:xfrm>
              <a:off x="5296085" y="4520714"/>
              <a:ext cx="257175" cy="257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a:extLst>
                <a:ext uri="{FF2B5EF4-FFF2-40B4-BE49-F238E27FC236}">
                  <a16:creationId xmlns:a16="http://schemas.microsoft.com/office/drawing/2014/main" id="{EE657C33-8856-44C1-9563-A79AC7F4FD99}"/>
                </a:ext>
              </a:extLst>
            </p:cNvPr>
            <p:cNvSpPr/>
            <p:nvPr/>
          </p:nvSpPr>
          <p:spPr>
            <a:xfrm>
              <a:off x="5748707"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a:extLst>
                <a:ext uri="{FF2B5EF4-FFF2-40B4-BE49-F238E27FC236}">
                  <a16:creationId xmlns:a16="http://schemas.microsoft.com/office/drawing/2014/main" id="{759820AF-443C-4F9E-939F-229346817B38}"/>
                </a:ext>
              </a:extLst>
            </p:cNvPr>
            <p:cNvSpPr/>
            <p:nvPr/>
          </p:nvSpPr>
          <p:spPr>
            <a:xfrm>
              <a:off x="6201329" y="4520714"/>
              <a:ext cx="257175" cy="257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a:extLst>
                <a:ext uri="{FF2B5EF4-FFF2-40B4-BE49-F238E27FC236}">
                  <a16:creationId xmlns:a16="http://schemas.microsoft.com/office/drawing/2014/main" id="{D008D25B-8767-4B3C-8131-65DCFAEA30F9}"/>
                </a:ext>
              </a:extLst>
            </p:cNvPr>
            <p:cNvSpPr/>
            <p:nvPr/>
          </p:nvSpPr>
          <p:spPr>
            <a:xfrm>
              <a:off x="6653951" y="4520714"/>
              <a:ext cx="257175" cy="2571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椭圆 25">
              <a:extLst>
                <a:ext uri="{FF2B5EF4-FFF2-40B4-BE49-F238E27FC236}">
                  <a16:creationId xmlns:a16="http://schemas.microsoft.com/office/drawing/2014/main" id="{084DE4E6-30B9-402C-878E-D2125A391B75}"/>
                </a:ext>
              </a:extLst>
            </p:cNvPr>
            <p:cNvSpPr/>
            <p:nvPr/>
          </p:nvSpPr>
          <p:spPr>
            <a:xfrm>
              <a:off x="7106574" y="4520714"/>
              <a:ext cx="257175" cy="257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613324477"/>
      </p:ext>
    </p:extLst>
  </p:cSld>
  <p:clrMapOvr>
    <a:masterClrMapping/>
  </p:clrMapOvr>
  <p:transition spd="slow" advClick="0" advTm="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3"/>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par>
                          <p:cTn id="10" fill="hold">
                            <p:stCondLst>
                              <p:cond delay="1000"/>
                            </p:stCondLst>
                            <p:childTnLst>
                              <p:par>
                                <p:cTn id="11" presetID="2" presetClass="entr" presetSubtype="12"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300" fill="hold"/>
                                        <p:tgtEl>
                                          <p:spTgt spid="10"/>
                                        </p:tgtEl>
                                        <p:attrNameLst>
                                          <p:attrName>ppt_x</p:attrName>
                                        </p:attrNameLst>
                                      </p:cBhvr>
                                      <p:tavLst>
                                        <p:tav tm="0">
                                          <p:val>
                                            <p:strVal val="0-#ppt_w/2"/>
                                          </p:val>
                                        </p:tav>
                                        <p:tav tm="100000">
                                          <p:val>
                                            <p:strVal val="#ppt_x"/>
                                          </p:val>
                                        </p:tav>
                                      </p:tavLst>
                                    </p:anim>
                                    <p:anim calcmode="lin" valueType="num">
                                      <p:cBhvr additive="base">
                                        <p:cTn id="14" dur="3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300"/>
                            </p:stCondLst>
                            <p:childTnLst>
                              <p:par>
                                <p:cTn id="16" presetID="2" presetClass="entr" presetSubtype="1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300" fill="hold"/>
                                        <p:tgtEl>
                                          <p:spTgt spid="12"/>
                                        </p:tgtEl>
                                        <p:attrNameLst>
                                          <p:attrName>ppt_x</p:attrName>
                                        </p:attrNameLst>
                                      </p:cBhvr>
                                      <p:tavLst>
                                        <p:tav tm="0">
                                          <p:val>
                                            <p:strVal val="0-#ppt_w/2"/>
                                          </p:val>
                                        </p:tav>
                                        <p:tav tm="100000">
                                          <p:val>
                                            <p:strVal val="#ppt_x"/>
                                          </p:val>
                                        </p:tav>
                                      </p:tavLst>
                                    </p:anim>
                                    <p:anim calcmode="lin" valueType="num">
                                      <p:cBhvr additive="base">
                                        <p:cTn id="19" dur="3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600"/>
                            </p:stCondLst>
                            <p:childTnLst>
                              <p:par>
                                <p:cTn id="21" presetID="2" presetClass="entr" presetSubtype="1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300" fill="hold"/>
                                        <p:tgtEl>
                                          <p:spTgt spid="13"/>
                                        </p:tgtEl>
                                        <p:attrNameLst>
                                          <p:attrName>ppt_x</p:attrName>
                                        </p:attrNameLst>
                                      </p:cBhvr>
                                      <p:tavLst>
                                        <p:tav tm="0">
                                          <p:val>
                                            <p:strVal val="0-#ppt_w/2"/>
                                          </p:val>
                                        </p:tav>
                                        <p:tav tm="100000">
                                          <p:val>
                                            <p:strVal val="#ppt_x"/>
                                          </p:val>
                                        </p:tav>
                                      </p:tavLst>
                                    </p:anim>
                                    <p:anim calcmode="lin" valueType="num">
                                      <p:cBhvr additive="base">
                                        <p:cTn id="24" dur="3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 presetClass="entr" presetSubtype="1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300" fill="hold"/>
                                        <p:tgtEl>
                                          <p:spTgt spid="14"/>
                                        </p:tgtEl>
                                        <p:attrNameLst>
                                          <p:attrName>ppt_x</p:attrName>
                                        </p:attrNameLst>
                                      </p:cBhvr>
                                      <p:tavLst>
                                        <p:tav tm="0">
                                          <p:val>
                                            <p:strVal val="0-#ppt_w/2"/>
                                          </p:val>
                                        </p:tav>
                                        <p:tav tm="100000">
                                          <p:val>
                                            <p:strVal val="#ppt_x"/>
                                          </p:val>
                                        </p:tav>
                                      </p:tavLst>
                                    </p:anim>
                                    <p:anim calcmode="lin" valueType="num">
                                      <p:cBhvr additive="base">
                                        <p:cTn id="29" dur="3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200"/>
                            </p:stCondLst>
                            <p:childTnLst>
                              <p:par>
                                <p:cTn id="31" presetID="2" presetClass="entr" presetSubtype="2" fill="hold" grpId="0" nodeType="afterEffect">
                                  <p:stCondLst>
                                    <p:cond delay="0"/>
                                  </p:stCondLst>
                                  <p:iterate type="lt">
                                    <p:tmPct val="0"/>
                                  </p:iterate>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27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par>
                          <p:cTn id="39" fill="hold">
                            <p:stCondLst>
                              <p:cond delay="3200"/>
                            </p:stCondLst>
                            <p:childTnLst>
                              <p:par>
                                <p:cTn id="40" presetID="2" presetClass="entr" presetSubtype="2" fill="hold" grpId="0" nodeType="afterEffect">
                                  <p:stCondLst>
                                    <p:cond delay="0"/>
                                  </p:stCondLst>
                                  <p:iterate type="lt">
                                    <p:tmPct val="0"/>
                                  </p:iterate>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15"/>
                                        </p:tgtEl>
                                      </p:cBhvr>
                                    </p:animEffect>
                                    <p:animScale>
                                      <p:cBhvr>
                                        <p:cTn id="47" dur="250" autoRev="1" fill="hold"/>
                                        <p:tgtEl>
                                          <p:spTgt spid="15"/>
                                        </p:tgtEl>
                                      </p:cBhvr>
                                      <p:by x="105000" y="105000"/>
                                    </p:animScale>
                                  </p:childTnLst>
                                </p:cTn>
                              </p:par>
                            </p:childTnLst>
                          </p:cTn>
                        </p:par>
                        <p:par>
                          <p:cTn id="48" fill="hold">
                            <p:stCondLst>
                              <p:cond delay="4200"/>
                            </p:stCondLst>
                            <p:childTnLst>
                              <p:par>
                                <p:cTn id="49" presetID="2" presetClass="entr" presetSubtype="2" fill="hold" grpId="0" nodeType="afterEffect">
                                  <p:stCondLst>
                                    <p:cond delay="0"/>
                                  </p:stCondLst>
                                  <p:iterate type="lt">
                                    <p:tmPct val="0"/>
                                  </p:iterate>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1+#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par>
                          <p:cTn id="53" fill="hold">
                            <p:stCondLst>
                              <p:cond delay="4700"/>
                            </p:stCondLst>
                            <p:childTnLst>
                              <p:par>
                                <p:cTn id="54" presetID="26" presetClass="emph" presetSubtype="0" fill="hold" grpId="1" nodeType="afterEffect">
                                  <p:stCondLst>
                                    <p:cond delay="0"/>
                                  </p:stCondLst>
                                  <p:iterate type="lt">
                                    <p:tmPct val="0"/>
                                  </p:iterate>
                                  <p:childTnLst>
                                    <p:animEffect transition="out" filter="fade">
                                      <p:cBhvr>
                                        <p:cTn id="55" dur="500" tmFilter="0, 0; .2, .5; .8, .5; 1, 0"/>
                                        <p:tgtEl>
                                          <p:spTgt spid="16"/>
                                        </p:tgtEl>
                                      </p:cBhvr>
                                    </p:animEffect>
                                    <p:animScale>
                                      <p:cBhvr>
                                        <p:cTn id="56" dur="250" autoRev="1" fill="hold"/>
                                        <p:tgtEl>
                                          <p:spTgt spid="16"/>
                                        </p:tgtEl>
                                      </p:cBhvr>
                                      <p:by x="105000" y="105000"/>
                                    </p:animScale>
                                  </p:childTnLst>
                                </p:cTn>
                              </p:par>
                            </p:childTnLst>
                          </p:cTn>
                        </p:par>
                        <p:par>
                          <p:cTn id="57" fill="hold">
                            <p:stCondLst>
                              <p:cond delay="5200"/>
                            </p:stCondLst>
                            <p:childTnLst>
                              <p:par>
                                <p:cTn id="58" presetID="2" presetClass="entr" presetSubtype="2" fill="hold" grpId="0" nodeType="afterEffect">
                                  <p:stCondLst>
                                    <p:cond delay="0"/>
                                  </p:stCondLst>
                                  <p:iterate type="lt">
                                    <p:tmPct val="0"/>
                                  </p:iterate>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1+#ppt_w/2"/>
                                          </p:val>
                                        </p:tav>
                                        <p:tav tm="100000">
                                          <p:val>
                                            <p:strVal val="#ppt_x"/>
                                          </p:val>
                                        </p:tav>
                                      </p:tavLst>
                                    </p:anim>
                                    <p:anim calcmode="lin" valueType="num">
                                      <p:cBhvr additive="base">
                                        <p:cTn id="61" dur="500" fill="hold"/>
                                        <p:tgtEl>
                                          <p:spTgt spid="17"/>
                                        </p:tgtEl>
                                        <p:attrNameLst>
                                          <p:attrName>ppt_y</p:attrName>
                                        </p:attrNameLst>
                                      </p:cBhvr>
                                      <p:tavLst>
                                        <p:tav tm="0">
                                          <p:val>
                                            <p:strVal val="#ppt_y"/>
                                          </p:val>
                                        </p:tav>
                                        <p:tav tm="100000">
                                          <p:val>
                                            <p:strVal val="#ppt_y"/>
                                          </p:val>
                                        </p:tav>
                                      </p:tavLst>
                                    </p:anim>
                                  </p:childTnLst>
                                </p:cTn>
                              </p:par>
                            </p:childTnLst>
                          </p:cTn>
                        </p:par>
                        <p:par>
                          <p:cTn id="62" fill="hold">
                            <p:stCondLst>
                              <p:cond delay="5700"/>
                            </p:stCondLst>
                            <p:childTnLst>
                              <p:par>
                                <p:cTn id="63" presetID="26" presetClass="emph" presetSubtype="0" fill="hold" grpId="1" nodeType="afterEffect">
                                  <p:stCondLst>
                                    <p:cond delay="0"/>
                                  </p:stCondLst>
                                  <p:iterate type="lt">
                                    <p:tmPct val="0"/>
                                  </p:iterate>
                                  <p:childTnLst>
                                    <p:animEffect transition="out" filter="fade">
                                      <p:cBhvr>
                                        <p:cTn id="64" dur="500" tmFilter="0, 0; .2, .5; .8, .5; 1, 0"/>
                                        <p:tgtEl>
                                          <p:spTgt spid="17"/>
                                        </p:tgtEl>
                                      </p:cBhvr>
                                    </p:animEffect>
                                    <p:animScale>
                                      <p:cBhvr>
                                        <p:cTn id="65" dur="250" autoRev="1" fill="hold"/>
                                        <p:tgtEl>
                                          <p:spTgt spid="17"/>
                                        </p:tgtEl>
                                      </p:cBhvr>
                                      <p:by x="105000" y="105000"/>
                                    </p:animScale>
                                  </p:childTnLst>
                                </p:cTn>
                              </p:par>
                            </p:childTnLst>
                          </p:cTn>
                        </p:par>
                        <p:par>
                          <p:cTn id="66" fill="hold">
                            <p:stCondLst>
                              <p:cond delay="62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
                                        </p:tgtEl>
                                        <p:attrNameLst>
                                          <p:attrName>style.visibility</p:attrName>
                                        </p:attrNameLst>
                                      </p:cBhvr>
                                      <p:to>
                                        <p:strVal val="visible"/>
                                      </p:to>
                                    </p:set>
                                    <p:anim calcmode="lin" valueType="num">
                                      <p:cBhvr>
                                        <p:cTn id="6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
                                        </p:tgtEl>
                                        <p:attrNameLst>
                                          <p:attrName>ppt_y</p:attrName>
                                        </p:attrNameLst>
                                      </p:cBhvr>
                                      <p:tavLst>
                                        <p:tav tm="0">
                                          <p:val>
                                            <p:strVal val="#ppt_y"/>
                                          </p:val>
                                        </p:tav>
                                        <p:tav tm="100000">
                                          <p:val>
                                            <p:strVal val="#ppt_y"/>
                                          </p:val>
                                        </p:tav>
                                      </p:tavLst>
                                    </p:anim>
                                    <p:anim calcmode="lin" valueType="num">
                                      <p:cBhvr>
                                        <p:cTn id="7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
                                        </p:tgtEl>
                                      </p:cBhvr>
                                    </p:animEffect>
                                  </p:childTnLst>
                                </p:cTn>
                              </p:par>
                            </p:childTnLst>
                          </p:cTn>
                        </p:par>
                        <p:par>
                          <p:cTn id="74" fill="hold">
                            <p:stCondLst>
                              <p:cond delay="7050"/>
                            </p:stCondLst>
                            <p:childTnLst>
                              <p:par>
                                <p:cTn id="75" presetID="26" presetClass="emph" presetSubtype="0" fill="hold" grpId="1" nodeType="afterEffect">
                                  <p:stCondLst>
                                    <p:cond delay="0"/>
                                  </p:stCondLst>
                                  <p:iterate type="lt">
                                    <p:tmPct val="0"/>
                                  </p:iterate>
                                  <p:childTnLst>
                                    <p:animEffect transition="out" filter="fade">
                                      <p:cBhvr>
                                        <p:cTn id="76" dur="500" tmFilter="0, 0; .2, .5; .8, .5; 1, 0"/>
                                        <p:tgtEl>
                                          <p:spTgt spid="4"/>
                                        </p:tgtEl>
                                      </p:cBhvr>
                                    </p:animEffect>
                                    <p:animScale>
                                      <p:cBhvr>
                                        <p:cTn id="77" dur="250" autoRev="1" fill="hold"/>
                                        <p:tgtEl>
                                          <p:spTgt spid="4"/>
                                        </p:tgtEl>
                                      </p:cBhvr>
                                      <p:by x="105000" y="105000"/>
                                    </p:animScale>
                                  </p:childTnLst>
                                </p:cTn>
                              </p:par>
                            </p:childTnLst>
                          </p:cTn>
                        </p:par>
                        <p:par>
                          <p:cTn id="78" fill="hold">
                            <p:stCondLst>
                              <p:cond delay="75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1"/>
                                        </p:tgtEl>
                                        <p:attrNameLst>
                                          <p:attrName>ppt_y</p:attrName>
                                        </p:attrNameLst>
                                      </p:cBhvr>
                                      <p:tavLst>
                                        <p:tav tm="0">
                                          <p:val>
                                            <p:strVal val="#ppt_y"/>
                                          </p:val>
                                        </p:tav>
                                        <p:tav tm="100000">
                                          <p:val>
                                            <p:strVal val="#ppt_y"/>
                                          </p:val>
                                        </p:tav>
                                      </p:tavLst>
                                    </p:anim>
                                    <p:anim calcmode="lin" valueType="num">
                                      <p:cBhvr>
                                        <p:cTn id="8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left)">
                                      <p:cBhvr>
                                        <p:cTn id="9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4" grpId="0"/>
      <p:bldP spid="4" grpId="1"/>
      <p:bldP spid="7" grpId="0"/>
      <p:bldP spid="7" grpId="1"/>
      <p:bldP spid="11" grpId="0"/>
      <p:bldP spid="15" grpId="0"/>
      <p:bldP spid="15" grpId="1"/>
      <p:bldP spid="16" grpId="0"/>
      <p:bldP spid="16" grpId="1"/>
      <p:bldP spid="17" grpId="0"/>
      <p:bldP spid="17" grpId="1"/>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heme/theme1.xml><?xml version="1.0" encoding="utf-8"?>
<a:theme xmlns:a="http://schemas.openxmlformats.org/drawingml/2006/main" name="Office 主题">
  <a:themeElements>
    <a:clrScheme name="自定义 1784">
      <a:dk1>
        <a:sysClr val="windowText" lastClr="000000"/>
      </a:dk1>
      <a:lt1>
        <a:sysClr val="window" lastClr="FFFFFF"/>
      </a:lt1>
      <a:dk2>
        <a:srgbClr val="44546A"/>
      </a:dk2>
      <a:lt2>
        <a:srgbClr val="E7E6E6"/>
      </a:lt2>
      <a:accent1>
        <a:srgbClr val="63B6C3"/>
      </a:accent1>
      <a:accent2>
        <a:srgbClr val="BBE4E6"/>
      </a:accent2>
      <a:accent3>
        <a:srgbClr val="63B6C3"/>
      </a:accent3>
      <a:accent4>
        <a:srgbClr val="BBE4E6"/>
      </a:accent4>
      <a:accent5>
        <a:srgbClr val="63B6C3"/>
      </a:accent5>
      <a:accent6>
        <a:srgbClr val="BBE4E6"/>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TotalTime>
  <Words>2728</Words>
  <Application>Microsoft Office PowerPoint</Application>
  <PresentationFormat>自定义</PresentationFormat>
  <Paragraphs>194</Paragraphs>
  <Slides>24</Slides>
  <Notes>11</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Bodoni MT Black</vt:lpstr>
      <vt:lpstr>Lato</vt:lpstr>
      <vt:lpstr>Open Sans</vt:lpstr>
      <vt:lpstr>Raleway</vt:lpstr>
      <vt:lpstr>Roboto Condensed</vt:lpstr>
      <vt:lpstr>Segoe UI Light 8</vt:lpstr>
      <vt:lpstr>方正舒体</vt:lpstr>
      <vt:lpstr>方正姚体</vt:lpstr>
      <vt:lpstr>宋体</vt:lpstr>
      <vt:lpstr>微软雅黑</vt:lpstr>
      <vt:lpstr>造字工房尚雅体演示版常规体</vt:lpstr>
      <vt:lpstr>Arial</vt:lpstr>
      <vt:lpstr>Calibri</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305</cp:revision>
  <dcterms:created xsi:type="dcterms:W3CDTF">2017-06-17T13:16:52Z</dcterms:created>
  <dcterms:modified xsi:type="dcterms:W3CDTF">2018-03-08T01:04:23Z</dcterms:modified>
</cp:coreProperties>
</file>